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charts/chart28.xml" ContentType="application/vnd.openxmlformats-officedocument.drawingml.char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24.xml" ContentType="application/vnd.openxmlformats-officedocument.drawingml.char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31.xml" ContentType="application/vnd.openxmlformats-officedocument.drawingml.chart+xml"/>
  <Override PartName="/ppt/charts/chart7.xml" ContentType="application/vnd.openxmlformats-officedocument.drawingml.chart+xml"/>
  <Override PartName="/ppt/charts/chart20.xml" ContentType="application/vnd.openxmlformats-officedocument.drawingml.chart+xml"/>
  <Override PartName="/ppt/notesSlides/notesSlide12.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charts/chart29.xml" ContentType="application/vnd.openxmlformats-officedocument.drawingml.char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charts/chart16.xml" ContentType="application/vnd.openxmlformats-officedocument.drawingml.chart+xml"/>
  <Override PartName="/ppt/charts/chart25.xml" ContentType="application/vnd.openxmlformats-officedocument.drawingml.chart+xml"/>
  <Override PartName="/ppt/charts/chart34.xml" ContentType="application/vnd.openxmlformats-officedocument.drawingml.char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ppt/charts/chart23.xml" ContentType="application/vnd.openxmlformats-officedocument.drawingml.chart+xml"/>
  <Override PartName="/ppt/charts/chart32.xml" ContentType="application/vnd.openxmlformats-officedocument.drawingml.char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Override PartName="/ppt/charts/chart30.xml" ContentType="application/vnd.openxmlformats-officedocument.drawingml.char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harts/chart6.xml" ContentType="application/vnd.openxmlformats-officedocument.drawingml.chart+xml"/>
  <Override PartName="/ppt/charts/chart10.xml" ContentType="application/vnd.openxmlformats-officedocument.drawingml.chart+xml"/>
  <Default Extension="vml" ContentType="application/vnd.openxmlformats-officedocument.vmlDrawing"/>
  <Override PartName="/ppt/notesSlides/notesSlide1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charts/chart26.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charts/chart15.xml" ContentType="application/vnd.openxmlformats-officedocument.drawingml.chart+xml"/>
  <Override PartName="/ppt/charts/chart33.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charts/chart27.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74"/>
  </p:notesMasterIdLst>
  <p:handoutMasterIdLst>
    <p:handoutMasterId r:id="rId75"/>
  </p:handoutMasterIdLst>
  <p:sldIdLst>
    <p:sldId id="256" r:id="rId2"/>
    <p:sldId id="387" r:id="rId3"/>
    <p:sldId id="425" r:id="rId4"/>
    <p:sldId id="424" r:id="rId5"/>
    <p:sldId id="445" r:id="rId6"/>
    <p:sldId id="389" r:id="rId7"/>
    <p:sldId id="370" r:id="rId8"/>
    <p:sldId id="359" r:id="rId9"/>
    <p:sldId id="422" r:id="rId10"/>
    <p:sldId id="421" r:id="rId11"/>
    <p:sldId id="360" r:id="rId12"/>
    <p:sldId id="357" r:id="rId13"/>
    <p:sldId id="356" r:id="rId14"/>
    <p:sldId id="355" r:id="rId15"/>
    <p:sldId id="401" r:id="rId16"/>
    <p:sldId id="361" r:id="rId17"/>
    <p:sldId id="391" r:id="rId18"/>
    <p:sldId id="432" r:id="rId19"/>
    <p:sldId id="378" r:id="rId20"/>
    <p:sldId id="376" r:id="rId21"/>
    <p:sldId id="448" r:id="rId22"/>
    <p:sldId id="380" r:id="rId23"/>
    <p:sldId id="382" r:id="rId24"/>
    <p:sldId id="381" r:id="rId25"/>
    <p:sldId id="395" r:id="rId26"/>
    <p:sldId id="384" r:id="rId27"/>
    <p:sldId id="427" r:id="rId28"/>
    <p:sldId id="426" r:id="rId29"/>
    <p:sldId id="410" r:id="rId30"/>
    <p:sldId id="393" r:id="rId31"/>
    <p:sldId id="429" r:id="rId32"/>
    <p:sldId id="366" r:id="rId33"/>
    <p:sldId id="398" r:id="rId34"/>
    <p:sldId id="435" r:id="rId35"/>
    <p:sldId id="436" r:id="rId36"/>
    <p:sldId id="437" r:id="rId37"/>
    <p:sldId id="438" r:id="rId38"/>
    <p:sldId id="434" r:id="rId39"/>
    <p:sldId id="386" r:id="rId40"/>
    <p:sldId id="408" r:id="rId41"/>
    <p:sldId id="405" r:id="rId42"/>
    <p:sldId id="412" r:id="rId43"/>
    <p:sldId id="411" r:id="rId44"/>
    <p:sldId id="407" r:id="rId45"/>
    <p:sldId id="420" r:id="rId46"/>
    <p:sldId id="358" r:id="rId47"/>
    <p:sldId id="416" r:id="rId48"/>
    <p:sldId id="399" r:id="rId49"/>
    <p:sldId id="423" r:id="rId50"/>
    <p:sldId id="368" r:id="rId51"/>
    <p:sldId id="428" r:id="rId52"/>
    <p:sldId id="371" r:id="rId53"/>
    <p:sldId id="374" r:id="rId54"/>
    <p:sldId id="373" r:id="rId55"/>
    <p:sldId id="433" r:id="rId56"/>
    <p:sldId id="431" r:id="rId57"/>
    <p:sldId id="439" r:id="rId58"/>
    <p:sldId id="375" r:id="rId59"/>
    <p:sldId id="440" r:id="rId60"/>
    <p:sldId id="369" r:id="rId61"/>
    <p:sldId id="372" r:id="rId62"/>
    <p:sldId id="402" r:id="rId63"/>
    <p:sldId id="397" r:id="rId64"/>
    <p:sldId id="362" r:id="rId65"/>
    <p:sldId id="326" r:id="rId66"/>
    <p:sldId id="353" r:id="rId67"/>
    <p:sldId id="403" r:id="rId68"/>
    <p:sldId id="442" r:id="rId69"/>
    <p:sldId id="444" r:id="rId70"/>
    <p:sldId id="446" r:id="rId71"/>
    <p:sldId id="419" r:id="rId72"/>
    <p:sldId id="441" r:id="rId73"/>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990000"/>
    <a:srgbClr val="000066"/>
    <a:srgbClr val="CCFFCC"/>
    <a:srgbClr val="FFFFFF"/>
    <a:srgbClr val="66FFFF"/>
    <a:srgbClr val="FF3300"/>
    <a:srgbClr val="00FFFF"/>
    <a:srgbClr val="FF9933"/>
    <a:srgbClr val="99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58" autoAdjust="0"/>
    <p:restoredTop sz="94658" autoAdjust="0"/>
  </p:normalViewPr>
  <p:slideViewPr>
    <p:cSldViewPr showGuides="1">
      <p:cViewPr>
        <p:scale>
          <a:sx n="80" d="100"/>
          <a:sy n="80" d="100"/>
        </p:scale>
        <p:origin x="-858" y="-78"/>
      </p:cViewPr>
      <p:guideLst>
        <p:guide orient="horz" pos="2256"/>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1" Type="http://schemas.openxmlformats.org/officeDocument/2006/relationships/oleObject" Target="file:///C:\Jlls\PEMEX2\Foam\UTBlendf\Lab\IMP\AOSLB12ANdOil\AOSandLB1to2inSeaWaterTest3Oil.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Jlls\PEMEX2\Foam\UTBlendf\Lab\IMP\LBAOSC14BTC\CleaningforLBAOCC14BTC.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Jlls\PEMEX2\Foam\UTBlendf\Lab\IMP\AOSLB12ANdOil\MasterFoam1OTAL2.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Jlls\PEMEX2\Foam\UTBlendf\Lab\IMP\LBandAOS2dn1p100Oct2011b2.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Jlls\PEMEX2\Foam\UTBlendf\Lab\IMP\CTABNapTS\CTABNapTSulfTOTAL2.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Jlls\PEMEX2\Foam\UTBlendf\Lab\IMP\CTABNapTS\CTABNapTSulfTOTAL2.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Jlls\PEMEX2\Foam\UTBlendf\Lab\IMP\LBAOSC14BTC\CleaningforLBAOCC14BTC.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Jlls\PEMEX2\Foam\UTBlendf\Lab\IMP\CTABNapTS\CTABNapTSulfTOTAL2.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Jlls\PEMEX2\Foam\UTBlendf\Lab\IMP\zcam\ViscoElasTestAOSCAPB1.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Jlls\PEMEX2\Foam\UTBlendf\Lab\IMP\zcam\ViscoElasTestAOSCAPB1.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20.xml.rels><?xml version="1.0" encoding="UTF-8" standalone="yes"?>
<Relationships xmlns="http://schemas.openxmlformats.org/package/2006/relationships"><Relationship Id="rId1" Type="http://schemas.openxmlformats.org/officeDocument/2006/relationships/oleObject" Target="file:///G:\TriangCAPBAOSC1618.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jose\PEMEX\Sultaines\IMP\AOSLBFoam2\Viscmix.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Jlls\PEMEX2\Foam\UTBlendf\Lab\IMP\AOS%20jose\AOSinSWvisc.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Jlls\PEMEX2\Foam\UTBlendf\Lab\IMP\AOS%20jose\AOSinSWvisc.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Jlls\PEMEX2\Foam\UTBlendf\Lab\IMP\AOS%20jose\AOSinSWvisc.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jose\PEMEX\Sultaines\IMP\AOSCABViscAndCompa.xlsx" TargetMode="External"/></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28.xml.rels><?xml version="1.0" encoding="UTF-8" standalone="yes"?>
<Relationships xmlns="http://schemas.openxmlformats.org/package/2006/relationships"><Relationship Id="rId1" Type="http://schemas.openxmlformats.org/officeDocument/2006/relationships/oleObject" Target="file:///C:\jose\PEMEX\Sultaines\IMP\AOSLBFoam2\Viscmix.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C:\Jlls\PEMEX2\Foam\UTBlendf\Lab\IMP\AOSC1618andOil\joses%20mixtures\Viscmix.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30.xml.rels><?xml version="1.0" encoding="UTF-8" standalone="yes"?>
<Relationships xmlns="http://schemas.openxmlformats.org/package/2006/relationships"><Relationship Id="rId1" Type="http://schemas.openxmlformats.org/officeDocument/2006/relationships/oleObject" Target="file:///C:\JoseL\RheoTrys\MaxwellGenr.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C:\jose\PEMEX\Sultaines\IMP\AOSLBFoam2\Viscmix.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C:\Jlls\PEMEX2\Foam\UTBlendf\Lab\IMP\AOS%20jose\AOSinSWvisc.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G:\AOSinSWvisc.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C:\Jlls\PEMEX2\Foam\UTBlendf\Lab\IMP\zcam\ViscoElasTestAOSCAPB1.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oleObject" Target="file:///C:\jose\PEMEX\Sultaines\IMP\Viscmix.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Jlls\PEMEX2\Foam\UTBlendf\Lab\IMP\AOSC1618andOil\AOSandOilTest2TOTAL3.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Jlls\PEMEX2\Foam\UTBlendf\Lab\IMP\AOSC1618andOil\AOSandOilTest2TOTAL3.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Jlls\PEMEX2\Foam\UTBlendf\Lab\IMP\AOSC1618andOil\AOSandOilTest2TOTAL3.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Jlls\PEMEX2\Foam\UTBlendf\Lab\IMP\AOSNaCl2011TOTAL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3832909655245051"/>
          <c:y val="3.6778537914743892E-2"/>
          <c:w val="0.56271149838542689"/>
          <c:h val="0.88023460722643676"/>
        </c:manualLayout>
      </c:layout>
      <c:scatterChart>
        <c:scatterStyle val="lineMarker"/>
        <c:ser>
          <c:idx val="0"/>
          <c:order val="0"/>
          <c:spPr>
            <a:ln w="28575">
              <a:solidFill>
                <a:schemeClr val="bg1">
                  <a:lumMod val="65000"/>
                </a:schemeClr>
              </a:solidFill>
            </a:ln>
          </c:spPr>
          <c:marker>
            <c:symbol val="none"/>
          </c:marker>
          <c:dPt>
            <c:idx val="1"/>
            <c:spPr>
              <a:ln w="28575">
                <a:solidFill>
                  <a:schemeClr val="tx1"/>
                </a:solidFill>
              </a:ln>
            </c:spPr>
          </c:dPt>
          <c:xVal>
            <c:numRef>
              <c:f>Sheet1!$E$21:$E$22</c:f>
              <c:numCache>
                <c:formatCode>General</c:formatCode>
                <c:ptCount val="2"/>
                <c:pt idx="0">
                  <c:v>0</c:v>
                </c:pt>
                <c:pt idx="1">
                  <c:v>50</c:v>
                </c:pt>
              </c:numCache>
            </c:numRef>
          </c:xVal>
          <c:yVal>
            <c:numRef>
              <c:f>Sheet1!$F$21:$F$22</c:f>
              <c:numCache>
                <c:formatCode>0.00</c:formatCode>
                <c:ptCount val="2"/>
                <c:pt idx="0" formatCode="General">
                  <c:v>0</c:v>
                </c:pt>
                <c:pt idx="1">
                  <c:v>86.602540378443308</c:v>
                </c:pt>
              </c:numCache>
            </c:numRef>
          </c:yVal>
        </c:ser>
        <c:ser>
          <c:idx val="1"/>
          <c:order val="1"/>
          <c:spPr>
            <a:ln>
              <a:solidFill>
                <a:schemeClr val="bg1">
                  <a:lumMod val="65000"/>
                </a:schemeClr>
              </a:solidFill>
            </a:ln>
          </c:spPr>
          <c:marker>
            <c:symbol val="none"/>
          </c:marker>
          <c:dPt>
            <c:idx val="1"/>
            <c:spPr>
              <a:ln>
                <a:solidFill>
                  <a:schemeClr val="tx1"/>
                </a:solidFill>
              </a:ln>
            </c:spPr>
          </c:dPt>
          <c:xVal>
            <c:numRef>
              <c:f>Sheet1!$E$22:$E$23</c:f>
              <c:numCache>
                <c:formatCode>General</c:formatCode>
                <c:ptCount val="2"/>
                <c:pt idx="0">
                  <c:v>50</c:v>
                </c:pt>
                <c:pt idx="1">
                  <c:v>100</c:v>
                </c:pt>
              </c:numCache>
            </c:numRef>
          </c:xVal>
          <c:yVal>
            <c:numRef>
              <c:f>Sheet1!$F$22:$F$23</c:f>
              <c:numCache>
                <c:formatCode>General</c:formatCode>
                <c:ptCount val="2"/>
                <c:pt idx="0" formatCode="0.00">
                  <c:v>86.602540378443308</c:v>
                </c:pt>
                <c:pt idx="1">
                  <c:v>0</c:v>
                </c:pt>
              </c:numCache>
            </c:numRef>
          </c:yVal>
        </c:ser>
        <c:ser>
          <c:idx val="2"/>
          <c:order val="2"/>
          <c:spPr>
            <a:ln w="38100">
              <a:solidFill>
                <a:schemeClr val="tx1"/>
              </a:solidFill>
            </a:ln>
          </c:spPr>
          <c:marker>
            <c:symbol val="none"/>
          </c:marker>
          <c:xVal>
            <c:numRef>
              <c:f>Sheet1!$E$23:$E$24</c:f>
              <c:numCache>
                <c:formatCode>General</c:formatCode>
                <c:ptCount val="2"/>
                <c:pt idx="0">
                  <c:v>100</c:v>
                </c:pt>
                <c:pt idx="1">
                  <c:v>0</c:v>
                </c:pt>
              </c:numCache>
            </c:numRef>
          </c:xVal>
          <c:yVal>
            <c:numRef>
              <c:f>Sheet1!$F$23:$F$24</c:f>
              <c:numCache>
                <c:formatCode>General</c:formatCode>
                <c:ptCount val="2"/>
                <c:pt idx="0">
                  <c:v>0</c:v>
                </c:pt>
                <c:pt idx="1">
                  <c:v>0</c:v>
                </c:pt>
              </c:numCache>
            </c:numRef>
          </c:yVal>
        </c:ser>
        <c:ser>
          <c:idx val="3"/>
          <c:order val="3"/>
          <c:spPr>
            <a:ln w="12700">
              <a:noFill/>
              <a:prstDash val="sysDash"/>
            </a:ln>
          </c:spPr>
          <c:marker>
            <c:symbol val="circle"/>
            <c:size val="5"/>
            <c:spPr>
              <a:solidFill>
                <a:sysClr val="window" lastClr="FFFFFF"/>
              </a:solidFill>
              <a:ln w="25400">
                <a:solidFill>
                  <a:srgbClr val="7030A0"/>
                </a:solidFill>
              </a:ln>
            </c:spPr>
          </c:marker>
          <c:dPt>
            <c:idx val="0"/>
            <c:marker>
              <c:symbol val="circle"/>
              <c:size val="8"/>
              <c:spPr>
                <a:solidFill>
                  <a:schemeClr val="bg2"/>
                </a:solidFill>
                <a:ln w="25400">
                  <a:solidFill>
                    <a:srgbClr val="CCCCFF"/>
                  </a:solidFill>
                </a:ln>
              </c:spPr>
            </c:marker>
          </c:dPt>
          <c:dPt>
            <c:idx val="1"/>
            <c:marker>
              <c:symbol val="circle"/>
              <c:size val="8"/>
              <c:spPr>
                <a:solidFill>
                  <a:schemeClr val="bg2"/>
                </a:solidFill>
                <a:ln w="25400">
                  <a:solidFill>
                    <a:srgbClr val="CCCCFF"/>
                  </a:solidFill>
                </a:ln>
              </c:spPr>
            </c:marker>
          </c:dPt>
          <c:dPt>
            <c:idx val="2"/>
            <c:marker>
              <c:symbol val="x"/>
              <c:size val="6"/>
              <c:spPr>
                <a:solidFill>
                  <a:schemeClr val="bg2"/>
                </a:solidFill>
                <a:ln w="31750">
                  <a:solidFill>
                    <a:srgbClr val="FFC000"/>
                  </a:solidFill>
                </a:ln>
              </c:spPr>
            </c:marker>
          </c:dPt>
          <c:dPt>
            <c:idx val="3"/>
            <c:marker>
              <c:symbol val="x"/>
              <c:size val="6"/>
              <c:spPr>
                <a:solidFill>
                  <a:schemeClr val="bg2"/>
                </a:solidFill>
                <a:ln w="31750">
                  <a:solidFill>
                    <a:srgbClr val="FFC000"/>
                  </a:solidFill>
                </a:ln>
              </c:spPr>
            </c:marker>
          </c:dPt>
          <c:dPt>
            <c:idx val="4"/>
            <c:marker>
              <c:symbol val="x"/>
              <c:size val="8"/>
              <c:spPr>
                <a:solidFill>
                  <a:schemeClr val="bg2"/>
                </a:solidFill>
                <a:ln w="31750">
                  <a:solidFill>
                    <a:srgbClr val="FFC000"/>
                  </a:solidFill>
                </a:ln>
              </c:spPr>
            </c:marker>
          </c:dPt>
          <c:dPt>
            <c:idx val="5"/>
            <c:marker>
              <c:symbol val="x"/>
              <c:size val="6"/>
              <c:spPr>
                <a:noFill/>
                <a:ln w="25400">
                  <a:solidFill>
                    <a:srgbClr val="FFC000"/>
                  </a:solidFill>
                </a:ln>
              </c:spPr>
            </c:marker>
          </c:dPt>
          <c:dPt>
            <c:idx val="6"/>
            <c:marker>
              <c:symbol val="x"/>
              <c:size val="5"/>
              <c:spPr>
                <a:solidFill>
                  <a:schemeClr val="bg2"/>
                </a:solidFill>
                <a:ln w="25400">
                  <a:solidFill>
                    <a:srgbClr val="FFC000"/>
                  </a:solidFill>
                </a:ln>
              </c:spPr>
            </c:marker>
          </c:dPt>
          <c:dPt>
            <c:idx val="7"/>
            <c:marker>
              <c:spPr>
                <a:solidFill>
                  <a:schemeClr val="bg2"/>
                </a:solidFill>
                <a:ln w="25400">
                  <a:solidFill>
                    <a:srgbClr val="CCCCFF"/>
                  </a:solidFill>
                </a:ln>
              </c:spPr>
            </c:marker>
          </c:dPt>
          <c:dPt>
            <c:idx val="8"/>
            <c:marker>
              <c:symbol val="circle"/>
              <c:size val="8"/>
              <c:spPr>
                <a:solidFill>
                  <a:schemeClr val="bg2"/>
                </a:solidFill>
                <a:ln w="25400">
                  <a:solidFill>
                    <a:srgbClr val="CCCCFF"/>
                  </a:solidFill>
                </a:ln>
              </c:spPr>
            </c:marker>
          </c:dPt>
          <c:dPt>
            <c:idx val="9"/>
            <c:marker>
              <c:symbol val="circle"/>
              <c:size val="8"/>
              <c:spPr>
                <a:solidFill>
                  <a:schemeClr val="bg2"/>
                </a:solidFill>
                <a:ln w="25400">
                  <a:solidFill>
                    <a:srgbClr val="CCCCFF"/>
                  </a:solidFill>
                </a:ln>
              </c:spPr>
            </c:marker>
          </c:dPt>
          <c:dPt>
            <c:idx val="10"/>
            <c:marker>
              <c:symbol val="x"/>
              <c:size val="5"/>
              <c:spPr>
                <a:solidFill>
                  <a:schemeClr val="bg2"/>
                </a:solidFill>
                <a:ln w="25400">
                  <a:solidFill>
                    <a:srgbClr val="FFC000"/>
                  </a:solidFill>
                </a:ln>
              </c:spPr>
            </c:marker>
          </c:dPt>
          <c:dPt>
            <c:idx val="11"/>
            <c:marker>
              <c:symbol val="circle"/>
              <c:size val="6"/>
              <c:spPr>
                <a:solidFill>
                  <a:schemeClr val="bg2"/>
                </a:solidFill>
                <a:ln w="25400">
                  <a:solidFill>
                    <a:srgbClr val="CCCCFF"/>
                  </a:solidFill>
                </a:ln>
              </c:spPr>
            </c:marker>
          </c:dPt>
          <c:dPt>
            <c:idx val="12"/>
            <c:marker>
              <c:symbol val="circle"/>
              <c:size val="8"/>
              <c:spPr>
                <a:noFill/>
                <a:ln w="25400">
                  <a:solidFill>
                    <a:srgbClr val="CCCCFF"/>
                  </a:solidFill>
                </a:ln>
              </c:spPr>
            </c:marker>
          </c:dPt>
          <c:dPt>
            <c:idx val="13"/>
            <c:marker>
              <c:spPr>
                <a:noFill/>
                <a:ln w="25400">
                  <a:solidFill>
                    <a:srgbClr val="CCCCFF"/>
                  </a:solidFill>
                </a:ln>
              </c:spPr>
            </c:marker>
          </c:dPt>
          <c:dPt>
            <c:idx val="14"/>
            <c:marker>
              <c:symbol val="x"/>
              <c:size val="6"/>
              <c:spPr>
                <a:solidFill>
                  <a:schemeClr val="bg2"/>
                </a:solidFill>
                <a:ln w="25400">
                  <a:solidFill>
                    <a:srgbClr val="FFC000"/>
                  </a:solidFill>
                </a:ln>
              </c:spPr>
            </c:marker>
          </c:dPt>
          <c:dPt>
            <c:idx val="15"/>
            <c:marker>
              <c:symbol val="circle"/>
              <c:size val="8"/>
              <c:spPr>
                <a:solidFill>
                  <a:schemeClr val="bg2"/>
                </a:solidFill>
                <a:ln w="25400">
                  <a:solidFill>
                    <a:srgbClr val="CCCCFF"/>
                  </a:solidFill>
                </a:ln>
              </c:spPr>
            </c:marker>
          </c:dPt>
          <c:dPt>
            <c:idx val="16"/>
            <c:marker>
              <c:spPr>
                <a:noFill/>
                <a:ln w="25400">
                  <a:solidFill>
                    <a:srgbClr val="CCCCFF"/>
                  </a:solidFill>
                </a:ln>
              </c:spPr>
            </c:marker>
          </c:dPt>
          <c:dPt>
            <c:idx val="17"/>
            <c:marker>
              <c:symbol val="circle"/>
              <c:size val="8"/>
              <c:spPr>
                <a:solidFill>
                  <a:schemeClr val="bg2"/>
                </a:solidFill>
                <a:ln w="25400">
                  <a:solidFill>
                    <a:srgbClr val="CCCCFF"/>
                  </a:solidFill>
                </a:ln>
              </c:spPr>
            </c:marker>
          </c:dPt>
          <c:dPt>
            <c:idx val="18"/>
            <c:marker>
              <c:symbol val="circle"/>
              <c:size val="8"/>
              <c:spPr>
                <a:solidFill>
                  <a:schemeClr val="bg2"/>
                </a:solidFill>
                <a:ln w="25400">
                  <a:solidFill>
                    <a:srgbClr val="CCCCFF"/>
                  </a:solidFill>
                </a:ln>
              </c:spPr>
            </c:marker>
          </c:dPt>
          <c:dPt>
            <c:idx val="19"/>
            <c:marker>
              <c:symbol val="circle"/>
              <c:size val="8"/>
              <c:spPr>
                <a:solidFill>
                  <a:schemeClr val="bg2"/>
                </a:solidFill>
                <a:ln w="25400">
                  <a:solidFill>
                    <a:srgbClr val="CCCCFF"/>
                  </a:solidFill>
                </a:ln>
              </c:spPr>
            </c:marker>
          </c:dPt>
          <c:dPt>
            <c:idx val="20"/>
            <c:marker>
              <c:symbol val="circle"/>
              <c:size val="8"/>
              <c:spPr>
                <a:solidFill>
                  <a:schemeClr val="bg2"/>
                </a:solidFill>
                <a:ln w="25400">
                  <a:solidFill>
                    <a:srgbClr val="CCCCFF"/>
                  </a:solidFill>
                </a:ln>
              </c:spPr>
            </c:marker>
          </c:dPt>
          <c:dPt>
            <c:idx val="21"/>
            <c:marker>
              <c:symbol val="circle"/>
              <c:size val="8"/>
              <c:spPr>
                <a:solidFill>
                  <a:schemeClr val="bg2"/>
                </a:solidFill>
                <a:ln w="25400">
                  <a:solidFill>
                    <a:srgbClr val="CCCCFF"/>
                  </a:solidFill>
                </a:ln>
              </c:spPr>
            </c:marker>
          </c:dPt>
          <c:dPt>
            <c:idx val="22"/>
            <c:marker>
              <c:symbol val="circle"/>
              <c:size val="8"/>
              <c:spPr>
                <a:solidFill>
                  <a:schemeClr val="bg2"/>
                </a:solidFill>
                <a:ln w="25400">
                  <a:solidFill>
                    <a:srgbClr val="CCCCFF"/>
                  </a:solidFill>
                </a:ln>
              </c:spPr>
            </c:marker>
          </c:dPt>
          <c:dPt>
            <c:idx val="23"/>
            <c:marker>
              <c:symbol val="circle"/>
              <c:size val="8"/>
              <c:spPr>
                <a:solidFill>
                  <a:schemeClr val="bg2"/>
                </a:solidFill>
                <a:ln w="25400">
                  <a:solidFill>
                    <a:srgbClr val="CCCCFF"/>
                  </a:solidFill>
                </a:ln>
              </c:spPr>
            </c:marker>
          </c:dPt>
          <c:dPt>
            <c:idx val="24"/>
            <c:marker>
              <c:symbol val="x"/>
              <c:size val="5"/>
              <c:spPr>
                <a:solidFill>
                  <a:schemeClr val="bg2"/>
                </a:solidFill>
                <a:ln w="25400">
                  <a:solidFill>
                    <a:srgbClr val="FFC000"/>
                  </a:solidFill>
                </a:ln>
              </c:spPr>
            </c:marker>
          </c:dPt>
          <c:dPt>
            <c:idx val="25"/>
            <c:marker>
              <c:symbol val="circle"/>
              <c:size val="8"/>
              <c:spPr>
                <a:solidFill>
                  <a:schemeClr val="bg2"/>
                </a:solidFill>
                <a:ln w="25400">
                  <a:solidFill>
                    <a:srgbClr val="CCCCFF"/>
                  </a:solidFill>
                </a:ln>
              </c:spPr>
            </c:marker>
          </c:dPt>
          <c:dPt>
            <c:idx val="26"/>
            <c:marker>
              <c:symbol val="x"/>
              <c:size val="5"/>
              <c:spPr>
                <a:solidFill>
                  <a:schemeClr val="bg2"/>
                </a:solidFill>
                <a:ln w="25400">
                  <a:solidFill>
                    <a:srgbClr val="FFC000"/>
                  </a:solidFill>
                </a:ln>
              </c:spPr>
            </c:marker>
          </c:dPt>
          <c:dPt>
            <c:idx val="27"/>
            <c:marker>
              <c:symbol val="x"/>
              <c:size val="5"/>
              <c:spPr>
                <a:solidFill>
                  <a:schemeClr val="bg2"/>
                </a:solidFill>
                <a:ln w="25400">
                  <a:solidFill>
                    <a:srgbClr val="FFC000"/>
                  </a:solidFill>
                </a:ln>
              </c:spPr>
            </c:marker>
          </c:dPt>
          <c:dPt>
            <c:idx val="28"/>
            <c:marker>
              <c:symbol val="circle"/>
              <c:size val="8"/>
              <c:spPr>
                <a:solidFill>
                  <a:schemeClr val="bg2"/>
                </a:solidFill>
                <a:ln w="25400">
                  <a:solidFill>
                    <a:srgbClr val="CCCCFF"/>
                  </a:solidFill>
                </a:ln>
              </c:spPr>
            </c:marker>
          </c:dPt>
          <c:dPt>
            <c:idx val="29"/>
            <c:marker>
              <c:symbol val="circle"/>
              <c:size val="8"/>
              <c:spPr>
                <a:solidFill>
                  <a:schemeClr val="bg2"/>
                </a:solidFill>
                <a:ln w="25400">
                  <a:solidFill>
                    <a:srgbClr val="CCCCFF"/>
                  </a:solidFill>
                </a:ln>
              </c:spPr>
            </c:marker>
          </c:dPt>
          <c:dPt>
            <c:idx val="30"/>
            <c:marker>
              <c:symbol val="x"/>
              <c:size val="5"/>
              <c:spPr>
                <a:solidFill>
                  <a:schemeClr val="bg2"/>
                </a:solidFill>
                <a:ln w="25400">
                  <a:solidFill>
                    <a:srgbClr val="FFC000"/>
                  </a:solidFill>
                </a:ln>
              </c:spPr>
            </c:marker>
          </c:dPt>
          <c:dPt>
            <c:idx val="31"/>
            <c:marker>
              <c:symbol val="circle"/>
              <c:size val="8"/>
              <c:spPr>
                <a:solidFill>
                  <a:schemeClr val="bg2"/>
                </a:solidFill>
                <a:ln w="25400">
                  <a:solidFill>
                    <a:srgbClr val="CCCCFF"/>
                  </a:solidFill>
                </a:ln>
              </c:spPr>
            </c:marker>
          </c:dPt>
          <c:dPt>
            <c:idx val="32"/>
            <c:marker>
              <c:symbol val="circle"/>
              <c:size val="8"/>
              <c:spPr>
                <a:solidFill>
                  <a:schemeClr val="bg2"/>
                </a:solidFill>
                <a:ln w="25400">
                  <a:solidFill>
                    <a:srgbClr val="CCCCFF"/>
                  </a:solidFill>
                </a:ln>
              </c:spPr>
            </c:marker>
          </c:dPt>
          <c:dPt>
            <c:idx val="33"/>
            <c:marker>
              <c:symbol val="x"/>
              <c:size val="5"/>
              <c:spPr>
                <a:solidFill>
                  <a:schemeClr val="bg2"/>
                </a:solidFill>
                <a:ln w="25400">
                  <a:solidFill>
                    <a:srgbClr val="FFC000"/>
                  </a:solidFill>
                </a:ln>
              </c:spPr>
            </c:marker>
          </c:dPt>
          <c:dPt>
            <c:idx val="34"/>
            <c:marker>
              <c:symbol val="circle"/>
              <c:size val="8"/>
              <c:spPr>
                <a:solidFill>
                  <a:schemeClr val="bg2"/>
                </a:solidFill>
                <a:ln w="25400">
                  <a:solidFill>
                    <a:srgbClr val="CCCCFF"/>
                  </a:solidFill>
                </a:ln>
              </c:spPr>
            </c:marker>
          </c:dPt>
          <c:dPt>
            <c:idx val="35"/>
            <c:marker>
              <c:symbol val="circle"/>
              <c:size val="8"/>
              <c:spPr>
                <a:solidFill>
                  <a:schemeClr val="bg2"/>
                </a:solidFill>
                <a:ln w="25400">
                  <a:solidFill>
                    <a:srgbClr val="CCCCFF"/>
                  </a:solidFill>
                </a:ln>
              </c:spPr>
            </c:marker>
          </c:dPt>
          <c:dPt>
            <c:idx val="36"/>
            <c:marker>
              <c:symbol val="circle"/>
              <c:size val="8"/>
              <c:spPr>
                <a:solidFill>
                  <a:schemeClr val="bg2"/>
                </a:solidFill>
                <a:ln w="25400">
                  <a:solidFill>
                    <a:srgbClr val="CCCCFF"/>
                  </a:solidFill>
                </a:ln>
              </c:spPr>
            </c:marker>
          </c:dPt>
          <c:xVal>
            <c:numRef>
              <c:f>Sheet1!$E$18:$AO$18</c:f>
              <c:numCache>
                <c:formatCode>0.00</c:formatCode>
                <c:ptCount val="37"/>
                <c:pt idx="0">
                  <c:v>0</c:v>
                </c:pt>
                <c:pt idx="1">
                  <c:v>16.666666666666664</c:v>
                </c:pt>
                <c:pt idx="2">
                  <c:v>20</c:v>
                </c:pt>
                <c:pt idx="3">
                  <c:v>25</c:v>
                </c:pt>
                <c:pt idx="4">
                  <c:v>50</c:v>
                </c:pt>
                <c:pt idx="5">
                  <c:v>28.571428571428569</c:v>
                </c:pt>
                <c:pt idx="6">
                  <c:v>25.000000000000004</c:v>
                </c:pt>
                <c:pt idx="7">
                  <c:v>20</c:v>
                </c:pt>
                <c:pt idx="8">
                  <c:v>12.5</c:v>
                </c:pt>
                <c:pt idx="9">
                  <c:v>16.666666666666664</c:v>
                </c:pt>
                <c:pt idx="10">
                  <c:v>20.454545454545457</c:v>
                </c:pt>
                <c:pt idx="11">
                  <c:v>18.836333193804933</c:v>
                </c:pt>
                <c:pt idx="12">
                  <c:v>18.18181818181829</c:v>
                </c:pt>
                <c:pt idx="13">
                  <c:v>22.145328719723096</c:v>
                </c:pt>
                <c:pt idx="14">
                  <c:v>25.249169435215929</c:v>
                </c:pt>
                <c:pt idx="15">
                  <c:v>10</c:v>
                </c:pt>
                <c:pt idx="16">
                  <c:v>24.190964434476221</c:v>
                </c:pt>
                <c:pt idx="17">
                  <c:v>5.5555555555555269</c:v>
                </c:pt>
                <c:pt idx="18">
                  <c:v>22.776769509981719</c:v>
                </c:pt>
                <c:pt idx="19">
                  <c:v>39.645390070922012</c:v>
                </c:pt>
                <c:pt idx="20">
                  <c:v>50.000000000000007</c:v>
                </c:pt>
                <c:pt idx="21">
                  <c:v>50</c:v>
                </c:pt>
                <c:pt idx="22">
                  <c:v>50</c:v>
                </c:pt>
                <c:pt idx="23">
                  <c:v>64.260355029585781</c:v>
                </c:pt>
                <c:pt idx="24">
                  <c:v>50</c:v>
                </c:pt>
                <c:pt idx="25">
                  <c:v>63.193430656934311</c:v>
                </c:pt>
                <c:pt idx="26">
                  <c:v>62.713205556532394</c:v>
                </c:pt>
                <c:pt idx="27">
                  <c:v>38.679397960835111</c:v>
                </c:pt>
                <c:pt idx="28">
                  <c:v>37.46668756858422</c:v>
                </c:pt>
                <c:pt idx="29">
                  <c:v>49.624321691943784</c:v>
                </c:pt>
                <c:pt idx="30">
                  <c:v>94.444444444444727</c:v>
                </c:pt>
                <c:pt idx="31">
                  <c:v>51.14039533705035</c:v>
                </c:pt>
                <c:pt idx="32">
                  <c:v>78.571428571428214</c:v>
                </c:pt>
                <c:pt idx="33">
                  <c:v>76.086956521739111</c:v>
                </c:pt>
                <c:pt idx="34">
                  <c:v>77.272727272726627</c:v>
                </c:pt>
                <c:pt idx="35">
                  <c:v>70</c:v>
                </c:pt>
                <c:pt idx="36">
                  <c:v>100</c:v>
                </c:pt>
              </c:numCache>
            </c:numRef>
          </c:xVal>
          <c:yVal>
            <c:numRef>
              <c:f>Sheet1!$E$17:$AO$17</c:f>
              <c:numCache>
                <c:formatCode>0.00</c:formatCode>
                <c:ptCount val="37"/>
                <c:pt idx="0">
                  <c:v>0</c:v>
                </c:pt>
                <c:pt idx="1">
                  <c:v>28.867513459481284</c:v>
                </c:pt>
                <c:pt idx="2">
                  <c:v>34.641016151377386</c:v>
                </c:pt>
                <c:pt idx="3">
                  <c:v>43.301270189221924</c:v>
                </c:pt>
                <c:pt idx="4">
                  <c:v>86.602540378443308</c:v>
                </c:pt>
                <c:pt idx="5">
                  <c:v>24.743582965269589</c:v>
                </c:pt>
                <c:pt idx="6">
                  <c:v>21.65063509461099</c:v>
                </c:pt>
                <c:pt idx="7">
                  <c:v>17.320508075688771</c:v>
                </c:pt>
                <c:pt idx="8">
                  <c:v>21.65063509461099</c:v>
                </c:pt>
                <c:pt idx="9">
                  <c:v>20.619652471058131</c:v>
                </c:pt>
                <c:pt idx="10">
                  <c:v>19.682395540555422</c:v>
                </c:pt>
                <c:pt idx="11">
                  <c:v>18.125270066647939</c:v>
                </c:pt>
                <c:pt idx="12">
                  <c:v>15.745916432444339</c:v>
                </c:pt>
                <c:pt idx="13">
                  <c:v>14.983138473779222</c:v>
                </c:pt>
                <c:pt idx="14">
                  <c:v>14.385804049575439</c:v>
                </c:pt>
                <c:pt idx="15">
                  <c:v>17.320508075688771</c:v>
                </c:pt>
                <c:pt idx="16">
                  <c:v>13.874165392253103</c:v>
                </c:pt>
                <c:pt idx="17">
                  <c:v>9.6225044864937637</c:v>
                </c:pt>
                <c:pt idx="18">
                  <c:v>8.0158431203278351</c:v>
                </c:pt>
                <c:pt idx="19">
                  <c:v>6.2648646231214675</c:v>
                </c:pt>
                <c:pt idx="20">
                  <c:v>5.1900464856647037</c:v>
                </c:pt>
                <c:pt idx="21">
                  <c:v>6.9680204902196463</c:v>
                </c:pt>
                <c:pt idx="22">
                  <c:v>10.967133934388126</c:v>
                </c:pt>
                <c:pt idx="23">
                  <c:v>8.813986358042861</c:v>
                </c:pt>
                <c:pt idx="24">
                  <c:v>14.882010044328872</c:v>
                </c:pt>
                <c:pt idx="25">
                  <c:v>14.633932917963326</c:v>
                </c:pt>
                <c:pt idx="26">
                  <c:v>17.253504175976229</c:v>
                </c:pt>
                <c:pt idx="27">
                  <c:v>10.932186679913672</c:v>
                </c:pt>
                <c:pt idx="28">
                  <c:v>10.589431179681174</c:v>
                </c:pt>
                <c:pt idx="29">
                  <c:v>13.65252236660317</c:v>
                </c:pt>
                <c:pt idx="30">
                  <c:v>9.6225044864937637</c:v>
                </c:pt>
                <c:pt idx="31">
                  <c:v>9.5688564635077356</c:v>
                </c:pt>
                <c:pt idx="32">
                  <c:v>4.1239304942116126</c:v>
                </c:pt>
                <c:pt idx="33">
                  <c:v>11.295983527623116</c:v>
                </c:pt>
                <c:pt idx="34">
                  <c:v>7.8729582162221696</c:v>
                </c:pt>
                <c:pt idx="35">
                  <c:v>10.392304845413276</c:v>
                </c:pt>
                <c:pt idx="36">
                  <c:v>0</c:v>
                </c:pt>
              </c:numCache>
            </c:numRef>
          </c:yVal>
        </c:ser>
        <c:ser>
          <c:idx val="4"/>
          <c:order val="4"/>
          <c:marker>
            <c:symbol val="circle"/>
            <c:size val="7"/>
            <c:spPr>
              <a:noFill/>
              <a:ln w="25400">
                <a:solidFill>
                  <a:srgbClr val="99FF33">
                    <a:alpha val="0"/>
                  </a:srgbClr>
                </a:solidFill>
              </a:ln>
            </c:spPr>
          </c:marker>
          <c:dLbls>
            <c:dLbl>
              <c:idx val="0"/>
              <c:layout>
                <c:manualLayout>
                  <c:x val="-5.8208532756934793E-2"/>
                  <c:y val="5.8690894407429854E-2"/>
                </c:manualLayout>
              </c:layout>
              <c:tx>
                <c:rich>
                  <a:bodyPr/>
                  <a:lstStyle/>
                  <a:p>
                    <a:r>
                      <a:rPr lang="en-US" sz="1800" b="1" i="0" baseline="0" dirty="0" smtClean="0">
                        <a:solidFill>
                          <a:srgbClr val="FFFF00"/>
                        </a:solidFill>
                      </a:rPr>
                      <a:t>A-R</a:t>
                    </a:r>
                    <a:r>
                      <a:rPr lang="en-US" sz="1800" b="1" i="0" baseline="-25000" dirty="0" smtClean="0">
                        <a:solidFill>
                          <a:srgbClr val="FFFF00"/>
                        </a:solidFill>
                      </a:rPr>
                      <a:t>2</a:t>
                    </a:r>
                    <a:r>
                      <a:rPr lang="en-US" sz="1800" b="1" i="0" baseline="0" dirty="0" smtClean="0">
                        <a:solidFill>
                          <a:srgbClr val="FFFF00"/>
                        </a:solidFill>
                      </a:rPr>
                      <a:t>-AFG</a:t>
                    </a:r>
                    <a:endParaRPr lang="en-US" sz="1800" b="0" i="0" baseline="0" dirty="0">
                      <a:solidFill>
                        <a:srgbClr val="FFFF00"/>
                      </a:solidFill>
                    </a:endParaRPr>
                  </a:p>
                </c:rich>
              </c:tx>
              <c:showVal val="1"/>
            </c:dLbl>
            <c:txPr>
              <a:bodyPr/>
              <a:lstStyle/>
              <a:p>
                <a:pPr>
                  <a:defRPr sz="1800">
                    <a:solidFill>
                      <a:srgbClr val="00FF00"/>
                    </a:solidFill>
                  </a:defRPr>
                </a:pPr>
                <a:endParaRPr lang="en-US"/>
              </a:p>
            </c:txPr>
            <c:showVal val="1"/>
          </c:dLbls>
          <c:xVal>
            <c:numRef>
              <c:f>Sheet1!$E$25</c:f>
              <c:numCache>
                <c:formatCode>General</c:formatCode>
                <c:ptCount val="1"/>
                <c:pt idx="0">
                  <c:v>50</c:v>
                </c:pt>
              </c:numCache>
            </c:numRef>
          </c:xVal>
          <c:yVal>
            <c:numRef>
              <c:f>Sheet1!$F$25</c:f>
              <c:numCache>
                <c:formatCode>0.00</c:formatCode>
                <c:ptCount val="1"/>
                <c:pt idx="0">
                  <c:v>100</c:v>
                </c:pt>
              </c:numCache>
            </c:numRef>
          </c:yVal>
        </c:ser>
        <c:ser>
          <c:idx val="5"/>
          <c:order val="5"/>
          <c:marker>
            <c:symbol val="diamond"/>
            <c:size val="7"/>
            <c:spPr>
              <a:noFill/>
              <a:ln w="25400">
                <a:solidFill>
                  <a:schemeClr val="accent6">
                    <a:lumMod val="75000"/>
                    <a:alpha val="0"/>
                  </a:schemeClr>
                </a:solidFill>
              </a:ln>
            </c:spPr>
          </c:marker>
          <c:dLbls>
            <c:dLbl>
              <c:idx val="0"/>
              <c:layout>
                <c:manualLayout>
                  <c:x val="-0.1482242293242757"/>
                  <c:y val="6.7742176458712014E-2"/>
                </c:manualLayout>
              </c:layout>
              <c:tx>
                <c:rich>
                  <a:bodyPr/>
                  <a:lstStyle/>
                  <a:p>
                    <a:r>
                      <a:rPr lang="es-MX" sz="1800" dirty="0" smtClean="0">
                        <a:solidFill>
                          <a:srgbClr val="00FF00"/>
                        </a:solidFill>
                      </a:rPr>
                      <a:t>Z-R</a:t>
                    </a:r>
                    <a:r>
                      <a:rPr lang="es-MX" sz="1800" baseline="-25000" dirty="0" smtClean="0">
                        <a:solidFill>
                          <a:srgbClr val="00FF00"/>
                        </a:solidFill>
                      </a:rPr>
                      <a:t>II</a:t>
                    </a:r>
                    <a:r>
                      <a:rPr lang="es-MX" sz="1800" dirty="0" smtClean="0">
                        <a:solidFill>
                          <a:srgbClr val="00FF00"/>
                        </a:solidFill>
                      </a:rPr>
                      <a:t>-ZFG</a:t>
                    </a:r>
                    <a:r>
                      <a:rPr lang="es-MX" sz="1800" baseline="-25000" dirty="0" smtClean="0">
                        <a:solidFill>
                          <a:srgbClr val="00FF00"/>
                        </a:solidFill>
                      </a:rPr>
                      <a:t>2</a:t>
                    </a:r>
                    <a:endParaRPr lang="en-US" dirty="0">
                      <a:solidFill>
                        <a:srgbClr val="00FF00"/>
                      </a:solidFill>
                    </a:endParaRPr>
                  </a:p>
                </c:rich>
              </c:tx>
              <c:showVal val="1"/>
            </c:dLbl>
            <c:txPr>
              <a:bodyPr/>
              <a:lstStyle/>
              <a:p>
                <a:pPr>
                  <a:defRPr sz="2000">
                    <a:solidFill>
                      <a:srgbClr val="FFFF00"/>
                    </a:solidFill>
                  </a:defRPr>
                </a:pPr>
                <a:endParaRPr lang="en-US"/>
              </a:p>
            </c:txPr>
            <c:showVal val="1"/>
          </c:dLbls>
          <c:xVal>
            <c:numRef>
              <c:f>Sheet1!$E$26</c:f>
              <c:numCache>
                <c:formatCode>General</c:formatCode>
                <c:ptCount val="1"/>
                <c:pt idx="0">
                  <c:v>0</c:v>
                </c:pt>
              </c:numCache>
            </c:numRef>
          </c:xVal>
          <c:yVal>
            <c:numRef>
              <c:f>Sheet1!$F$26</c:f>
              <c:numCache>
                <c:formatCode>General</c:formatCode>
                <c:ptCount val="1"/>
                <c:pt idx="0">
                  <c:v>5</c:v>
                </c:pt>
              </c:numCache>
            </c:numRef>
          </c:yVal>
        </c:ser>
        <c:ser>
          <c:idx val="6"/>
          <c:order val="6"/>
          <c:marker>
            <c:symbol val="plus"/>
            <c:size val="7"/>
            <c:spPr>
              <a:noFill/>
              <a:ln w="25400">
                <a:solidFill>
                  <a:srgbClr val="0070C0">
                    <a:alpha val="0"/>
                  </a:srgbClr>
                </a:solidFill>
              </a:ln>
            </c:spPr>
          </c:marker>
          <c:dLbls>
            <c:dLbl>
              <c:idx val="0"/>
              <c:layout>
                <c:manualLayout>
                  <c:x val="1.4281689053574182E-2"/>
                  <c:y val="6.5485968100141331E-2"/>
                </c:manualLayout>
              </c:layout>
              <c:tx>
                <c:rich>
                  <a:bodyPr/>
                  <a:lstStyle/>
                  <a:p>
                    <a:r>
                      <a:rPr lang="es-MX" sz="1800" b="1" i="0" baseline="0" dirty="0" smtClean="0"/>
                      <a:t>C-R</a:t>
                    </a:r>
                    <a:r>
                      <a:rPr lang="es-MX" sz="1800" b="1" i="0" baseline="-25000" dirty="0" smtClean="0"/>
                      <a:t>1</a:t>
                    </a:r>
                    <a:r>
                      <a:rPr lang="es-MX" sz="1800" b="1" i="0" baseline="0" dirty="0" smtClean="0"/>
                      <a:t>-CFG</a:t>
                    </a:r>
                    <a:r>
                      <a:rPr lang="es-MX" sz="1800" b="1" i="0" baseline="-25000" dirty="0" smtClean="0"/>
                      <a:t>1</a:t>
                    </a:r>
                    <a:endParaRPr lang="en-US" sz="1800" b="1" i="0" baseline="0" dirty="0"/>
                  </a:p>
                </c:rich>
              </c:tx>
              <c:showVal val="1"/>
            </c:dLbl>
            <c:txPr>
              <a:bodyPr/>
              <a:lstStyle/>
              <a:p>
                <a:pPr>
                  <a:defRPr>
                    <a:solidFill>
                      <a:srgbClr val="00FFFF"/>
                    </a:solidFill>
                  </a:defRPr>
                </a:pPr>
                <a:endParaRPr lang="en-US"/>
              </a:p>
            </c:txPr>
            <c:showVal val="1"/>
          </c:dLbls>
          <c:xVal>
            <c:numRef>
              <c:f>Sheet1!$E$27</c:f>
              <c:numCache>
                <c:formatCode>General</c:formatCode>
                <c:ptCount val="1"/>
                <c:pt idx="0">
                  <c:v>100</c:v>
                </c:pt>
              </c:numCache>
            </c:numRef>
          </c:xVal>
          <c:yVal>
            <c:numRef>
              <c:f>Sheet1!$F$27</c:f>
              <c:numCache>
                <c:formatCode>General</c:formatCode>
                <c:ptCount val="1"/>
                <c:pt idx="0">
                  <c:v>5</c:v>
                </c:pt>
              </c:numCache>
            </c:numRef>
          </c:yVal>
        </c:ser>
        <c:ser>
          <c:idx val="7"/>
          <c:order val="7"/>
          <c:spPr>
            <a:ln>
              <a:solidFill>
                <a:schemeClr val="accent6">
                  <a:lumMod val="75000"/>
                </a:schemeClr>
              </a:solidFill>
              <a:prstDash val="sysDash"/>
            </a:ln>
          </c:spPr>
          <c:marker>
            <c:symbol val="none"/>
          </c:marker>
          <c:xVal>
            <c:numRef>
              <c:f>Sheet1!$W$22:$W$29</c:f>
              <c:numCache>
                <c:formatCode>0.00</c:formatCode>
                <c:ptCount val="8"/>
                <c:pt idx="0">
                  <c:v>20</c:v>
                </c:pt>
                <c:pt idx="1">
                  <c:v>20.454545454545457</c:v>
                </c:pt>
                <c:pt idx="2">
                  <c:v>25.249169435215929</c:v>
                </c:pt>
                <c:pt idx="3">
                  <c:v>38.679397960835111</c:v>
                </c:pt>
                <c:pt idx="4">
                  <c:v>49.624321691943784</c:v>
                </c:pt>
                <c:pt idx="5">
                  <c:v>62.713205556532394</c:v>
                </c:pt>
                <c:pt idx="6">
                  <c:v>76.086956521739111</c:v>
                </c:pt>
                <c:pt idx="7">
                  <c:v>100</c:v>
                </c:pt>
              </c:numCache>
            </c:numRef>
          </c:xVal>
          <c:yVal>
            <c:numRef>
              <c:f>Sheet1!$X$22:$X$29</c:f>
              <c:numCache>
                <c:formatCode>0.00</c:formatCode>
                <c:ptCount val="8"/>
                <c:pt idx="0">
                  <c:v>34.641016151377386</c:v>
                </c:pt>
                <c:pt idx="1">
                  <c:v>19.682395540555422</c:v>
                </c:pt>
                <c:pt idx="2">
                  <c:v>14.385804049575439</c:v>
                </c:pt>
                <c:pt idx="3">
                  <c:v>10.932186679913672</c:v>
                </c:pt>
                <c:pt idx="4">
                  <c:v>13.65252236660317</c:v>
                </c:pt>
                <c:pt idx="5">
                  <c:v>17.253504175976229</c:v>
                </c:pt>
                <c:pt idx="6">
                  <c:v>11.295983527623116</c:v>
                </c:pt>
                <c:pt idx="7">
                  <c:v>0</c:v>
                </c:pt>
              </c:numCache>
            </c:numRef>
          </c:yVal>
          <c:smooth val="1"/>
        </c:ser>
        <c:axId val="115401472"/>
        <c:axId val="115403008"/>
      </c:scatterChart>
      <c:valAx>
        <c:axId val="115401472"/>
        <c:scaling>
          <c:orientation val="minMax"/>
          <c:max val="100"/>
          <c:min val="0"/>
        </c:scaling>
        <c:axPos val="b"/>
        <c:numFmt formatCode="General" sourceLinked="1"/>
        <c:tickLblPos val="nextTo"/>
        <c:txPr>
          <a:bodyPr/>
          <a:lstStyle/>
          <a:p>
            <a:pPr>
              <a:defRPr sz="1200" b="1">
                <a:solidFill>
                  <a:srgbClr val="00FFFF"/>
                </a:solidFill>
              </a:defRPr>
            </a:pPr>
            <a:endParaRPr lang="en-US"/>
          </a:p>
        </c:txPr>
        <c:crossAx val="115403008"/>
        <c:crosses val="autoZero"/>
        <c:crossBetween val="midCat"/>
      </c:valAx>
      <c:valAx>
        <c:axId val="115403008"/>
        <c:scaling>
          <c:orientation val="minMax"/>
          <c:max val="100"/>
          <c:min val="0"/>
        </c:scaling>
        <c:axPos val="l"/>
        <c:numFmt formatCode="General" sourceLinked="1"/>
        <c:tickLblPos val="nextTo"/>
        <c:spPr>
          <a:ln>
            <a:noFill/>
          </a:ln>
        </c:spPr>
        <c:txPr>
          <a:bodyPr/>
          <a:lstStyle/>
          <a:p>
            <a:pPr>
              <a:defRPr>
                <a:solidFill>
                  <a:schemeClr val="bg2"/>
                </a:solidFill>
              </a:defRPr>
            </a:pPr>
            <a:endParaRPr lang="en-US"/>
          </a:p>
        </c:txPr>
        <c:crossAx val="115401472"/>
        <c:crosses val="autoZero"/>
        <c:crossBetween val="midCat"/>
        <c:majorUnit val="100"/>
      </c:valAx>
      <c:spPr>
        <a:noFill/>
        <a:ln>
          <a:noFill/>
        </a:ln>
      </c:spPr>
    </c:plotArea>
    <c:plotVisOnly val="1"/>
    <c:dispBlanksAs val="gap"/>
  </c:chart>
  <c:spPr>
    <a:noFill/>
    <a:ln>
      <a:noFill/>
    </a:ln>
  </c:sp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n-US"/>
  <c:chart>
    <c:plotArea>
      <c:layout/>
      <c:scatterChart>
        <c:scatterStyle val="lineMarker"/>
        <c:ser>
          <c:idx val="2"/>
          <c:order val="0"/>
          <c:spPr>
            <a:ln w="28575">
              <a:noFill/>
            </a:ln>
          </c:spPr>
          <c:marker>
            <c:symbol val="triangle"/>
            <c:size val="2"/>
            <c:spPr>
              <a:noFill/>
              <a:ln>
                <a:solidFill>
                  <a:schemeClr val="accent6">
                    <a:lumMod val="75000"/>
                  </a:schemeClr>
                </a:solidFill>
              </a:ln>
            </c:spPr>
          </c:marker>
          <c:xVal>
            <c:numRef>
              <c:f>AOSandLB1to2inSeaWaterTest3Oil!$C$4:$C$1410</c:f>
              <c:numCache>
                <c:formatCode>General</c:formatCode>
                <c:ptCount val="1407"/>
                <c:pt idx="0">
                  <c:v>0</c:v>
                </c:pt>
                <c:pt idx="1">
                  <c:v>2.7777777777778295E-3</c:v>
                </c:pt>
                <c:pt idx="2">
                  <c:v>5.5555555555555558E-3</c:v>
                </c:pt>
                <c:pt idx="3">
                  <c:v>8.3333333333333367E-3</c:v>
                </c:pt>
                <c:pt idx="4">
                  <c:v>1.1111111111111125E-2</c:v>
                </c:pt>
                <c:pt idx="5">
                  <c:v>1.3888888888889034E-2</c:v>
                </c:pt>
                <c:pt idx="6">
                  <c:v>1.6666666666666701E-2</c:v>
                </c:pt>
                <c:pt idx="7">
                  <c:v>1.9444444444444445E-2</c:v>
                </c:pt>
                <c:pt idx="8">
                  <c:v>2.2222222222222251E-2</c:v>
                </c:pt>
                <c:pt idx="9">
                  <c:v>2.5000000000000001E-2</c:v>
                </c:pt>
                <c:pt idx="10">
                  <c:v>2.7777777777778224E-2</c:v>
                </c:pt>
                <c:pt idx="11">
                  <c:v>3.0555555555555582E-2</c:v>
                </c:pt>
                <c:pt idx="12">
                  <c:v>3.333333333333334E-2</c:v>
                </c:pt>
                <c:pt idx="13">
                  <c:v>3.6111111111111212E-2</c:v>
                </c:pt>
                <c:pt idx="14">
                  <c:v>3.888888888888889E-2</c:v>
                </c:pt>
                <c:pt idx="15">
                  <c:v>4.1666666666666664E-2</c:v>
                </c:pt>
                <c:pt idx="16">
                  <c:v>4.4444444444444502E-2</c:v>
                </c:pt>
                <c:pt idx="17">
                  <c:v>4.7222222222222332E-2</c:v>
                </c:pt>
                <c:pt idx="18">
                  <c:v>0.05</c:v>
                </c:pt>
                <c:pt idx="19">
                  <c:v>5.2777777777777792E-2</c:v>
                </c:pt>
                <c:pt idx="20">
                  <c:v>5.5555555555555455E-2</c:v>
                </c:pt>
                <c:pt idx="21">
                  <c:v>5.8333333333333987E-2</c:v>
                </c:pt>
                <c:pt idx="22">
                  <c:v>6.1111111111111123E-2</c:v>
                </c:pt>
                <c:pt idx="23">
                  <c:v>6.3888888888888884E-2</c:v>
                </c:pt>
                <c:pt idx="24">
                  <c:v>6.666666666666668E-2</c:v>
                </c:pt>
                <c:pt idx="25">
                  <c:v>6.9444444444444503E-2</c:v>
                </c:pt>
                <c:pt idx="26">
                  <c:v>7.2222222222222424E-2</c:v>
                </c:pt>
                <c:pt idx="27">
                  <c:v>7.5000000000000011E-2</c:v>
                </c:pt>
                <c:pt idx="28">
                  <c:v>7.7777777777777779E-2</c:v>
                </c:pt>
                <c:pt idx="29">
                  <c:v>8.0555555555556893E-2</c:v>
                </c:pt>
                <c:pt idx="30">
                  <c:v>8.3333333333333343E-2</c:v>
                </c:pt>
                <c:pt idx="31">
                  <c:v>8.6111111111110819E-2</c:v>
                </c:pt>
                <c:pt idx="32">
                  <c:v>8.8888888888889767E-2</c:v>
                </c:pt>
                <c:pt idx="33">
                  <c:v>9.1666666666667646E-2</c:v>
                </c:pt>
                <c:pt idx="34">
                  <c:v>9.4444444444444525E-2</c:v>
                </c:pt>
                <c:pt idx="35">
                  <c:v>9.7222222222222224E-2</c:v>
                </c:pt>
                <c:pt idx="36">
                  <c:v>0.1</c:v>
                </c:pt>
                <c:pt idx="37">
                  <c:v>0.10277777777777777</c:v>
                </c:pt>
                <c:pt idx="38">
                  <c:v>0.10555555555555562</c:v>
                </c:pt>
                <c:pt idx="39">
                  <c:v>0.10833333333333336</c:v>
                </c:pt>
                <c:pt idx="40">
                  <c:v>0.1111111111111111</c:v>
                </c:pt>
                <c:pt idx="41">
                  <c:v>0.11388888888888885</c:v>
                </c:pt>
                <c:pt idx="42">
                  <c:v>0.11666666666666672</c:v>
                </c:pt>
                <c:pt idx="43">
                  <c:v>0.11944444444444446</c:v>
                </c:pt>
                <c:pt idx="44">
                  <c:v>0.12222222222222359</c:v>
                </c:pt>
                <c:pt idx="45">
                  <c:v>0.125</c:v>
                </c:pt>
                <c:pt idx="46">
                  <c:v>0.12777777777777777</c:v>
                </c:pt>
                <c:pt idx="47">
                  <c:v>0.13055555555555537</c:v>
                </c:pt>
                <c:pt idx="48">
                  <c:v>0.13333333333333341</c:v>
                </c:pt>
                <c:pt idx="49">
                  <c:v>0.13611111111111121</c:v>
                </c:pt>
                <c:pt idx="50">
                  <c:v>0.1388888888888889</c:v>
                </c:pt>
                <c:pt idx="51">
                  <c:v>0.14166666666666666</c:v>
                </c:pt>
                <c:pt idx="52">
                  <c:v>0.14444444444444696</c:v>
                </c:pt>
                <c:pt idx="53">
                  <c:v>0.14722222222222339</c:v>
                </c:pt>
                <c:pt idx="54">
                  <c:v>0.15000000000000024</c:v>
                </c:pt>
                <c:pt idx="55">
                  <c:v>0.15277777777777779</c:v>
                </c:pt>
                <c:pt idx="56">
                  <c:v>0.15555555555555556</c:v>
                </c:pt>
                <c:pt idx="57">
                  <c:v>0.15833333333333502</c:v>
                </c:pt>
                <c:pt idx="58">
                  <c:v>0.1611111111111112</c:v>
                </c:pt>
                <c:pt idx="59">
                  <c:v>0.16388888888888889</c:v>
                </c:pt>
                <c:pt idx="60">
                  <c:v>0.16666666666666666</c:v>
                </c:pt>
                <c:pt idx="61">
                  <c:v>0.16944444444444681</c:v>
                </c:pt>
                <c:pt idx="62">
                  <c:v>0.17222222222222244</c:v>
                </c:pt>
                <c:pt idx="63">
                  <c:v>0.17500000000000004</c:v>
                </c:pt>
                <c:pt idx="64">
                  <c:v>0.17777777777777778</c:v>
                </c:pt>
                <c:pt idx="65">
                  <c:v>0.18055555555555555</c:v>
                </c:pt>
                <c:pt idx="66">
                  <c:v>0.18333333333333479</c:v>
                </c:pt>
                <c:pt idx="67">
                  <c:v>0.18611111111111242</c:v>
                </c:pt>
                <c:pt idx="68">
                  <c:v>0.18888888888888891</c:v>
                </c:pt>
                <c:pt idx="69">
                  <c:v>0.19166666666666668</c:v>
                </c:pt>
                <c:pt idx="70">
                  <c:v>0.19444444444444658</c:v>
                </c:pt>
                <c:pt idx="71">
                  <c:v>0.19722222222222224</c:v>
                </c:pt>
                <c:pt idx="72">
                  <c:v>0.2</c:v>
                </c:pt>
                <c:pt idx="73">
                  <c:v>0.20277777777777778</c:v>
                </c:pt>
                <c:pt idx="74">
                  <c:v>0.20555555555555555</c:v>
                </c:pt>
                <c:pt idx="75">
                  <c:v>0.20833333333333459</c:v>
                </c:pt>
                <c:pt idx="76">
                  <c:v>0.21111111111111144</c:v>
                </c:pt>
                <c:pt idx="77">
                  <c:v>0.21388888888888891</c:v>
                </c:pt>
                <c:pt idx="78">
                  <c:v>0.2166666666666667</c:v>
                </c:pt>
                <c:pt idx="79">
                  <c:v>0.21944444444444755</c:v>
                </c:pt>
                <c:pt idx="80">
                  <c:v>0.22222222222222221</c:v>
                </c:pt>
                <c:pt idx="81">
                  <c:v>0.22500000000000001</c:v>
                </c:pt>
                <c:pt idx="82">
                  <c:v>0.22777777777777777</c:v>
                </c:pt>
                <c:pt idx="83">
                  <c:v>0.23055555555555557</c:v>
                </c:pt>
                <c:pt idx="84">
                  <c:v>0.23333333333333445</c:v>
                </c:pt>
                <c:pt idx="85">
                  <c:v>0.23611111111111124</c:v>
                </c:pt>
                <c:pt idx="86">
                  <c:v>0.2388888888888889</c:v>
                </c:pt>
                <c:pt idx="87">
                  <c:v>0.2416666666666667</c:v>
                </c:pt>
                <c:pt idx="88">
                  <c:v>0.24444444444444713</c:v>
                </c:pt>
                <c:pt idx="89">
                  <c:v>0.24722222222222354</c:v>
                </c:pt>
                <c:pt idx="90">
                  <c:v>0.25</c:v>
                </c:pt>
                <c:pt idx="91">
                  <c:v>0.25277777777777782</c:v>
                </c:pt>
                <c:pt idx="92">
                  <c:v>0.25555555555555554</c:v>
                </c:pt>
                <c:pt idx="93">
                  <c:v>0.25833333333333325</c:v>
                </c:pt>
                <c:pt idx="94">
                  <c:v>0.26111111111111113</c:v>
                </c:pt>
                <c:pt idx="95">
                  <c:v>0.26388888888889356</c:v>
                </c:pt>
                <c:pt idx="96">
                  <c:v>0.26666666666666738</c:v>
                </c:pt>
                <c:pt idx="97">
                  <c:v>0.26944444444444482</c:v>
                </c:pt>
                <c:pt idx="98">
                  <c:v>0.27222222222222231</c:v>
                </c:pt>
                <c:pt idx="99">
                  <c:v>0.27500000000000002</c:v>
                </c:pt>
                <c:pt idx="100">
                  <c:v>0.27777777777778018</c:v>
                </c:pt>
                <c:pt idx="101">
                  <c:v>0.28055555555555556</c:v>
                </c:pt>
                <c:pt idx="102">
                  <c:v>0.28333333333333333</c:v>
                </c:pt>
                <c:pt idx="103">
                  <c:v>0.28611111111111109</c:v>
                </c:pt>
                <c:pt idx="104">
                  <c:v>0.28888888888889358</c:v>
                </c:pt>
                <c:pt idx="105">
                  <c:v>0.29166666666666941</c:v>
                </c:pt>
                <c:pt idx="106">
                  <c:v>0.29444444444444684</c:v>
                </c:pt>
                <c:pt idx="107">
                  <c:v>0.29722222222222433</c:v>
                </c:pt>
                <c:pt idx="108">
                  <c:v>0.30000000000000032</c:v>
                </c:pt>
                <c:pt idx="109">
                  <c:v>0.30277777777778092</c:v>
                </c:pt>
                <c:pt idx="110">
                  <c:v>0.30555555555555558</c:v>
                </c:pt>
                <c:pt idx="111">
                  <c:v>0.30833333333333335</c:v>
                </c:pt>
                <c:pt idx="112">
                  <c:v>0.31111111111111112</c:v>
                </c:pt>
                <c:pt idx="113">
                  <c:v>0.3138888888888951</c:v>
                </c:pt>
                <c:pt idx="114">
                  <c:v>0.31666666666667043</c:v>
                </c:pt>
                <c:pt idx="115">
                  <c:v>0.31944444444444753</c:v>
                </c:pt>
                <c:pt idx="116">
                  <c:v>0.32222222222222496</c:v>
                </c:pt>
                <c:pt idx="117">
                  <c:v>0.3250000000000024</c:v>
                </c:pt>
                <c:pt idx="118">
                  <c:v>0.327777777777782</c:v>
                </c:pt>
                <c:pt idx="119">
                  <c:v>0.33055555555555582</c:v>
                </c:pt>
                <c:pt idx="120">
                  <c:v>0.33333333333333331</c:v>
                </c:pt>
                <c:pt idx="121">
                  <c:v>0.3361111111111113</c:v>
                </c:pt>
                <c:pt idx="122">
                  <c:v>0.33888888888889535</c:v>
                </c:pt>
                <c:pt idx="123">
                  <c:v>0.34166666666666906</c:v>
                </c:pt>
                <c:pt idx="124">
                  <c:v>0.34444444444444638</c:v>
                </c:pt>
                <c:pt idx="125">
                  <c:v>0.34722222222222232</c:v>
                </c:pt>
                <c:pt idx="126">
                  <c:v>0.35000000000000031</c:v>
                </c:pt>
                <c:pt idx="127">
                  <c:v>0.35277777777778047</c:v>
                </c:pt>
                <c:pt idx="128">
                  <c:v>0.35555555555555557</c:v>
                </c:pt>
                <c:pt idx="129">
                  <c:v>0.35833333333333334</c:v>
                </c:pt>
                <c:pt idx="130">
                  <c:v>0.3611111111111111</c:v>
                </c:pt>
                <c:pt idx="131">
                  <c:v>0.36388888888889487</c:v>
                </c:pt>
                <c:pt idx="132">
                  <c:v>0.36666666666666986</c:v>
                </c:pt>
                <c:pt idx="133">
                  <c:v>0.36944444444444713</c:v>
                </c:pt>
                <c:pt idx="134">
                  <c:v>0.37222222222222462</c:v>
                </c:pt>
                <c:pt idx="135">
                  <c:v>0.37500000000000211</c:v>
                </c:pt>
                <c:pt idx="136">
                  <c:v>0.37777777777778154</c:v>
                </c:pt>
                <c:pt idx="137">
                  <c:v>0.38055555555555581</c:v>
                </c:pt>
                <c:pt idx="138">
                  <c:v>0.38333333333333336</c:v>
                </c:pt>
                <c:pt idx="139">
                  <c:v>0.38611111111111118</c:v>
                </c:pt>
                <c:pt idx="140">
                  <c:v>0.38888888888889528</c:v>
                </c:pt>
                <c:pt idx="141">
                  <c:v>0.39166666666667055</c:v>
                </c:pt>
                <c:pt idx="142">
                  <c:v>0.39444444444444826</c:v>
                </c:pt>
                <c:pt idx="143">
                  <c:v>0.39722222222222536</c:v>
                </c:pt>
                <c:pt idx="144">
                  <c:v>0.4</c:v>
                </c:pt>
                <c:pt idx="145">
                  <c:v>0.40277777777778018</c:v>
                </c:pt>
                <c:pt idx="146">
                  <c:v>0.40555555555555556</c:v>
                </c:pt>
                <c:pt idx="147">
                  <c:v>0.40833333333333333</c:v>
                </c:pt>
                <c:pt idx="148">
                  <c:v>0.41111111111111109</c:v>
                </c:pt>
                <c:pt idx="149">
                  <c:v>0.41388888888889358</c:v>
                </c:pt>
                <c:pt idx="150">
                  <c:v>0.41666666666666941</c:v>
                </c:pt>
                <c:pt idx="151">
                  <c:v>0.41944444444444684</c:v>
                </c:pt>
                <c:pt idx="152">
                  <c:v>0.42222222222222433</c:v>
                </c:pt>
                <c:pt idx="153">
                  <c:v>0.42500000000000032</c:v>
                </c:pt>
                <c:pt idx="154">
                  <c:v>0.42777777777778092</c:v>
                </c:pt>
                <c:pt idx="155">
                  <c:v>0.43055555555555558</c:v>
                </c:pt>
                <c:pt idx="156">
                  <c:v>0.43333333333333335</c:v>
                </c:pt>
                <c:pt idx="157">
                  <c:v>0.43611111111111112</c:v>
                </c:pt>
                <c:pt idx="158">
                  <c:v>0.4388888888888951</c:v>
                </c:pt>
                <c:pt idx="159">
                  <c:v>0.44166666666666682</c:v>
                </c:pt>
                <c:pt idx="160">
                  <c:v>0.44444444444444442</c:v>
                </c:pt>
                <c:pt idx="161">
                  <c:v>0.4472222222222223</c:v>
                </c:pt>
                <c:pt idx="162">
                  <c:v>0.45</c:v>
                </c:pt>
                <c:pt idx="163">
                  <c:v>0.45277777777777989</c:v>
                </c:pt>
                <c:pt idx="164">
                  <c:v>0.45555555555555555</c:v>
                </c:pt>
                <c:pt idx="165">
                  <c:v>0.45833333333333326</c:v>
                </c:pt>
                <c:pt idx="166">
                  <c:v>0.46111111111111114</c:v>
                </c:pt>
                <c:pt idx="167">
                  <c:v>0.46388888888889368</c:v>
                </c:pt>
                <c:pt idx="168">
                  <c:v>0.46666666666666906</c:v>
                </c:pt>
                <c:pt idx="169">
                  <c:v>0.46944444444444638</c:v>
                </c:pt>
                <c:pt idx="170">
                  <c:v>0.47222222222222232</c:v>
                </c:pt>
                <c:pt idx="171">
                  <c:v>0.47500000000000031</c:v>
                </c:pt>
                <c:pt idx="172">
                  <c:v>0.47777777777778047</c:v>
                </c:pt>
                <c:pt idx="173">
                  <c:v>0.48055555555555557</c:v>
                </c:pt>
                <c:pt idx="174">
                  <c:v>0.48333333333333334</c:v>
                </c:pt>
                <c:pt idx="175">
                  <c:v>0.4861111111111111</c:v>
                </c:pt>
                <c:pt idx="176">
                  <c:v>0.48888888888889487</c:v>
                </c:pt>
                <c:pt idx="177">
                  <c:v>0.49166666666666986</c:v>
                </c:pt>
                <c:pt idx="178">
                  <c:v>0.49444444444444713</c:v>
                </c:pt>
                <c:pt idx="179">
                  <c:v>0.49722222222222462</c:v>
                </c:pt>
                <c:pt idx="180">
                  <c:v>0.5</c:v>
                </c:pt>
                <c:pt idx="181">
                  <c:v>0.50277777777777777</c:v>
                </c:pt>
                <c:pt idx="182">
                  <c:v>0.50555555555555554</c:v>
                </c:pt>
                <c:pt idx="183">
                  <c:v>0.5083333333333333</c:v>
                </c:pt>
                <c:pt idx="184">
                  <c:v>0.51111111111111107</c:v>
                </c:pt>
                <c:pt idx="185">
                  <c:v>0.51388888888888884</c:v>
                </c:pt>
                <c:pt idx="186">
                  <c:v>0.5166666666666665</c:v>
                </c:pt>
                <c:pt idx="187">
                  <c:v>0.5194444444444446</c:v>
                </c:pt>
                <c:pt idx="188">
                  <c:v>0.52222222222222159</c:v>
                </c:pt>
                <c:pt idx="189">
                  <c:v>0.52500000000000002</c:v>
                </c:pt>
                <c:pt idx="190">
                  <c:v>0.52777777777777779</c:v>
                </c:pt>
                <c:pt idx="191">
                  <c:v>0.53055555555555567</c:v>
                </c:pt>
                <c:pt idx="192">
                  <c:v>0.53333333333333333</c:v>
                </c:pt>
                <c:pt idx="193">
                  <c:v>0.53611111111111109</c:v>
                </c:pt>
                <c:pt idx="194">
                  <c:v>0.53888888888888964</c:v>
                </c:pt>
                <c:pt idx="195">
                  <c:v>0.54166666666666652</c:v>
                </c:pt>
                <c:pt idx="196">
                  <c:v>0.54444444444444462</c:v>
                </c:pt>
                <c:pt idx="197">
                  <c:v>0.54722222222222228</c:v>
                </c:pt>
                <c:pt idx="198">
                  <c:v>0.55000000000000004</c:v>
                </c:pt>
                <c:pt idx="199">
                  <c:v>0.55277777777777781</c:v>
                </c:pt>
                <c:pt idx="200">
                  <c:v>0.55555555555555569</c:v>
                </c:pt>
                <c:pt idx="201">
                  <c:v>0.55833333333333335</c:v>
                </c:pt>
                <c:pt idx="202">
                  <c:v>0.56111111111111112</c:v>
                </c:pt>
                <c:pt idx="203">
                  <c:v>0.5638888888888931</c:v>
                </c:pt>
                <c:pt idx="204">
                  <c:v>0.56666666666666654</c:v>
                </c:pt>
                <c:pt idx="205">
                  <c:v>0.56944444444444464</c:v>
                </c:pt>
                <c:pt idx="206">
                  <c:v>0.57222222222222219</c:v>
                </c:pt>
                <c:pt idx="207">
                  <c:v>0.57500000000000062</c:v>
                </c:pt>
                <c:pt idx="208">
                  <c:v>0.57777777777777772</c:v>
                </c:pt>
                <c:pt idx="209">
                  <c:v>0.58055555555555549</c:v>
                </c:pt>
                <c:pt idx="210">
                  <c:v>0.58333333333333337</c:v>
                </c:pt>
                <c:pt idx="211">
                  <c:v>0.58611111111111058</c:v>
                </c:pt>
                <c:pt idx="212">
                  <c:v>0.58888888888888891</c:v>
                </c:pt>
                <c:pt idx="213">
                  <c:v>0.59166666666666656</c:v>
                </c:pt>
                <c:pt idx="214">
                  <c:v>0.59444444444444444</c:v>
                </c:pt>
                <c:pt idx="215">
                  <c:v>0.59722222222221788</c:v>
                </c:pt>
                <c:pt idx="216">
                  <c:v>0.60000000000000064</c:v>
                </c:pt>
                <c:pt idx="217">
                  <c:v>0.60277777777777775</c:v>
                </c:pt>
                <c:pt idx="218">
                  <c:v>0.60555555555555562</c:v>
                </c:pt>
                <c:pt idx="219">
                  <c:v>0.60833333333333361</c:v>
                </c:pt>
                <c:pt idx="220">
                  <c:v>0.6111111111111116</c:v>
                </c:pt>
                <c:pt idx="221">
                  <c:v>0.61388888888889426</c:v>
                </c:pt>
                <c:pt idx="222">
                  <c:v>0.6166666666666667</c:v>
                </c:pt>
                <c:pt idx="223">
                  <c:v>0.61944444444444924</c:v>
                </c:pt>
                <c:pt idx="224">
                  <c:v>0.62222222222222223</c:v>
                </c:pt>
                <c:pt idx="225">
                  <c:v>0.62500000000000433</c:v>
                </c:pt>
                <c:pt idx="226">
                  <c:v>0.62777777777778065</c:v>
                </c:pt>
                <c:pt idx="227">
                  <c:v>0.63055555555555565</c:v>
                </c:pt>
                <c:pt idx="228">
                  <c:v>0.63333333333333364</c:v>
                </c:pt>
                <c:pt idx="229">
                  <c:v>0.63611111111111163</c:v>
                </c:pt>
                <c:pt idx="230">
                  <c:v>0.63888888888889506</c:v>
                </c:pt>
                <c:pt idx="231">
                  <c:v>0.64166666666666672</c:v>
                </c:pt>
                <c:pt idx="232">
                  <c:v>0.64444444444444993</c:v>
                </c:pt>
                <c:pt idx="233">
                  <c:v>0.64722222222222225</c:v>
                </c:pt>
                <c:pt idx="234">
                  <c:v>0.65000000000000491</c:v>
                </c:pt>
                <c:pt idx="235">
                  <c:v>0.65277777777778245</c:v>
                </c:pt>
                <c:pt idx="236">
                  <c:v>0.65555555555556022</c:v>
                </c:pt>
                <c:pt idx="237">
                  <c:v>0.65833333333333754</c:v>
                </c:pt>
                <c:pt idx="238">
                  <c:v>0.66111111111111165</c:v>
                </c:pt>
                <c:pt idx="239">
                  <c:v>0.66388888888889652</c:v>
                </c:pt>
                <c:pt idx="240">
                  <c:v>0.66666666666666663</c:v>
                </c:pt>
                <c:pt idx="241">
                  <c:v>0.66944444444445073</c:v>
                </c:pt>
                <c:pt idx="242">
                  <c:v>0.67222222222222261</c:v>
                </c:pt>
                <c:pt idx="243">
                  <c:v>0.67500000000000548</c:v>
                </c:pt>
                <c:pt idx="244">
                  <c:v>0.67777777777778314</c:v>
                </c:pt>
                <c:pt idx="245">
                  <c:v>0.68055555555555569</c:v>
                </c:pt>
                <c:pt idx="246">
                  <c:v>0.68333333333333335</c:v>
                </c:pt>
                <c:pt idx="247">
                  <c:v>0.68611111111111112</c:v>
                </c:pt>
                <c:pt idx="248">
                  <c:v>0.6888888888888931</c:v>
                </c:pt>
                <c:pt idx="249">
                  <c:v>0.69166666666666654</c:v>
                </c:pt>
                <c:pt idx="250">
                  <c:v>0.69444444444444464</c:v>
                </c:pt>
                <c:pt idx="251">
                  <c:v>0.69722222222222219</c:v>
                </c:pt>
                <c:pt idx="252">
                  <c:v>0.70000000000000062</c:v>
                </c:pt>
                <c:pt idx="253">
                  <c:v>0.70277777777777772</c:v>
                </c:pt>
                <c:pt idx="254">
                  <c:v>0.7055555555555556</c:v>
                </c:pt>
                <c:pt idx="255">
                  <c:v>0.7083333333333337</c:v>
                </c:pt>
                <c:pt idx="256">
                  <c:v>0.71111111111111114</c:v>
                </c:pt>
                <c:pt idx="257">
                  <c:v>0.71388888888889368</c:v>
                </c:pt>
                <c:pt idx="258">
                  <c:v>0.71666666666666667</c:v>
                </c:pt>
                <c:pt idx="259">
                  <c:v>0.71944444444444866</c:v>
                </c:pt>
                <c:pt idx="260">
                  <c:v>0.72222222222222221</c:v>
                </c:pt>
                <c:pt idx="261">
                  <c:v>0.72500000000000064</c:v>
                </c:pt>
                <c:pt idx="262">
                  <c:v>0.72777777777777775</c:v>
                </c:pt>
                <c:pt idx="263">
                  <c:v>0.73055555555555562</c:v>
                </c:pt>
                <c:pt idx="264">
                  <c:v>0.73333333333333361</c:v>
                </c:pt>
                <c:pt idx="265">
                  <c:v>0.7361111111111116</c:v>
                </c:pt>
                <c:pt idx="266">
                  <c:v>0.73888888888889426</c:v>
                </c:pt>
                <c:pt idx="267">
                  <c:v>0.7416666666666667</c:v>
                </c:pt>
                <c:pt idx="268">
                  <c:v>0.74444444444444924</c:v>
                </c:pt>
                <c:pt idx="269">
                  <c:v>0.74722222222222223</c:v>
                </c:pt>
                <c:pt idx="270">
                  <c:v>0.75000000000000433</c:v>
                </c:pt>
                <c:pt idx="271">
                  <c:v>0.75277777777778065</c:v>
                </c:pt>
                <c:pt idx="272">
                  <c:v>0.75555555555555565</c:v>
                </c:pt>
                <c:pt idx="273">
                  <c:v>0.75833333333333364</c:v>
                </c:pt>
                <c:pt idx="274">
                  <c:v>0.76111111111111163</c:v>
                </c:pt>
                <c:pt idx="275">
                  <c:v>0.76111111111111163</c:v>
                </c:pt>
                <c:pt idx="276">
                  <c:v>0.76388888888889506</c:v>
                </c:pt>
                <c:pt idx="277">
                  <c:v>0.76666666666666672</c:v>
                </c:pt>
                <c:pt idx="278">
                  <c:v>0.76944444444444993</c:v>
                </c:pt>
                <c:pt idx="279">
                  <c:v>0.77222222222222225</c:v>
                </c:pt>
                <c:pt idx="280">
                  <c:v>0.77500000000000491</c:v>
                </c:pt>
                <c:pt idx="281">
                  <c:v>0.77777777777778245</c:v>
                </c:pt>
                <c:pt idx="282">
                  <c:v>0.78055555555555567</c:v>
                </c:pt>
                <c:pt idx="283">
                  <c:v>0.78333333333333333</c:v>
                </c:pt>
                <c:pt idx="284">
                  <c:v>0.78611111111111109</c:v>
                </c:pt>
                <c:pt idx="285">
                  <c:v>0.78888888888888964</c:v>
                </c:pt>
                <c:pt idx="286">
                  <c:v>0.79166666666666652</c:v>
                </c:pt>
                <c:pt idx="287">
                  <c:v>0.79444444444444462</c:v>
                </c:pt>
                <c:pt idx="288">
                  <c:v>0.79722222222222228</c:v>
                </c:pt>
                <c:pt idx="289">
                  <c:v>0.8</c:v>
                </c:pt>
                <c:pt idx="290">
                  <c:v>0.80277777777777781</c:v>
                </c:pt>
                <c:pt idx="291">
                  <c:v>0.80555555555555569</c:v>
                </c:pt>
                <c:pt idx="292">
                  <c:v>0.80833333333333335</c:v>
                </c:pt>
                <c:pt idx="293">
                  <c:v>0.81111111111111112</c:v>
                </c:pt>
                <c:pt idx="294">
                  <c:v>0.8138888888888931</c:v>
                </c:pt>
                <c:pt idx="295">
                  <c:v>0.81666666666666654</c:v>
                </c:pt>
                <c:pt idx="296">
                  <c:v>0.81944444444444464</c:v>
                </c:pt>
                <c:pt idx="297">
                  <c:v>0.82222222222222219</c:v>
                </c:pt>
                <c:pt idx="298">
                  <c:v>0.82500000000000062</c:v>
                </c:pt>
                <c:pt idx="299">
                  <c:v>0.82777777777777772</c:v>
                </c:pt>
                <c:pt idx="300">
                  <c:v>0.8305555555555556</c:v>
                </c:pt>
                <c:pt idx="301">
                  <c:v>0.8333333333333337</c:v>
                </c:pt>
                <c:pt idx="302">
                  <c:v>0.83611111111111114</c:v>
                </c:pt>
                <c:pt idx="303">
                  <c:v>0.83888888888889368</c:v>
                </c:pt>
                <c:pt idx="304">
                  <c:v>0.84166666666666667</c:v>
                </c:pt>
                <c:pt idx="305">
                  <c:v>0.84444444444444866</c:v>
                </c:pt>
                <c:pt idx="306">
                  <c:v>0.84722222222222221</c:v>
                </c:pt>
                <c:pt idx="307">
                  <c:v>0.85000000000000064</c:v>
                </c:pt>
                <c:pt idx="308">
                  <c:v>0.85277777777777775</c:v>
                </c:pt>
                <c:pt idx="309">
                  <c:v>0.85555555555555562</c:v>
                </c:pt>
                <c:pt idx="310">
                  <c:v>0.85833333333333361</c:v>
                </c:pt>
                <c:pt idx="311">
                  <c:v>0.8611111111111116</c:v>
                </c:pt>
                <c:pt idx="312">
                  <c:v>0.86388888888889426</c:v>
                </c:pt>
                <c:pt idx="313">
                  <c:v>0.8666666666666667</c:v>
                </c:pt>
                <c:pt idx="314">
                  <c:v>0.86944444444444924</c:v>
                </c:pt>
                <c:pt idx="315">
                  <c:v>0.87222222222222223</c:v>
                </c:pt>
                <c:pt idx="316">
                  <c:v>0.87500000000000433</c:v>
                </c:pt>
                <c:pt idx="317">
                  <c:v>0.87777777777778065</c:v>
                </c:pt>
                <c:pt idx="318">
                  <c:v>0.88055555555555554</c:v>
                </c:pt>
                <c:pt idx="319">
                  <c:v>0.8833333333333333</c:v>
                </c:pt>
                <c:pt idx="320">
                  <c:v>0.88611111111111107</c:v>
                </c:pt>
                <c:pt idx="321">
                  <c:v>0.88888888888888884</c:v>
                </c:pt>
                <c:pt idx="322">
                  <c:v>0.8916666666666665</c:v>
                </c:pt>
                <c:pt idx="323">
                  <c:v>0.8944444444444446</c:v>
                </c:pt>
                <c:pt idx="324">
                  <c:v>0.89722222222222159</c:v>
                </c:pt>
                <c:pt idx="325">
                  <c:v>0.9</c:v>
                </c:pt>
                <c:pt idx="326">
                  <c:v>0.90277777777777779</c:v>
                </c:pt>
                <c:pt idx="327">
                  <c:v>0.90555555555555567</c:v>
                </c:pt>
                <c:pt idx="328">
                  <c:v>0.90833333333333333</c:v>
                </c:pt>
                <c:pt idx="329">
                  <c:v>0.91111111111111109</c:v>
                </c:pt>
                <c:pt idx="330">
                  <c:v>0.91388888888888964</c:v>
                </c:pt>
                <c:pt idx="331">
                  <c:v>0.91666666666666652</c:v>
                </c:pt>
                <c:pt idx="332">
                  <c:v>0.91944444444444462</c:v>
                </c:pt>
                <c:pt idx="333">
                  <c:v>0.92222222222222228</c:v>
                </c:pt>
                <c:pt idx="334">
                  <c:v>0.92500000000000004</c:v>
                </c:pt>
                <c:pt idx="335">
                  <c:v>0.92777777777777781</c:v>
                </c:pt>
                <c:pt idx="336">
                  <c:v>0.93055555555555569</c:v>
                </c:pt>
                <c:pt idx="337">
                  <c:v>0.93333333333333335</c:v>
                </c:pt>
                <c:pt idx="338">
                  <c:v>0.93611111111111112</c:v>
                </c:pt>
                <c:pt idx="339">
                  <c:v>0.9388888888888931</c:v>
                </c:pt>
                <c:pt idx="340">
                  <c:v>0.94166666666666654</c:v>
                </c:pt>
                <c:pt idx="341">
                  <c:v>0.94444444444444464</c:v>
                </c:pt>
                <c:pt idx="342">
                  <c:v>0.94722222222222219</c:v>
                </c:pt>
                <c:pt idx="343">
                  <c:v>0.95000000000000062</c:v>
                </c:pt>
                <c:pt idx="344">
                  <c:v>0.95277777777777772</c:v>
                </c:pt>
                <c:pt idx="345">
                  <c:v>0.9555555555555556</c:v>
                </c:pt>
                <c:pt idx="346">
                  <c:v>0.9583333333333337</c:v>
                </c:pt>
                <c:pt idx="347">
                  <c:v>0.96111111111111114</c:v>
                </c:pt>
                <c:pt idx="348">
                  <c:v>0.96388888888889368</c:v>
                </c:pt>
                <c:pt idx="349">
                  <c:v>0.96666666666666667</c:v>
                </c:pt>
                <c:pt idx="350">
                  <c:v>0.96944444444444866</c:v>
                </c:pt>
                <c:pt idx="351">
                  <c:v>0.97222222222222221</c:v>
                </c:pt>
                <c:pt idx="352">
                  <c:v>0.97500000000000064</c:v>
                </c:pt>
                <c:pt idx="353">
                  <c:v>0.97777777777777775</c:v>
                </c:pt>
                <c:pt idx="354">
                  <c:v>0.98055555555555551</c:v>
                </c:pt>
                <c:pt idx="355">
                  <c:v>0.98333333333333328</c:v>
                </c:pt>
                <c:pt idx="356">
                  <c:v>0.98611111111111116</c:v>
                </c:pt>
                <c:pt idx="357">
                  <c:v>0.98888888888888893</c:v>
                </c:pt>
                <c:pt idx="358">
                  <c:v>0.99166666666666659</c:v>
                </c:pt>
                <c:pt idx="359">
                  <c:v>0.99444444444444469</c:v>
                </c:pt>
                <c:pt idx="360">
                  <c:v>0.99722222222222157</c:v>
                </c:pt>
                <c:pt idx="361">
                  <c:v>1</c:v>
                </c:pt>
                <c:pt idx="362">
                  <c:v>1.002777777777778</c:v>
                </c:pt>
                <c:pt idx="363">
                  <c:v>1.0055555555555555</c:v>
                </c:pt>
                <c:pt idx="364">
                  <c:v>1.0083333333333333</c:v>
                </c:pt>
                <c:pt idx="365">
                  <c:v>1.0111111111111111</c:v>
                </c:pt>
                <c:pt idx="366">
                  <c:v>1.0138888888888888</c:v>
                </c:pt>
                <c:pt idx="367">
                  <c:v>1.0166666666666666</c:v>
                </c:pt>
                <c:pt idx="368">
                  <c:v>1.0194444444444359</c:v>
                </c:pt>
                <c:pt idx="369">
                  <c:v>1.0222222222222219</c:v>
                </c:pt>
                <c:pt idx="370">
                  <c:v>1.0249999999999906</c:v>
                </c:pt>
                <c:pt idx="371">
                  <c:v>1.0277777777777777</c:v>
                </c:pt>
                <c:pt idx="372">
                  <c:v>1.0305555555555561</c:v>
                </c:pt>
                <c:pt idx="373">
                  <c:v>1.0333333333333334</c:v>
                </c:pt>
                <c:pt idx="374">
                  <c:v>1.0361111111111121</c:v>
                </c:pt>
                <c:pt idx="375">
                  <c:v>1.0388888888888901</c:v>
                </c:pt>
                <c:pt idx="376">
                  <c:v>1.0416666666666659</c:v>
                </c:pt>
                <c:pt idx="377">
                  <c:v>1.0444444444444438</c:v>
                </c:pt>
                <c:pt idx="378">
                  <c:v>1.0472222222222218</c:v>
                </c:pt>
                <c:pt idx="379">
                  <c:v>1.05</c:v>
                </c:pt>
                <c:pt idx="380">
                  <c:v>1.052777777777778</c:v>
                </c:pt>
                <c:pt idx="381">
                  <c:v>1.055555555555556</c:v>
                </c:pt>
                <c:pt idx="382">
                  <c:v>1.0583333333333333</c:v>
                </c:pt>
                <c:pt idx="383">
                  <c:v>1.0611111111111111</c:v>
                </c:pt>
                <c:pt idx="384">
                  <c:v>1.0638888888888889</c:v>
                </c:pt>
                <c:pt idx="385">
                  <c:v>1.0666666666666667</c:v>
                </c:pt>
                <c:pt idx="386">
                  <c:v>1.0694444444444438</c:v>
                </c:pt>
                <c:pt idx="387">
                  <c:v>1.0722222222222222</c:v>
                </c:pt>
                <c:pt idx="388">
                  <c:v>1.075</c:v>
                </c:pt>
                <c:pt idx="389">
                  <c:v>1.0777777777777777</c:v>
                </c:pt>
                <c:pt idx="390">
                  <c:v>1.0805555555555639</c:v>
                </c:pt>
                <c:pt idx="391">
                  <c:v>1.0833333333333333</c:v>
                </c:pt>
                <c:pt idx="392">
                  <c:v>1.0861111111111121</c:v>
                </c:pt>
                <c:pt idx="393">
                  <c:v>1.0888888888888901</c:v>
                </c:pt>
                <c:pt idx="394">
                  <c:v>1.0916666666666666</c:v>
                </c:pt>
                <c:pt idx="395">
                  <c:v>1.0944444444444446</c:v>
                </c:pt>
                <c:pt idx="396">
                  <c:v>1.0972222222222219</c:v>
                </c:pt>
                <c:pt idx="397">
                  <c:v>1.1000000000000001</c:v>
                </c:pt>
                <c:pt idx="398">
                  <c:v>1.1027777777777781</c:v>
                </c:pt>
                <c:pt idx="399">
                  <c:v>1.1055555555555561</c:v>
                </c:pt>
                <c:pt idx="400">
                  <c:v>1.1083333333333341</c:v>
                </c:pt>
                <c:pt idx="401">
                  <c:v>1.111111111111112</c:v>
                </c:pt>
                <c:pt idx="402">
                  <c:v>1.1138888888888889</c:v>
                </c:pt>
                <c:pt idx="403">
                  <c:v>1.1166666666666667</c:v>
                </c:pt>
                <c:pt idx="404">
                  <c:v>1.1194444444444438</c:v>
                </c:pt>
                <c:pt idx="405">
                  <c:v>1.1222222222222222</c:v>
                </c:pt>
                <c:pt idx="406">
                  <c:v>1.125</c:v>
                </c:pt>
                <c:pt idx="407">
                  <c:v>1.127777777777778</c:v>
                </c:pt>
                <c:pt idx="408">
                  <c:v>1.1305555555555651</c:v>
                </c:pt>
                <c:pt idx="409">
                  <c:v>1.1333333333333333</c:v>
                </c:pt>
                <c:pt idx="410">
                  <c:v>1.1361111111111195</c:v>
                </c:pt>
                <c:pt idx="411">
                  <c:v>1.1388888888888973</c:v>
                </c:pt>
                <c:pt idx="412">
                  <c:v>1.1416666666666666</c:v>
                </c:pt>
                <c:pt idx="413">
                  <c:v>1.1444444444444444</c:v>
                </c:pt>
                <c:pt idx="414">
                  <c:v>1.1472222222222219</c:v>
                </c:pt>
                <c:pt idx="415">
                  <c:v>1.1499999999999906</c:v>
                </c:pt>
                <c:pt idx="416">
                  <c:v>1.1527777777777781</c:v>
                </c:pt>
                <c:pt idx="417">
                  <c:v>1.1555555555555561</c:v>
                </c:pt>
                <c:pt idx="418">
                  <c:v>1.1583333333333341</c:v>
                </c:pt>
                <c:pt idx="419">
                  <c:v>1.1611111111111121</c:v>
                </c:pt>
                <c:pt idx="420">
                  <c:v>1.1638888888888901</c:v>
                </c:pt>
                <c:pt idx="421">
                  <c:v>1.1666666666666667</c:v>
                </c:pt>
                <c:pt idx="422">
                  <c:v>1.1694444444444438</c:v>
                </c:pt>
                <c:pt idx="423">
                  <c:v>1.1722222222222223</c:v>
                </c:pt>
                <c:pt idx="424">
                  <c:v>1.175</c:v>
                </c:pt>
                <c:pt idx="425">
                  <c:v>1.177777777777778</c:v>
                </c:pt>
                <c:pt idx="426">
                  <c:v>1.1805555555555665</c:v>
                </c:pt>
                <c:pt idx="427">
                  <c:v>1.1833333333333333</c:v>
                </c:pt>
                <c:pt idx="428">
                  <c:v>1.1861111111111207</c:v>
                </c:pt>
                <c:pt idx="429">
                  <c:v>1.1888888888888984</c:v>
                </c:pt>
                <c:pt idx="430">
                  <c:v>1.1916666666666667</c:v>
                </c:pt>
                <c:pt idx="431">
                  <c:v>1.1944444444444444</c:v>
                </c:pt>
                <c:pt idx="432">
                  <c:v>1.1972222222222222</c:v>
                </c:pt>
                <c:pt idx="433">
                  <c:v>1.2</c:v>
                </c:pt>
                <c:pt idx="434">
                  <c:v>1.2027777777777777</c:v>
                </c:pt>
                <c:pt idx="435">
                  <c:v>1.2055555555555555</c:v>
                </c:pt>
                <c:pt idx="436">
                  <c:v>1.2083333333333333</c:v>
                </c:pt>
                <c:pt idx="437">
                  <c:v>1.211111111111111</c:v>
                </c:pt>
                <c:pt idx="438">
                  <c:v>1.2138888888888888</c:v>
                </c:pt>
                <c:pt idx="439">
                  <c:v>1.2166666666666666</c:v>
                </c:pt>
                <c:pt idx="440">
                  <c:v>1.219444444444435</c:v>
                </c:pt>
                <c:pt idx="441">
                  <c:v>1.2222222222222219</c:v>
                </c:pt>
                <c:pt idx="442">
                  <c:v>1.2249999999999894</c:v>
                </c:pt>
                <c:pt idx="443">
                  <c:v>1.2277777777777779</c:v>
                </c:pt>
                <c:pt idx="444">
                  <c:v>1.2305555555555561</c:v>
                </c:pt>
                <c:pt idx="445">
                  <c:v>1.2333333333333334</c:v>
                </c:pt>
                <c:pt idx="446">
                  <c:v>1.236111111111112</c:v>
                </c:pt>
                <c:pt idx="447">
                  <c:v>1.2388888888888889</c:v>
                </c:pt>
                <c:pt idx="448">
                  <c:v>1.2416666666666658</c:v>
                </c:pt>
                <c:pt idx="449">
                  <c:v>1.2444444444444438</c:v>
                </c:pt>
                <c:pt idx="450">
                  <c:v>1.2472222222222218</c:v>
                </c:pt>
                <c:pt idx="451">
                  <c:v>1.25</c:v>
                </c:pt>
                <c:pt idx="452">
                  <c:v>1.252777777777778</c:v>
                </c:pt>
                <c:pt idx="453">
                  <c:v>1.2555555555555555</c:v>
                </c:pt>
                <c:pt idx="454">
                  <c:v>1.2583333333333333</c:v>
                </c:pt>
                <c:pt idx="455">
                  <c:v>1.2611111111111111</c:v>
                </c:pt>
                <c:pt idx="456">
                  <c:v>1.2638888888888888</c:v>
                </c:pt>
                <c:pt idx="457">
                  <c:v>1.2666666666666666</c:v>
                </c:pt>
                <c:pt idx="458">
                  <c:v>1.2694444444444359</c:v>
                </c:pt>
                <c:pt idx="459">
                  <c:v>1.2722222222222219</c:v>
                </c:pt>
                <c:pt idx="460">
                  <c:v>1.2749999999999906</c:v>
                </c:pt>
                <c:pt idx="461">
                  <c:v>1.2777777777777777</c:v>
                </c:pt>
                <c:pt idx="462">
                  <c:v>1.2805555555555561</c:v>
                </c:pt>
                <c:pt idx="463">
                  <c:v>1.2833333333333334</c:v>
                </c:pt>
                <c:pt idx="464">
                  <c:v>1.2861111111111121</c:v>
                </c:pt>
                <c:pt idx="465">
                  <c:v>1.2888888888888901</c:v>
                </c:pt>
                <c:pt idx="466">
                  <c:v>1.2916666666666659</c:v>
                </c:pt>
                <c:pt idx="467">
                  <c:v>1.2944444444444438</c:v>
                </c:pt>
                <c:pt idx="468">
                  <c:v>1.2972222222222218</c:v>
                </c:pt>
                <c:pt idx="469">
                  <c:v>1.3</c:v>
                </c:pt>
                <c:pt idx="470">
                  <c:v>1.302777777777778</c:v>
                </c:pt>
                <c:pt idx="471">
                  <c:v>1.305555555555556</c:v>
                </c:pt>
                <c:pt idx="472">
                  <c:v>1.3083333333333333</c:v>
                </c:pt>
                <c:pt idx="473">
                  <c:v>1.3111111111111111</c:v>
                </c:pt>
                <c:pt idx="474">
                  <c:v>1.3138888888888889</c:v>
                </c:pt>
                <c:pt idx="475">
                  <c:v>1.3166666666666667</c:v>
                </c:pt>
                <c:pt idx="476">
                  <c:v>1.3194444444444438</c:v>
                </c:pt>
                <c:pt idx="477">
                  <c:v>1.3222222222222222</c:v>
                </c:pt>
                <c:pt idx="478">
                  <c:v>1.325</c:v>
                </c:pt>
                <c:pt idx="479">
                  <c:v>1.3277777777777777</c:v>
                </c:pt>
                <c:pt idx="480">
                  <c:v>1.3305555555555639</c:v>
                </c:pt>
                <c:pt idx="481">
                  <c:v>1.3333333333333333</c:v>
                </c:pt>
                <c:pt idx="482">
                  <c:v>1.3361111111111121</c:v>
                </c:pt>
                <c:pt idx="483">
                  <c:v>1.3388888888888901</c:v>
                </c:pt>
                <c:pt idx="484">
                  <c:v>1.3416666666666666</c:v>
                </c:pt>
                <c:pt idx="485">
                  <c:v>1.3444444444444446</c:v>
                </c:pt>
                <c:pt idx="486">
                  <c:v>1.3472222222222219</c:v>
                </c:pt>
                <c:pt idx="487">
                  <c:v>1.35</c:v>
                </c:pt>
                <c:pt idx="488">
                  <c:v>1.3527777777777781</c:v>
                </c:pt>
                <c:pt idx="489">
                  <c:v>1.3555555555555561</c:v>
                </c:pt>
                <c:pt idx="490">
                  <c:v>1.3583333333333341</c:v>
                </c:pt>
                <c:pt idx="491">
                  <c:v>1.361111111111112</c:v>
                </c:pt>
                <c:pt idx="492">
                  <c:v>1.3638888888888889</c:v>
                </c:pt>
                <c:pt idx="493">
                  <c:v>1.3666666666666667</c:v>
                </c:pt>
                <c:pt idx="494">
                  <c:v>1.3694444444444438</c:v>
                </c:pt>
                <c:pt idx="495">
                  <c:v>1.3722222222222222</c:v>
                </c:pt>
                <c:pt idx="496">
                  <c:v>1.375</c:v>
                </c:pt>
                <c:pt idx="497">
                  <c:v>1.377777777777778</c:v>
                </c:pt>
                <c:pt idx="498">
                  <c:v>1.3805555555555651</c:v>
                </c:pt>
                <c:pt idx="499">
                  <c:v>1.3833333333333333</c:v>
                </c:pt>
                <c:pt idx="500">
                  <c:v>1.3861111111111195</c:v>
                </c:pt>
                <c:pt idx="501">
                  <c:v>1.3888888888888973</c:v>
                </c:pt>
                <c:pt idx="502">
                  <c:v>1.3916666666666666</c:v>
                </c:pt>
                <c:pt idx="503">
                  <c:v>1.3944444444444444</c:v>
                </c:pt>
                <c:pt idx="504">
                  <c:v>1.3972222222222219</c:v>
                </c:pt>
                <c:pt idx="505">
                  <c:v>1.4</c:v>
                </c:pt>
                <c:pt idx="506">
                  <c:v>1.4027777777777777</c:v>
                </c:pt>
                <c:pt idx="507">
                  <c:v>1.4055555555555554</c:v>
                </c:pt>
                <c:pt idx="508">
                  <c:v>1.4083333333333334</c:v>
                </c:pt>
                <c:pt idx="509">
                  <c:v>1.4111111111111112</c:v>
                </c:pt>
                <c:pt idx="510">
                  <c:v>1.413888888888889</c:v>
                </c:pt>
                <c:pt idx="511">
                  <c:v>1.4166666666666659</c:v>
                </c:pt>
                <c:pt idx="512">
                  <c:v>1.4194444444444334</c:v>
                </c:pt>
                <c:pt idx="513">
                  <c:v>1.4222222222222218</c:v>
                </c:pt>
                <c:pt idx="514">
                  <c:v>1.4249999999999876</c:v>
                </c:pt>
                <c:pt idx="515">
                  <c:v>1.4277777777777778</c:v>
                </c:pt>
                <c:pt idx="516">
                  <c:v>1.430555555555556</c:v>
                </c:pt>
                <c:pt idx="517">
                  <c:v>1.4333333333333318</c:v>
                </c:pt>
                <c:pt idx="518">
                  <c:v>1.4361111111111111</c:v>
                </c:pt>
                <c:pt idx="519">
                  <c:v>1.4388888888888889</c:v>
                </c:pt>
                <c:pt idx="520">
                  <c:v>1.4416666666666658</c:v>
                </c:pt>
                <c:pt idx="521">
                  <c:v>1.4444444444444438</c:v>
                </c:pt>
                <c:pt idx="522">
                  <c:v>1.4472222222222137</c:v>
                </c:pt>
                <c:pt idx="523">
                  <c:v>1.45</c:v>
                </c:pt>
                <c:pt idx="524">
                  <c:v>1.4527777777777777</c:v>
                </c:pt>
                <c:pt idx="525">
                  <c:v>1.4555555555555555</c:v>
                </c:pt>
                <c:pt idx="526">
                  <c:v>1.4583333333333333</c:v>
                </c:pt>
                <c:pt idx="527">
                  <c:v>1.461111111111111</c:v>
                </c:pt>
                <c:pt idx="528">
                  <c:v>1.4638888888888888</c:v>
                </c:pt>
                <c:pt idx="529">
                  <c:v>1.4666666666666666</c:v>
                </c:pt>
                <c:pt idx="530">
                  <c:v>1.469444444444435</c:v>
                </c:pt>
                <c:pt idx="531">
                  <c:v>1.4722222222222219</c:v>
                </c:pt>
                <c:pt idx="532">
                  <c:v>1.4749999999999894</c:v>
                </c:pt>
                <c:pt idx="533">
                  <c:v>1.4777777777777779</c:v>
                </c:pt>
                <c:pt idx="534">
                  <c:v>1.4805555555555561</c:v>
                </c:pt>
                <c:pt idx="535">
                  <c:v>1.4833333333333334</c:v>
                </c:pt>
                <c:pt idx="536">
                  <c:v>1.486111111111112</c:v>
                </c:pt>
                <c:pt idx="537">
                  <c:v>1.4888888888888889</c:v>
                </c:pt>
                <c:pt idx="538">
                  <c:v>1.4916666666666658</c:v>
                </c:pt>
                <c:pt idx="539">
                  <c:v>1.4944444444444438</c:v>
                </c:pt>
                <c:pt idx="540">
                  <c:v>1.4972222222222218</c:v>
                </c:pt>
                <c:pt idx="541">
                  <c:v>1.5</c:v>
                </c:pt>
                <c:pt idx="542">
                  <c:v>1.502777777777778</c:v>
                </c:pt>
                <c:pt idx="543">
                  <c:v>1.5055555555555555</c:v>
                </c:pt>
                <c:pt idx="544">
                  <c:v>1.5083333333333333</c:v>
                </c:pt>
                <c:pt idx="545">
                  <c:v>1.5111111111111111</c:v>
                </c:pt>
                <c:pt idx="546">
                  <c:v>1.5138888888888888</c:v>
                </c:pt>
                <c:pt idx="547">
                  <c:v>1.5166666666666666</c:v>
                </c:pt>
                <c:pt idx="548">
                  <c:v>1.5194444444444359</c:v>
                </c:pt>
                <c:pt idx="549">
                  <c:v>1.5222222222222219</c:v>
                </c:pt>
                <c:pt idx="550">
                  <c:v>1.5249999999999906</c:v>
                </c:pt>
                <c:pt idx="551">
                  <c:v>1.5277777777777777</c:v>
                </c:pt>
                <c:pt idx="552">
                  <c:v>1.5305555555555561</c:v>
                </c:pt>
                <c:pt idx="553">
                  <c:v>1.5333333333333334</c:v>
                </c:pt>
                <c:pt idx="554">
                  <c:v>1.5361111111111121</c:v>
                </c:pt>
                <c:pt idx="555">
                  <c:v>1.5388888888888901</c:v>
                </c:pt>
                <c:pt idx="556">
                  <c:v>1.5416666666666659</c:v>
                </c:pt>
                <c:pt idx="557">
                  <c:v>1.5444444444444438</c:v>
                </c:pt>
                <c:pt idx="558">
                  <c:v>1.5472222222222218</c:v>
                </c:pt>
                <c:pt idx="559">
                  <c:v>1.55</c:v>
                </c:pt>
                <c:pt idx="560">
                  <c:v>1.552777777777778</c:v>
                </c:pt>
                <c:pt idx="561">
                  <c:v>1.555555555555556</c:v>
                </c:pt>
                <c:pt idx="562">
                  <c:v>1.5583333333333333</c:v>
                </c:pt>
                <c:pt idx="563">
                  <c:v>1.5611111111111111</c:v>
                </c:pt>
                <c:pt idx="564">
                  <c:v>1.5638888888888889</c:v>
                </c:pt>
                <c:pt idx="565">
                  <c:v>1.5666666666666667</c:v>
                </c:pt>
                <c:pt idx="566">
                  <c:v>1.5694444444444438</c:v>
                </c:pt>
                <c:pt idx="567">
                  <c:v>1.5722222222222222</c:v>
                </c:pt>
                <c:pt idx="568">
                  <c:v>1.575</c:v>
                </c:pt>
                <c:pt idx="569">
                  <c:v>1.5777777777777777</c:v>
                </c:pt>
                <c:pt idx="570">
                  <c:v>1.5805555555555639</c:v>
                </c:pt>
                <c:pt idx="571">
                  <c:v>1.5833333333333333</c:v>
                </c:pt>
                <c:pt idx="572">
                  <c:v>1.5861111111111121</c:v>
                </c:pt>
                <c:pt idx="573">
                  <c:v>1.5888888888888901</c:v>
                </c:pt>
                <c:pt idx="574">
                  <c:v>1.5916666666666666</c:v>
                </c:pt>
                <c:pt idx="575">
                  <c:v>1.5944444444444446</c:v>
                </c:pt>
                <c:pt idx="576">
                  <c:v>1.5972222222222219</c:v>
                </c:pt>
                <c:pt idx="577">
                  <c:v>1.6</c:v>
                </c:pt>
                <c:pt idx="578">
                  <c:v>1.6027777777777781</c:v>
                </c:pt>
                <c:pt idx="579">
                  <c:v>1.6055555555555561</c:v>
                </c:pt>
                <c:pt idx="580">
                  <c:v>1.6083333333333341</c:v>
                </c:pt>
                <c:pt idx="581">
                  <c:v>1.611111111111112</c:v>
                </c:pt>
                <c:pt idx="582">
                  <c:v>1.6138888888888889</c:v>
                </c:pt>
                <c:pt idx="583">
                  <c:v>1.6166666666666667</c:v>
                </c:pt>
                <c:pt idx="584">
                  <c:v>1.6194444444444438</c:v>
                </c:pt>
                <c:pt idx="585">
                  <c:v>1.6222222222222222</c:v>
                </c:pt>
                <c:pt idx="586">
                  <c:v>1.625</c:v>
                </c:pt>
                <c:pt idx="587">
                  <c:v>1.627777777777778</c:v>
                </c:pt>
                <c:pt idx="588">
                  <c:v>1.6305555555555651</c:v>
                </c:pt>
                <c:pt idx="589">
                  <c:v>1.6333333333333333</c:v>
                </c:pt>
                <c:pt idx="590">
                  <c:v>1.6361111111111195</c:v>
                </c:pt>
                <c:pt idx="591">
                  <c:v>1.6388888888888973</c:v>
                </c:pt>
                <c:pt idx="592">
                  <c:v>1.6416666666666666</c:v>
                </c:pt>
                <c:pt idx="593">
                  <c:v>1.6444444444444444</c:v>
                </c:pt>
                <c:pt idx="594">
                  <c:v>1.6472222222222219</c:v>
                </c:pt>
                <c:pt idx="595">
                  <c:v>1.6500000000000001</c:v>
                </c:pt>
                <c:pt idx="596">
                  <c:v>1.6527777777777781</c:v>
                </c:pt>
                <c:pt idx="597">
                  <c:v>1.6555555555555561</c:v>
                </c:pt>
                <c:pt idx="598">
                  <c:v>1.6583333333333341</c:v>
                </c:pt>
                <c:pt idx="599">
                  <c:v>1.6611111111111121</c:v>
                </c:pt>
                <c:pt idx="600">
                  <c:v>1.6638888888888901</c:v>
                </c:pt>
                <c:pt idx="601">
                  <c:v>1.6666666666666667</c:v>
                </c:pt>
                <c:pt idx="602">
                  <c:v>1.6694444444444438</c:v>
                </c:pt>
                <c:pt idx="603">
                  <c:v>1.6722222222222223</c:v>
                </c:pt>
                <c:pt idx="604">
                  <c:v>1.675</c:v>
                </c:pt>
                <c:pt idx="605">
                  <c:v>1.677777777777778</c:v>
                </c:pt>
                <c:pt idx="606">
                  <c:v>1.6805555555555665</c:v>
                </c:pt>
                <c:pt idx="607">
                  <c:v>1.6833333333333333</c:v>
                </c:pt>
                <c:pt idx="608">
                  <c:v>1.6861111111111207</c:v>
                </c:pt>
                <c:pt idx="609">
                  <c:v>1.6888888888888984</c:v>
                </c:pt>
                <c:pt idx="610">
                  <c:v>1.6916666666666667</c:v>
                </c:pt>
                <c:pt idx="611">
                  <c:v>1.6944444444444444</c:v>
                </c:pt>
                <c:pt idx="612">
                  <c:v>1.6972222222222222</c:v>
                </c:pt>
                <c:pt idx="613">
                  <c:v>1.7</c:v>
                </c:pt>
                <c:pt idx="614">
                  <c:v>1.7027777777777777</c:v>
                </c:pt>
                <c:pt idx="615">
                  <c:v>1.7055555555555555</c:v>
                </c:pt>
                <c:pt idx="616">
                  <c:v>1.7083333333333333</c:v>
                </c:pt>
                <c:pt idx="617">
                  <c:v>1.711111111111111</c:v>
                </c:pt>
                <c:pt idx="618">
                  <c:v>1.7138888888888888</c:v>
                </c:pt>
                <c:pt idx="619">
                  <c:v>1.7166666666666666</c:v>
                </c:pt>
                <c:pt idx="620">
                  <c:v>1.719444444444435</c:v>
                </c:pt>
                <c:pt idx="621">
                  <c:v>1.7222222222222219</c:v>
                </c:pt>
                <c:pt idx="622">
                  <c:v>1.7249999999999894</c:v>
                </c:pt>
                <c:pt idx="623">
                  <c:v>1.7277777777777779</c:v>
                </c:pt>
                <c:pt idx="624">
                  <c:v>1.7305555555555561</c:v>
                </c:pt>
                <c:pt idx="625">
                  <c:v>1.7333333333333334</c:v>
                </c:pt>
                <c:pt idx="626">
                  <c:v>1.736111111111112</c:v>
                </c:pt>
                <c:pt idx="627">
                  <c:v>1.7388888888888889</c:v>
                </c:pt>
                <c:pt idx="628">
                  <c:v>1.7416666666666658</c:v>
                </c:pt>
                <c:pt idx="629">
                  <c:v>1.7444444444444438</c:v>
                </c:pt>
                <c:pt idx="630">
                  <c:v>1.7472222222222218</c:v>
                </c:pt>
                <c:pt idx="631">
                  <c:v>1.75</c:v>
                </c:pt>
                <c:pt idx="632">
                  <c:v>1.752777777777778</c:v>
                </c:pt>
                <c:pt idx="633">
                  <c:v>1.7555555555555555</c:v>
                </c:pt>
                <c:pt idx="634">
                  <c:v>1.7583333333333333</c:v>
                </c:pt>
                <c:pt idx="635">
                  <c:v>1.7611111111111111</c:v>
                </c:pt>
                <c:pt idx="636">
                  <c:v>1.7638888888888888</c:v>
                </c:pt>
                <c:pt idx="637">
                  <c:v>1.7666666666666666</c:v>
                </c:pt>
                <c:pt idx="638">
                  <c:v>1.7694444444444359</c:v>
                </c:pt>
                <c:pt idx="639">
                  <c:v>1.7722222222222219</c:v>
                </c:pt>
                <c:pt idx="640">
                  <c:v>1.7749999999999906</c:v>
                </c:pt>
                <c:pt idx="641">
                  <c:v>1.7777777777777777</c:v>
                </c:pt>
                <c:pt idx="642">
                  <c:v>1.7805555555555561</c:v>
                </c:pt>
                <c:pt idx="643">
                  <c:v>1.7833333333333334</c:v>
                </c:pt>
                <c:pt idx="644">
                  <c:v>1.7861111111111121</c:v>
                </c:pt>
                <c:pt idx="645">
                  <c:v>1.7888888888888901</c:v>
                </c:pt>
                <c:pt idx="646">
                  <c:v>1.7916666666666659</c:v>
                </c:pt>
                <c:pt idx="647">
                  <c:v>1.7944444444444438</c:v>
                </c:pt>
                <c:pt idx="648">
                  <c:v>1.7972222222222218</c:v>
                </c:pt>
                <c:pt idx="649">
                  <c:v>1.8</c:v>
                </c:pt>
                <c:pt idx="650">
                  <c:v>1.802777777777778</c:v>
                </c:pt>
                <c:pt idx="651">
                  <c:v>1.805555555555556</c:v>
                </c:pt>
                <c:pt idx="652">
                  <c:v>1.8083333333333333</c:v>
                </c:pt>
                <c:pt idx="653">
                  <c:v>1.8111111111111111</c:v>
                </c:pt>
                <c:pt idx="654">
                  <c:v>1.8138888888888889</c:v>
                </c:pt>
                <c:pt idx="655">
                  <c:v>1.8166666666666667</c:v>
                </c:pt>
                <c:pt idx="656">
                  <c:v>1.8194444444444438</c:v>
                </c:pt>
                <c:pt idx="657">
                  <c:v>1.8222222222222222</c:v>
                </c:pt>
                <c:pt idx="658">
                  <c:v>1.825</c:v>
                </c:pt>
                <c:pt idx="659">
                  <c:v>1.8277777777777777</c:v>
                </c:pt>
                <c:pt idx="660">
                  <c:v>1.8305555555555639</c:v>
                </c:pt>
                <c:pt idx="661">
                  <c:v>1.8333333333333333</c:v>
                </c:pt>
                <c:pt idx="662">
                  <c:v>1.8361111111111121</c:v>
                </c:pt>
                <c:pt idx="663">
                  <c:v>1.8388888888888901</c:v>
                </c:pt>
                <c:pt idx="664">
                  <c:v>1.8416666666666666</c:v>
                </c:pt>
                <c:pt idx="665">
                  <c:v>1.8444444444444446</c:v>
                </c:pt>
                <c:pt idx="666">
                  <c:v>1.8472222222222219</c:v>
                </c:pt>
                <c:pt idx="667">
                  <c:v>1.85</c:v>
                </c:pt>
                <c:pt idx="668">
                  <c:v>1.8527777777777781</c:v>
                </c:pt>
                <c:pt idx="669">
                  <c:v>1.8555555555555561</c:v>
                </c:pt>
                <c:pt idx="670">
                  <c:v>1.8583333333333341</c:v>
                </c:pt>
                <c:pt idx="671">
                  <c:v>1.861111111111112</c:v>
                </c:pt>
                <c:pt idx="672">
                  <c:v>1.8638888888888889</c:v>
                </c:pt>
                <c:pt idx="673">
                  <c:v>1.8666666666666667</c:v>
                </c:pt>
                <c:pt idx="674">
                  <c:v>1.8694444444444438</c:v>
                </c:pt>
                <c:pt idx="675">
                  <c:v>1.8722222222222222</c:v>
                </c:pt>
                <c:pt idx="676">
                  <c:v>1.875</c:v>
                </c:pt>
                <c:pt idx="677">
                  <c:v>1.877777777777778</c:v>
                </c:pt>
                <c:pt idx="678">
                  <c:v>1.8805555555555651</c:v>
                </c:pt>
                <c:pt idx="679">
                  <c:v>1.8833333333333333</c:v>
                </c:pt>
                <c:pt idx="680">
                  <c:v>1.8861111111111195</c:v>
                </c:pt>
                <c:pt idx="681">
                  <c:v>1.8888888888888973</c:v>
                </c:pt>
                <c:pt idx="682">
                  <c:v>1.8916666666666666</c:v>
                </c:pt>
                <c:pt idx="683">
                  <c:v>1.8944444444444444</c:v>
                </c:pt>
                <c:pt idx="684">
                  <c:v>1.8972222222222219</c:v>
                </c:pt>
                <c:pt idx="685">
                  <c:v>1.9000000000000001</c:v>
                </c:pt>
                <c:pt idx="686">
                  <c:v>1.9027777777777781</c:v>
                </c:pt>
                <c:pt idx="687">
                  <c:v>1.9055555555555561</c:v>
                </c:pt>
                <c:pt idx="688">
                  <c:v>1.9083333333333341</c:v>
                </c:pt>
                <c:pt idx="689">
                  <c:v>1.9111111111111121</c:v>
                </c:pt>
                <c:pt idx="690">
                  <c:v>1.9138888888888901</c:v>
                </c:pt>
                <c:pt idx="691">
                  <c:v>1.9166666666666667</c:v>
                </c:pt>
                <c:pt idx="692">
                  <c:v>1.9194444444444438</c:v>
                </c:pt>
                <c:pt idx="693">
                  <c:v>1.9222222222222223</c:v>
                </c:pt>
                <c:pt idx="694">
                  <c:v>1.925</c:v>
                </c:pt>
                <c:pt idx="695">
                  <c:v>1.927777777777778</c:v>
                </c:pt>
                <c:pt idx="696">
                  <c:v>1.9305555555555665</c:v>
                </c:pt>
                <c:pt idx="697">
                  <c:v>1.9333333333333333</c:v>
                </c:pt>
                <c:pt idx="698">
                  <c:v>1.9361111111111207</c:v>
                </c:pt>
                <c:pt idx="699">
                  <c:v>1.9388888888888984</c:v>
                </c:pt>
                <c:pt idx="700">
                  <c:v>1.9416666666666667</c:v>
                </c:pt>
                <c:pt idx="701">
                  <c:v>1.9444444444444444</c:v>
                </c:pt>
                <c:pt idx="702">
                  <c:v>1.9472222222222222</c:v>
                </c:pt>
                <c:pt idx="703">
                  <c:v>1.9500000000000084</c:v>
                </c:pt>
                <c:pt idx="704">
                  <c:v>1.9527777777777862</c:v>
                </c:pt>
                <c:pt idx="705">
                  <c:v>1.9555555555555639</c:v>
                </c:pt>
                <c:pt idx="706">
                  <c:v>1.9583333333333341</c:v>
                </c:pt>
                <c:pt idx="707">
                  <c:v>1.9611111111111121</c:v>
                </c:pt>
                <c:pt idx="708">
                  <c:v>1.9638888888888901</c:v>
                </c:pt>
                <c:pt idx="709">
                  <c:v>1.9666666666666681</c:v>
                </c:pt>
                <c:pt idx="710">
                  <c:v>1.9694444444444446</c:v>
                </c:pt>
                <c:pt idx="711">
                  <c:v>1.9722222222222223</c:v>
                </c:pt>
                <c:pt idx="712">
                  <c:v>1.9750000000000001</c:v>
                </c:pt>
                <c:pt idx="713">
                  <c:v>1.9777777777777781</c:v>
                </c:pt>
                <c:pt idx="714">
                  <c:v>1.9805555555555681</c:v>
                </c:pt>
                <c:pt idx="715">
                  <c:v>1.9833333333333341</c:v>
                </c:pt>
                <c:pt idx="716">
                  <c:v>1.9861111111111223</c:v>
                </c:pt>
                <c:pt idx="717">
                  <c:v>1.9888888888888998</c:v>
                </c:pt>
                <c:pt idx="718">
                  <c:v>1.9916666666666667</c:v>
                </c:pt>
                <c:pt idx="719">
                  <c:v>1.9944444444444445</c:v>
                </c:pt>
                <c:pt idx="720">
                  <c:v>1.9972222222222222</c:v>
                </c:pt>
                <c:pt idx="721">
                  <c:v>2</c:v>
                </c:pt>
                <c:pt idx="722">
                  <c:v>2.0027777777777986</c:v>
                </c:pt>
                <c:pt idx="723">
                  <c:v>2.0055555555555555</c:v>
                </c:pt>
                <c:pt idx="724">
                  <c:v>2.0083333333333342</c:v>
                </c:pt>
                <c:pt idx="725">
                  <c:v>2.0111111111111111</c:v>
                </c:pt>
                <c:pt idx="726">
                  <c:v>2.0138888888888777</c:v>
                </c:pt>
                <c:pt idx="727">
                  <c:v>2.0166666666666577</c:v>
                </c:pt>
                <c:pt idx="728">
                  <c:v>2.0194444444444377</c:v>
                </c:pt>
                <c:pt idx="729">
                  <c:v>2.0222222222222221</c:v>
                </c:pt>
                <c:pt idx="730">
                  <c:v>2.0249999999999999</c:v>
                </c:pt>
                <c:pt idx="731">
                  <c:v>2.0277777777778114</c:v>
                </c:pt>
                <c:pt idx="732">
                  <c:v>2.0305555555555554</c:v>
                </c:pt>
                <c:pt idx="733">
                  <c:v>2.0333333333333332</c:v>
                </c:pt>
                <c:pt idx="734">
                  <c:v>2.036111111111111</c:v>
                </c:pt>
                <c:pt idx="735">
                  <c:v>2.0388888888888768</c:v>
                </c:pt>
                <c:pt idx="736">
                  <c:v>2.0416666666666665</c:v>
                </c:pt>
                <c:pt idx="737">
                  <c:v>2.0444444444444443</c:v>
                </c:pt>
                <c:pt idx="738">
                  <c:v>2.0472222222222252</c:v>
                </c:pt>
                <c:pt idx="739">
                  <c:v>2.0499999999999998</c:v>
                </c:pt>
                <c:pt idx="740">
                  <c:v>2.0527777777777811</c:v>
                </c:pt>
                <c:pt idx="741">
                  <c:v>2.0555555555555554</c:v>
                </c:pt>
                <c:pt idx="742">
                  <c:v>2.0583333333333331</c:v>
                </c:pt>
                <c:pt idx="743">
                  <c:v>2.0611111111111202</c:v>
                </c:pt>
                <c:pt idx="744">
                  <c:v>2.0638888888888887</c:v>
                </c:pt>
                <c:pt idx="745">
                  <c:v>2.0666666666666669</c:v>
                </c:pt>
                <c:pt idx="746">
                  <c:v>2.0694444444444438</c:v>
                </c:pt>
                <c:pt idx="747">
                  <c:v>2.0722222222222224</c:v>
                </c:pt>
                <c:pt idx="748">
                  <c:v>2.0749999999999997</c:v>
                </c:pt>
                <c:pt idx="749">
                  <c:v>2.0777777777778033</c:v>
                </c:pt>
                <c:pt idx="750">
                  <c:v>2.0805555555555602</c:v>
                </c:pt>
                <c:pt idx="751">
                  <c:v>2.0833333333333401</c:v>
                </c:pt>
                <c:pt idx="752">
                  <c:v>2.0861111111111112</c:v>
                </c:pt>
                <c:pt idx="753">
                  <c:v>2.0888888888888877</c:v>
                </c:pt>
                <c:pt idx="754">
                  <c:v>2.0916666666666668</c:v>
                </c:pt>
                <c:pt idx="755">
                  <c:v>2.0944444444444437</c:v>
                </c:pt>
                <c:pt idx="756">
                  <c:v>2.0972222222222232</c:v>
                </c:pt>
                <c:pt idx="757">
                  <c:v>2.1</c:v>
                </c:pt>
                <c:pt idx="758">
                  <c:v>2.1027777777778005</c:v>
                </c:pt>
                <c:pt idx="759">
                  <c:v>2.1055555555555556</c:v>
                </c:pt>
                <c:pt idx="760">
                  <c:v>2.1083333333333352</c:v>
                </c:pt>
                <c:pt idx="761">
                  <c:v>2.1111111111111112</c:v>
                </c:pt>
                <c:pt idx="762">
                  <c:v>2.1138888888888867</c:v>
                </c:pt>
                <c:pt idx="763">
                  <c:v>2.1166666666666667</c:v>
                </c:pt>
                <c:pt idx="764">
                  <c:v>2.1194444444444427</c:v>
                </c:pt>
                <c:pt idx="765">
                  <c:v>2.1222222222222222</c:v>
                </c:pt>
                <c:pt idx="766">
                  <c:v>2.125</c:v>
                </c:pt>
                <c:pt idx="767">
                  <c:v>2.1277777777778151</c:v>
                </c:pt>
                <c:pt idx="768">
                  <c:v>2.1305555555555555</c:v>
                </c:pt>
                <c:pt idx="769">
                  <c:v>2.1333333333333342</c:v>
                </c:pt>
                <c:pt idx="770">
                  <c:v>2.1361111111111111</c:v>
                </c:pt>
                <c:pt idx="771">
                  <c:v>2.1388888888888777</c:v>
                </c:pt>
                <c:pt idx="772">
                  <c:v>2.1416666666666666</c:v>
                </c:pt>
                <c:pt idx="773">
                  <c:v>2.1444444444444444</c:v>
                </c:pt>
                <c:pt idx="774">
                  <c:v>2.1472222222222292</c:v>
                </c:pt>
                <c:pt idx="775">
                  <c:v>2.15</c:v>
                </c:pt>
                <c:pt idx="776">
                  <c:v>2.1527777777777812</c:v>
                </c:pt>
                <c:pt idx="777">
                  <c:v>2.1555555555555554</c:v>
                </c:pt>
                <c:pt idx="778">
                  <c:v>2.1583333333333332</c:v>
                </c:pt>
                <c:pt idx="779">
                  <c:v>2.1611111111111212</c:v>
                </c:pt>
                <c:pt idx="780">
                  <c:v>2.1638888888888888</c:v>
                </c:pt>
                <c:pt idx="781">
                  <c:v>2.1666666666666665</c:v>
                </c:pt>
                <c:pt idx="782">
                  <c:v>2.1694444444444443</c:v>
                </c:pt>
                <c:pt idx="783">
                  <c:v>2.1722222222222221</c:v>
                </c:pt>
                <c:pt idx="784">
                  <c:v>2.1749999999999998</c:v>
                </c:pt>
                <c:pt idx="785">
                  <c:v>2.1777777777778096</c:v>
                </c:pt>
                <c:pt idx="786">
                  <c:v>2.1805555555555602</c:v>
                </c:pt>
                <c:pt idx="787">
                  <c:v>2.1833333333333402</c:v>
                </c:pt>
                <c:pt idx="788">
                  <c:v>2.1861111111111202</c:v>
                </c:pt>
                <c:pt idx="789">
                  <c:v>2.1888888888888887</c:v>
                </c:pt>
                <c:pt idx="790">
                  <c:v>2.1916666666666669</c:v>
                </c:pt>
                <c:pt idx="791">
                  <c:v>2.1944444444444438</c:v>
                </c:pt>
                <c:pt idx="792">
                  <c:v>2.1972222222222242</c:v>
                </c:pt>
                <c:pt idx="793">
                  <c:v>2.2000000000000002</c:v>
                </c:pt>
                <c:pt idx="794">
                  <c:v>2.2027777777778033</c:v>
                </c:pt>
                <c:pt idx="795">
                  <c:v>2.2055555555555602</c:v>
                </c:pt>
                <c:pt idx="796">
                  <c:v>2.2083333333333401</c:v>
                </c:pt>
                <c:pt idx="797">
                  <c:v>2.2111111111111112</c:v>
                </c:pt>
                <c:pt idx="798">
                  <c:v>2.2138888888888877</c:v>
                </c:pt>
                <c:pt idx="799">
                  <c:v>2.2166666666666668</c:v>
                </c:pt>
                <c:pt idx="800">
                  <c:v>2.2194444444444437</c:v>
                </c:pt>
                <c:pt idx="801">
                  <c:v>2.2222222222222232</c:v>
                </c:pt>
                <c:pt idx="802">
                  <c:v>2.2250000000000001</c:v>
                </c:pt>
                <c:pt idx="803">
                  <c:v>2.22777777777782</c:v>
                </c:pt>
                <c:pt idx="804">
                  <c:v>2.2305555555555556</c:v>
                </c:pt>
                <c:pt idx="805">
                  <c:v>2.2333333333333352</c:v>
                </c:pt>
                <c:pt idx="806">
                  <c:v>2.2361111111111112</c:v>
                </c:pt>
                <c:pt idx="807">
                  <c:v>2.2388888888888867</c:v>
                </c:pt>
                <c:pt idx="808">
                  <c:v>2.2416666666666671</c:v>
                </c:pt>
                <c:pt idx="809">
                  <c:v>2.2444444444444445</c:v>
                </c:pt>
                <c:pt idx="810">
                  <c:v>2.2472222222222444</c:v>
                </c:pt>
                <c:pt idx="811">
                  <c:v>2.25</c:v>
                </c:pt>
                <c:pt idx="812">
                  <c:v>2.2527777777777986</c:v>
                </c:pt>
                <c:pt idx="813">
                  <c:v>2.2555555555555555</c:v>
                </c:pt>
                <c:pt idx="814">
                  <c:v>2.2583333333333342</c:v>
                </c:pt>
                <c:pt idx="815">
                  <c:v>2.2611111111111306</c:v>
                </c:pt>
                <c:pt idx="816">
                  <c:v>2.2638888888888888</c:v>
                </c:pt>
                <c:pt idx="817">
                  <c:v>2.2666666666666666</c:v>
                </c:pt>
                <c:pt idx="818">
                  <c:v>2.2694444444444444</c:v>
                </c:pt>
                <c:pt idx="819">
                  <c:v>2.2722222222222221</c:v>
                </c:pt>
                <c:pt idx="820">
                  <c:v>2.2749999999999999</c:v>
                </c:pt>
                <c:pt idx="821">
                  <c:v>2.2777777777778114</c:v>
                </c:pt>
                <c:pt idx="822">
                  <c:v>2.2805555555555612</c:v>
                </c:pt>
                <c:pt idx="823">
                  <c:v>2.2833333333333412</c:v>
                </c:pt>
                <c:pt idx="824">
                  <c:v>2.2861111111111212</c:v>
                </c:pt>
                <c:pt idx="825">
                  <c:v>2.2888888888888888</c:v>
                </c:pt>
                <c:pt idx="826">
                  <c:v>2.2916666666666665</c:v>
                </c:pt>
                <c:pt idx="827">
                  <c:v>2.2944444444444443</c:v>
                </c:pt>
                <c:pt idx="828">
                  <c:v>2.2972222222222252</c:v>
                </c:pt>
                <c:pt idx="829">
                  <c:v>2.2999999999999998</c:v>
                </c:pt>
                <c:pt idx="830">
                  <c:v>2.3027777777777811</c:v>
                </c:pt>
                <c:pt idx="831">
                  <c:v>2.3055555555555554</c:v>
                </c:pt>
                <c:pt idx="832">
                  <c:v>2.3083333333333331</c:v>
                </c:pt>
                <c:pt idx="833">
                  <c:v>2.3111111111111109</c:v>
                </c:pt>
                <c:pt idx="834">
                  <c:v>2.3138888888888767</c:v>
                </c:pt>
                <c:pt idx="835">
                  <c:v>2.3166666666666567</c:v>
                </c:pt>
                <c:pt idx="836">
                  <c:v>2.3194444444444327</c:v>
                </c:pt>
                <c:pt idx="837">
                  <c:v>2.3222222222222224</c:v>
                </c:pt>
                <c:pt idx="838">
                  <c:v>2.3249999999999997</c:v>
                </c:pt>
                <c:pt idx="839">
                  <c:v>2.3277777777778033</c:v>
                </c:pt>
                <c:pt idx="840">
                  <c:v>2.3305555555555557</c:v>
                </c:pt>
                <c:pt idx="841">
                  <c:v>2.3333333333333335</c:v>
                </c:pt>
                <c:pt idx="842">
                  <c:v>2.3361111111111108</c:v>
                </c:pt>
                <c:pt idx="843">
                  <c:v>2.3388888888888659</c:v>
                </c:pt>
                <c:pt idx="844">
                  <c:v>2.3416666666666668</c:v>
                </c:pt>
                <c:pt idx="845">
                  <c:v>2.3444444444444437</c:v>
                </c:pt>
                <c:pt idx="846">
                  <c:v>2.3472222222222232</c:v>
                </c:pt>
                <c:pt idx="847">
                  <c:v>2.3499999999999988</c:v>
                </c:pt>
                <c:pt idx="848">
                  <c:v>2.3527777777777792</c:v>
                </c:pt>
                <c:pt idx="849">
                  <c:v>2.3555555555555547</c:v>
                </c:pt>
                <c:pt idx="850">
                  <c:v>2.3583333333333334</c:v>
                </c:pt>
                <c:pt idx="851">
                  <c:v>2.3611111111111112</c:v>
                </c:pt>
                <c:pt idx="852">
                  <c:v>2.3638888888888867</c:v>
                </c:pt>
                <c:pt idx="853">
                  <c:v>2.3666666666666667</c:v>
                </c:pt>
                <c:pt idx="854">
                  <c:v>2.3694444444444427</c:v>
                </c:pt>
                <c:pt idx="855">
                  <c:v>2.3722222222222187</c:v>
                </c:pt>
                <c:pt idx="856">
                  <c:v>2.3749999999999987</c:v>
                </c:pt>
                <c:pt idx="857">
                  <c:v>2.3777777777777986</c:v>
                </c:pt>
                <c:pt idx="858">
                  <c:v>2.3805555555555555</c:v>
                </c:pt>
                <c:pt idx="859">
                  <c:v>2.3833333333333342</c:v>
                </c:pt>
                <c:pt idx="860">
                  <c:v>2.3861111111111111</c:v>
                </c:pt>
                <c:pt idx="861">
                  <c:v>2.3888888888888777</c:v>
                </c:pt>
                <c:pt idx="862">
                  <c:v>2.3916666666666577</c:v>
                </c:pt>
                <c:pt idx="863">
                  <c:v>2.3944444444444377</c:v>
                </c:pt>
                <c:pt idx="864">
                  <c:v>2.3972222222222221</c:v>
                </c:pt>
                <c:pt idx="865">
                  <c:v>2.4</c:v>
                </c:pt>
                <c:pt idx="866">
                  <c:v>2.4027777777777812</c:v>
                </c:pt>
                <c:pt idx="867">
                  <c:v>2.4055555555555554</c:v>
                </c:pt>
                <c:pt idx="868">
                  <c:v>2.4083333333333332</c:v>
                </c:pt>
                <c:pt idx="869">
                  <c:v>2.411111111111111</c:v>
                </c:pt>
                <c:pt idx="870">
                  <c:v>2.4138888888888768</c:v>
                </c:pt>
                <c:pt idx="871">
                  <c:v>2.4166666666666567</c:v>
                </c:pt>
                <c:pt idx="872">
                  <c:v>2.4194444444444367</c:v>
                </c:pt>
                <c:pt idx="873">
                  <c:v>2.4222222222222221</c:v>
                </c:pt>
                <c:pt idx="874">
                  <c:v>2.4249999999999998</c:v>
                </c:pt>
                <c:pt idx="875">
                  <c:v>2.4277777777778096</c:v>
                </c:pt>
                <c:pt idx="876">
                  <c:v>2.4305555555555554</c:v>
                </c:pt>
                <c:pt idx="877">
                  <c:v>2.4333333333333331</c:v>
                </c:pt>
                <c:pt idx="878">
                  <c:v>2.4361111111111109</c:v>
                </c:pt>
                <c:pt idx="879">
                  <c:v>2.4388888888888767</c:v>
                </c:pt>
                <c:pt idx="880">
                  <c:v>2.4416666666666669</c:v>
                </c:pt>
                <c:pt idx="881">
                  <c:v>2.4444444444444438</c:v>
                </c:pt>
                <c:pt idx="882">
                  <c:v>2.4472222222222242</c:v>
                </c:pt>
                <c:pt idx="883">
                  <c:v>2.4499999999999997</c:v>
                </c:pt>
                <c:pt idx="884">
                  <c:v>2.4527777777777802</c:v>
                </c:pt>
                <c:pt idx="885">
                  <c:v>2.4555555555555557</c:v>
                </c:pt>
                <c:pt idx="886">
                  <c:v>2.4583333333333335</c:v>
                </c:pt>
                <c:pt idx="887">
                  <c:v>2.4611111111111112</c:v>
                </c:pt>
                <c:pt idx="888">
                  <c:v>2.4638888888888877</c:v>
                </c:pt>
                <c:pt idx="889">
                  <c:v>2.4666666666666668</c:v>
                </c:pt>
                <c:pt idx="890">
                  <c:v>2.4694444444444437</c:v>
                </c:pt>
                <c:pt idx="891">
                  <c:v>2.4722222222222223</c:v>
                </c:pt>
                <c:pt idx="892">
                  <c:v>2.4749999999999988</c:v>
                </c:pt>
                <c:pt idx="893">
                  <c:v>2.4777777777778005</c:v>
                </c:pt>
                <c:pt idx="894">
                  <c:v>2.4805555555555556</c:v>
                </c:pt>
                <c:pt idx="895">
                  <c:v>2.4833333333333352</c:v>
                </c:pt>
                <c:pt idx="896">
                  <c:v>2.4861111111111112</c:v>
                </c:pt>
                <c:pt idx="897">
                  <c:v>2.4888888888888867</c:v>
                </c:pt>
                <c:pt idx="898">
                  <c:v>2.4916666666666667</c:v>
                </c:pt>
                <c:pt idx="899">
                  <c:v>2.4944444444444427</c:v>
                </c:pt>
                <c:pt idx="900">
                  <c:v>2.4972222222222222</c:v>
                </c:pt>
                <c:pt idx="901">
                  <c:v>2.5</c:v>
                </c:pt>
                <c:pt idx="902">
                  <c:v>2.5027777777777986</c:v>
                </c:pt>
                <c:pt idx="903">
                  <c:v>2.5055555555555555</c:v>
                </c:pt>
                <c:pt idx="904">
                  <c:v>2.5083333333333342</c:v>
                </c:pt>
                <c:pt idx="905">
                  <c:v>2.5111111111111111</c:v>
                </c:pt>
                <c:pt idx="906">
                  <c:v>2.5138888888888777</c:v>
                </c:pt>
                <c:pt idx="907">
                  <c:v>2.5166666666666577</c:v>
                </c:pt>
                <c:pt idx="908">
                  <c:v>2.5194444444444377</c:v>
                </c:pt>
                <c:pt idx="909">
                  <c:v>2.5222222222222221</c:v>
                </c:pt>
                <c:pt idx="910">
                  <c:v>2.5249999999999999</c:v>
                </c:pt>
                <c:pt idx="911">
                  <c:v>2.5277777777778114</c:v>
                </c:pt>
                <c:pt idx="912">
                  <c:v>2.5305555555555554</c:v>
                </c:pt>
                <c:pt idx="913">
                  <c:v>2.5333333333333332</c:v>
                </c:pt>
                <c:pt idx="914">
                  <c:v>2.536111111111111</c:v>
                </c:pt>
                <c:pt idx="915">
                  <c:v>2.5388888888888768</c:v>
                </c:pt>
                <c:pt idx="916">
                  <c:v>2.5416666666666665</c:v>
                </c:pt>
                <c:pt idx="917">
                  <c:v>2.5444444444444443</c:v>
                </c:pt>
                <c:pt idx="918">
                  <c:v>2.5472222222222252</c:v>
                </c:pt>
                <c:pt idx="919">
                  <c:v>2.5499999999999998</c:v>
                </c:pt>
                <c:pt idx="920">
                  <c:v>2.5527777777777811</c:v>
                </c:pt>
                <c:pt idx="921">
                  <c:v>2.5555555555555554</c:v>
                </c:pt>
                <c:pt idx="922">
                  <c:v>2.5583333333333331</c:v>
                </c:pt>
                <c:pt idx="923">
                  <c:v>2.5611111111111202</c:v>
                </c:pt>
                <c:pt idx="924">
                  <c:v>2.5638888888888887</c:v>
                </c:pt>
                <c:pt idx="925">
                  <c:v>2.5666666666666669</c:v>
                </c:pt>
                <c:pt idx="926">
                  <c:v>2.5694444444444438</c:v>
                </c:pt>
                <c:pt idx="927">
                  <c:v>2.5722222222222224</c:v>
                </c:pt>
                <c:pt idx="928">
                  <c:v>2.5749999999999997</c:v>
                </c:pt>
                <c:pt idx="929">
                  <c:v>2.5777777777778033</c:v>
                </c:pt>
                <c:pt idx="930">
                  <c:v>2.5805555555555602</c:v>
                </c:pt>
                <c:pt idx="931">
                  <c:v>2.5833333333333401</c:v>
                </c:pt>
                <c:pt idx="932">
                  <c:v>2.5861111111111112</c:v>
                </c:pt>
                <c:pt idx="933">
                  <c:v>2.5888888888888877</c:v>
                </c:pt>
                <c:pt idx="934">
                  <c:v>2.5916666666666668</c:v>
                </c:pt>
                <c:pt idx="935">
                  <c:v>2.5944444444444437</c:v>
                </c:pt>
                <c:pt idx="936">
                  <c:v>2.5972222222222232</c:v>
                </c:pt>
                <c:pt idx="937">
                  <c:v>2.6</c:v>
                </c:pt>
                <c:pt idx="938">
                  <c:v>2.6027777777778005</c:v>
                </c:pt>
                <c:pt idx="939">
                  <c:v>2.6055555555555556</c:v>
                </c:pt>
                <c:pt idx="940">
                  <c:v>2.6083333333333352</c:v>
                </c:pt>
                <c:pt idx="941">
                  <c:v>2.6111111111111112</c:v>
                </c:pt>
                <c:pt idx="942">
                  <c:v>2.6138888888888867</c:v>
                </c:pt>
                <c:pt idx="943">
                  <c:v>2.6166666666666667</c:v>
                </c:pt>
                <c:pt idx="944">
                  <c:v>2.6194444444444427</c:v>
                </c:pt>
                <c:pt idx="945">
                  <c:v>2.6222222222222222</c:v>
                </c:pt>
                <c:pt idx="946">
                  <c:v>2.625</c:v>
                </c:pt>
                <c:pt idx="947">
                  <c:v>2.6277777777778151</c:v>
                </c:pt>
                <c:pt idx="948">
                  <c:v>2.6305555555555555</c:v>
                </c:pt>
                <c:pt idx="949">
                  <c:v>2.6333333333333342</c:v>
                </c:pt>
                <c:pt idx="950">
                  <c:v>2.6361111111111111</c:v>
                </c:pt>
                <c:pt idx="951">
                  <c:v>2.6388888888888777</c:v>
                </c:pt>
                <c:pt idx="952">
                  <c:v>2.6416666666666666</c:v>
                </c:pt>
                <c:pt idx="953">
                  <c:v>2.6444444444444444</c:v>
                </c:pt>
                <c:pt idx="954">
                  <c:v>2.6472222222222292</c:v>
                </c:pt>
                <c:pt idx="955">
                  <c:v>2.65</c:v>
                </c:pt>
                <c:pt idx="956">
                  <c:v>2.6527777777777812</c:v>
                </c:pt>
                <c:pt idx="957">
                  <c:v>2.6555555555555554</c:v>
                </c:pt>
                <c:pt idx="958">
                  <c:v>2.6583333333333332</c:v>
                </c:pt>
                <c:pt idx="959">
                  <c:v>2.6611111111111212</c:v>
                </c:pt>
                <c:pt idx="960">
                  <c:v>2.6638888888888888</c:v>
                </c:pt>
                <c:pt idx="961">
                  <c:v>2.6666666666666665</c:v>
                </c:pt>
                <c:pt idx="962">
                  <c:v>2.6694444444444443</c:v>
                </c:pt>
                <c:pt idx="963">
                  <c:v>2.6722222222222221</c:v>
                </c:pt>
                <c:pt idx="964">
                  <c:v>2.6749999999999998</c:v>
                </c:pt>
                <c:pt idx="965">
                  <c:v>2.6777777777778096</c:v>
                </c:pt>
                <c:pt idx="966">
                  <c:v>2.6805555555555602</c:v>
                </c:pt>
                <c:pt idx="967">
                  <c:v>2.6833333333333402</c:v>
                </c:pt>
                <c:pt idx="968">
                  <c:v>2.6861111111111202</c:v>
                </c:pt>
                <c:pt idx="969">
                  <c:v>2.6888888888888887</c:v>
                </c:pt>
                <c:pt idx="970">
                  <c:v>2.6916666666666669</c:v>
                </c:pt>
                <c:pt idx="971">
                  <c:v>2.6944444444444438</c:v>
                </c:pt>
                <c:pt idx="972">
                  <c:v>2.6972222222222242</c:v>
                </c:pt>
                <c:pt idx="973">
                  <c:v>2.7</c:v>
                </c:pt>
                <c:pt idx="974">
                  <c:v>2.7027777777778033</c:v>
                </c:pt>
                <c:pt idx="975">
                  <c:v>2.7055555555555602</c:v>
                </c:pt>
                <c:pt idx="976">
                  <c:v>2.7083333333333401</c:v>
                </c:pt>
                <c:pt idx="977">
                  <c:v>2.7111111111111112</c:v>
                </c:pt>
                <c:pt idx="978">
                  <c:v>2.7138888888888877</c:v>
                </c:pt>
                <c:pt idx="979">
                  <c:v>2.7166666666666668</c:v>
                </c:pt>
                <c:pt idx="980">
                  <c:v>2.7194444444444437</c:v>
                </c:pt>
                <c:pt idx="981">
                  <c:v>2.7222222222222232</c:v>
                </c:pt>
                <c:pt idx="982">
                  <c:v>2.7250000000000001</c:v>
                </c:pt>
                <c:pt idx="983">
                  <c:v>2.72777777777782</c:v>
                </c:pt>
                <c:pt idx="984">
                  <c:v>2.7305555555555556</c:v>
                </c:pt>
                <c:pt idx="985">
                  <c:v>2.7333333333333352</c:v>
                </c:pt>
                <c:pt idx="986">
                  <c:v>2.7361111111111112</c:v>
                </c:pt>
                <c:pt idx="987">
                  <c:v>2.7388888888888867</c:v>
                </c:pt>
                <c:pt idx="988">
                  <c:v>2.7416666666666671</c:v>
                </c:pt>
                <c:pt idx="989">
                  <c:v>2.7444444444444445</c:v>
                </c:pt>
                <c:pt idx="990">
                  <c:v>2.7472222222222444</c:v>
                </c:pt>
                <c:pt idx="991">
                  <c:v>2.75</c:v>
                </c:pt>
                <c:pt idx="992">
                  <c:v>2.7527777777777986</c:v>
                </c:pt>
                <c:pt idx="993">
                  <c:v>2.7555555555555555</c:v>
                </c:pt>
                <c:pt idx="994">
                  <c:v>2.7583333333333342</c:v>
                </c:pt>
                <c:pt idx="995">
                  <c:v>2.7611111111111306</c:v>
                </c:pt>
                <c:pt idx="996">
                  <c:v>2.7638888888888888</c:v>
                </c:pt>
                <c:pt idx="997">
                  <c:v>2.7666666666666666</c:v>
                </c:pt>
                <c:pt idx="998">
                  <c:v>2.7694444444444444</c:v>
                </c:pt>
                <c:pt idx="999">
                  <c:v>2.7722222222222221</c:v>
                </c:pt>
                <c:pt idx="1000">
                  <c:v>2.7749999999999999</c:v>
                </c:pt>
                <c:pt idx="1001">
                  <c:v>2.7777777777778114</c:v>
                </c:pt>
                <c:pt idx="1002">
                  <c:v>2.7805555555555612</c:v>
                </c:pt>
                <c:pt idx="1003">
                  <c:v>2.7833333333333412</c:v>
                </c:pt>
                <c:pt idx="1004">
                  <c:v>2.7861111111111212</c:v>
                </c:pt>
                <c:pt idx="1005">
                  <c:v>2.7888888888888888</c:v>
                </c:pt>
                <c:pt idx="1006">
                  <c:v>2.7916666666666665</c:v>
                </c:pt>
                <c:pt idx="1007">
                  <c:v>2.7944444444444443</c:v>
                </c:pt>
                <c:pt idx="1008">
                  <c:v>2.7972222222222252</c:v>
                </c:pt>
                <c:pt idx="1009">
                  <c:v>2.8</c:v>
                </c:pt>
                <c:pt idx="1010">
                  <c:v>2.8027777777777811</c:v>
                </c:pt>
                <c:pt idx="1011">
                  <c:v>2.8055555555555554</c:v>
                </c:pt>
                <c:pt idx="1012">
                  <c:v>2.8083333333333331</c:v>
                </c:pt>
                <c:pt idx="1013">
                  <c:v>2.8111111111111109</c:v>
                </c:pt>
                <c:pt idx="1014">
                  <c:v>2.8138888888888767</c:v>
                </c:pt>
                <c:pt idx="1015">
                  <c:v>2.8166666666666567</c:v>
                </c:pt>
                <c:pt idx="1016">
                  <c:v>2.8194444444444327</c:v>
                </c:pt>
                <c:pt idx="1017">
                  <c:v>2.8222222222222224</c:v>
                </c:pt>
                <c:pt idx="1018">
                  <c:v>2.8249999999999997</c:v>
                </c:pt>
                <c:pt idx="1019">
                  <c:v>2.8277777777778033</c:v>
                </c:pt>
                <c:pt idx="1020">
                  <c:v>2.8305555555555557</c:v>
                </c:pt>
                <c:pt idx="1021">
                  <c:v>2.8333333333333335</c:v>
                </c:pt>
                <c:pt idx="1022">
                  <c:v>2.8361111111111108</c:v>
                </c:pt>
                <c:pt idx="1023">
                  <c:v>2.8388888888888659</c:v>
                </c:pt>
                <c:pt idx="1024">
                  <c:v>2.8416666666666668</c:v>
                </c:pt>
                <c:pt idx="1025">
                  <c:v>2.8444444444444437</c:v>
                </c:pt>
                <c:pt idx="1026">
                  <c:v>2.8472222222222232</c:v>
                </c:pt>
                <c:pt idx="1027">
                  <c:v>2.8499999999999988</c:v>
                </c:pt>
                <c:pt idx="1028">
                  <c:v>2.8527777777777792</c:v>
                </c:pt>
                <c:pt idx="1029">
                  <c:v>2.8555555555555547</c:v>
                </c:pt>
                <c:pt idx="1030">
                  <c:v>2.8583333333333334</c:v>
                </c:pt>
                <c:pt idx="1031">
                  <c:v>2.8611111111111112</c:v>
                </c:pt>
                <c:pt idx="1032">
                  <c:v>2.8638888888888867</c:v>
                </c:pt>
                <c:pt idx="1033">
                  <c:v>2.8666666666666667</c:v>
                </c:pt>
                <c:pt idx="1034">
                  <c:v>2.8694444444444427</c:v>
                </c:pt>
                <c:pt idx="1035">
                  <c:v>2.8722222222222187</c:v>
                </c:pt>
                <c:pt idx="1036">
                  <c:v>2.8749999999999987</c:v>
                </c:pt>
                <c:pt idx="1037">
                  <c:v>2.8777777777777986</c:v>
                </c:pt>
                <c:pt idx="1038">
                  <c:v>2.8805555555555555</c:v>
                </c:pt>
                <c:pt idx="1039">
                  <c:v>2.8833333333333342</c:v>
                </c:pt>
                <c:pt idx="1040">
                  <c:v>2.8861111111111111</c:v>
                </c:pt>
                <c:pt idx="1041">
                  <c:v>2.8888888888888777</c:v>
                </c:pt>
                <c:pt idx="1042">
                  <c:v>2.8916666666666577</c:v>
                </c:pt>
                <c:pt idx="1043">
                  <c:v>2.8944444444444377</c:v>
                </c:pt>
                <c:pt idx="1044">
                  <c:v>2.8972222222222221</c:v>
                </c:pt>
                <c:pt idx="1045">
                  <c:v>2.9</c:v>
                </c:pt>
                <c:pt idx="1046">
                  <c:v>2.9027777777777812</c:v>
                </c:pt>
                <c:pt idx="1047">
                  <c:v>2.9055555555555554</c:v>
                </c:pt>
                <c:pt idx="1048">
                  <c:v>2.9083333333333332</c:v>
                </c:pt>
                <c:pt idx="1049">
                  <c:v>2.911111111111111</c:v>
                </c:pt>
                <c:pt idx="1050">
                  <c:v>2.9138888888888768</c:v>
                </c:pt>
                <c:pt idx="1051">
                  <c:v>2.9166666666666567</c:v>
                </c:pt>
                <c:pt idx="1052">
                  <c:v>2.9194444444444367</c:v>
                </c:pt>
                <c:pt idx="1053">
                  <c:v>2.9222222222222221</c:v>
                </c:pt>
                <c:pt idx="1054">
                  <c:v>2.9249999999999998</c:v>
                </c:pt>
                <c:pt idx="1055">
                  <c:v>2.9277777777778096</c:v>
                </c:pt>
                <c:pt idx="1056">
                  <c:v>2.9305555555555554</c:v>
                </c:pt>
                <c:pt idx="1057">
                  <c:v>2.9333333333333331</c:v>
                </c:pt>
                <c:pt idx="1058">
                  <c:v>2.9361111111111109</c:v>
                </c:pt>
                <c:pt idx="1059">
                  <c:v>2.9388888888888767</c:v>
                </c:pt>
                <c:pt idx="1060">
                  <c:v>2.9416666666666669</c:v>
                </c:pt>
                <c:pt idx="1061">
                  <c:v>2.9444444444444438</c:v>
                </c:pt>
                <c:pt idx="1062">
                  <c:v>2.9472222222222242</c:v>
                </c:pt>
                <c:pt idx="1063">
                  <c:v>2.9499999999999997</c:v>
                </c:pt>
                <c:pt idx="1064">
                  <c:v>2.9527777777777802</c:v>
                </c:pt>
                <c:pt idx="1065">
                  <c:v>2.9555555555555557</c:v>
                </c:pt>
                <c:pt idx="1066">
                  <c:v>2.9583333333333335</c:v>
                </c:pt>
                <c:pt idx="1067">
                  <c:v>2.9611111111111112</c:v>
                </c:pt>
                <c:pt idx="1068">
                  <c:v>2.9638888888888877</c:v>
                </c:pt>
                <c:pt idx="1069">
                  <c:v>2.9666666666666668</c:v>
                </c:pt>
                <c:pt idx="1070">
                  <c:v>2.9694444444444437</c:v>
                </c:pt>
                <c:pt idx="1071">
                  <c:v>2.9722222222222223</c:v>
                </c:pt>
                <c:pt idx="1072">
                  <c:v>2.9749999999999988</c:v>
                </c:pt>
                <c:pt idx="1073">
                  <c:v>2.9777777777778005</c:v>
                </c:pt>
                <c:pt idx="1074">
                  <c:v>2.9805555555555556</c:v>
                </c:pt>
                <c:pt idx="1075">
                  <c:v>2.9833333333333352</c:v>
                </c:pt>
                <c:pt idx="1076">
                  <c:v>2.9861111111111112</c:v>
                </c:pt>
                <c:pt idx="1077">
                  <c:v>2.9888888888888867</c:v>
                </c:pt>
                <c:pt idx="1078">
                  <c:v>2.9916666666666667</c:v>
                </c:pt>
                <c:pt idx="1079">
                  <c:v>2.9944444444444427</c:v>
                </c:pt>
                <c:pt idx="1080">
                  <c:v>2.9972222222222222</c:v>
                </c:pt>
                <c:pt idx="1081">
                  <c:v>3</c:v>
                </c:pt>
                <c:pt idx="1082">
                  <c:v>3.0027777777777986</c:v>
                </c:pt>
                <c:pt idx="1083">
                  <c:v>3.0055555555555555</c:v>
                </c:pt>
                <c:pt idx="1084">
                  <c:v>3.0083333333333342</c:v>
                </c:pt>
                <c:pt idx="1085">
                  <c:v>3.0111111111111111</c:v>
                </c:pt>
                <c:pt idx="1086">
                  <c:v>3.0138888888888777</c:v>
                </c:pt>
                <c:pt idx="1087">
                  <c:v>3.0166666666666577</c:v>
                </c:pt>
                <c:pt idx="1088">
                  <c:v>3.0194444444444377</c:v>
                </c:pt>
                <c:pt idx="1089">
                  <c:v>3.0222222222222221</c:v>
                </c:pt>
                <c:pt idx="1090">
                  <c:v>3.0249999999999999</c:v>
                </c:pt>
                <c:pt idx="1091">
                  <c:v>3.0277777777778114</c:v>
                </c:pt>
                <c:pt idx="1092">
                  <c:v>3.0305555555555554</c:v>
                </c:pt>
                <c:pt idx="1093">
                  <c:v>3.0333333333333332</c:v>
                </c:pt>
                <c:pt idx="1094">
                  <c:v>3.036111111111111</c:v>
                </c:pt>
                <c:pt idx="1095">
                  <c:v>3.0388888888888768</c:v>
                </c:pt>
                <c:pt idx="1096">
                  <c:v>3.0416666666666665</c:v>
                </c:pt>
                <c:pt idx="1097">
                  <c:v>3.0444444444444443</c:v>
                </c:pt>
                <c:pt idx="1098">
                  <c:v>3.0472222222222252</c:v>
                </c:pt>
                <c:pt idx="1099">
                  <c:v>3.05</c:v>
                </c:pt>
                <c:pt idx="1100">
                  <c:v>3.0527777777777811</c:v>
                </c:pt>
                <c:pt idx="1101">
                  <c:v>3.0555555555555554</c:v>
                </c:pt>
                <c:pt idx="1102">
                  <c:v>3.0583333333333331</c:v>
                </c:pt>
                <c:pt idx="1103">
                  <c:v>3.0611111111111202</c:v>
                </c:pt>
                <c:pt idx="1104">
                  <c:v>3.0638888888888887</c:v>
                </c:pt>
                <c:pt idx="1105">
                  <c:v>3.0666666666666669</c:v>
                </c:pt>
                <c:pt idx="1106">
                  <c:v>3.0694444444444438</c:v>
                </c:pt>
                <c:pt idx="1107">
                  <c:v>3.0722222222222224</c:v>
                </c:pt>
                <c:pt idx="1108">
                  <c:v>3.0749999999999997</c:v>
                </c:pt>
                <c:pt idx="1109">
                  <c:v>3.0777777777778033</c:v>
                </c:pt>
                <c:pt idx="1110">
                  <c:v>3.0805555555555602</c:v>
                </c:pt>
                <c:pt idx="1111">
                  <c:v>3.0833333333333401</c:v>
                </c:pt>
                <c:pt idx="1112">
                  <c:v>3.0861111111111112</c:v>
                </c:pt>
                <c:pt idx="1113">
                  <c:v>3.0888888888888877</c:v>
                </c:pt>
                <c:pt idx="1114">
                  <c:v>3.0916666666666668</c:v>
                </c:pt>
                <c:pt idx="1115">
                  <c:v>3.0944444444444437</c:v>
                </c:pt>
                <c:pt idx="1116">
                  <c:v>3.0972222222222232</c:v>
                </c:pt>
                <c:pt idx="1117">
                  <c:v>3.1</c:v>
                </c:pt>
                <c:pt idx="1118">
                  <c:v>3.1027777777778005</c:v>
                </c:pt>
                <c:pt idx="1119">
                  <c:v>3.1055555555555556</c:v>
                </c:pt>
                <c:pt idx="1120">
                  <c:v>3.1083333333333352</c:v>
                </c:pt>
                <c:pt idx="1121">
                  <c:v>3.1111111111111112</c:v>
                </c:pt>
                <c:pt idx="1122">
                  <c:v>3.1138888888888867</c:v>
                </c:pt>
                <c:pt idx="1123">
                  <c:v>3.1166666666666667</c:v>
                </c:pt>
                <c:pt idx="1124">
                  <c:v>3.1194444444444427</c:v>
                </c:pt>
                <c:pt idx="1125">
                  <c:v>3.1222222222222222</c:v>
                </c:pt>
                <c:pt idx="1126">
                  <c:v>3.125</c:v>
                </c:pt>
                <c:pt idx="1127">
                  <c:v>3.1277777777778151</c:v>
                </c:pt>
                <c:pt idx="1128">
                  <c:v>3.1305555555555555</c:v>
                </c:pt>
                <c:pt idx="1129">
                  <c:v>3.1333333333333342</c:v>
                </c:pt>
                <c:pt idx="1130">
                  <c:v>3.1361111111111111</c:v>
                </c:pt>
                <c:pt idx="1131">
                  <c:v>3.1388888888888777</c:v>
                </c:pt>
                <c:pt idx="1132">
                  <c:v>3.1416666666666666</c:v>
                </c:pt>
                <c:pt idx="1133">
                  <c:v>3.1444444444444444</c:v>
                </c:pt>
                <c:pt idx="1134">
                  <c:v>3.1472222222222292</c:v>
                </c:pt>
                <c:pt idx="1135">
                  <c:v>3.15</c:v>
                </c:pt>
                <c:pt idx="1136">
                  <c:v>3.1527777777777812</c:v>
                </c:pt>
                <c:pt idx="1137">
                  <c:v>3.1555555555555554</c:v>
                </c:pt>
                <c:pt idx="1138">
                  <c:v>3.1583333333333332</c:v>
                </c:pt>
                <c:pt idx="1139">
                  <c:v>3.1611111111111212</c:v>
                </c:pt>
                <c:pt idx="1140">
                  <c:v>3.1638888888888888</c:v>
                </c:pt>
                <c:pt idx="1141">
                  <c:v>3.1666666666666665</c:v>
                </c:pt>
                <c:pt idx="1142">
                  <c:v>3.1694444444444443</c:v>
                </c:pt>
                <c:pt idx="1143">
                  <c:v>3.1722222222222221</c:v>
                </c:pt>
                <c:pt idx="1144">
                  <c:v>3.1749999999999998</c:v>
                </c:pt>
                <c:pt idx="1145">
                  <c:v>3.1777777777778096</c:v>
                </c:pt>
                <c:pt idx="1146">
                  <c:v>3.1805555555555602</c:v>
                </c:pt>
                <c:pt idx="1147">
                  <c:v>3.1833333333333402</c:v>
                </c:pt>
                <c:pt idx="1148">
                  <c:v>3.1861111111111202</c:v>
                </c:pt>
                <c:pt idx="1149">
                  <c:v>3.1888888888888887</c:v>
                </c:pt>
                <c:pt idx="1150">
                  <c:v>3.1916666666666669</c:v>
                </c:pt>
                <c:pt idx="1151">
                  <c:v>3.1944444444444438</c:v>
                </c:pt>
                <c:pt idx="1152">
                  <c:v>3.1972222222222242</c:v>
                </c:pt>
                <c:pt idx="1153">
                  <c:v>3.2</c:v>
                </c:pt>
                <c:pt idx="1154">
                  <c:v>3.2027777777778033</c:v>
                </c:pt>
                <c:pt idx="1155">
                  <c:v>3.2055555555555602</c:v>
                </c:pt>
                <c:pt idx="1156">
                  <c:v>3.2083333333333401</c:v>
                </c:pt>
                <c:pt idx="1157">
                  <c:v>3.2111111111111112</c:v>
                </c:pt>
                <c:pt idx="1158">
                  <c:v>3.2138888888888877</c:v>
                </c:pt>
                <c:pt idx="1159">
                  <c:v>3.2166666666666668</c:v>
                </c:pt>
                <c:pt idx="1160">
                  <c:v>3.2194444444444437</c:v>
                </c:pt>
                <c:pt idx="1161">
                  <c:v>3.2222222222222232</c:v>
                </c:pt>
                <c:pt idx="1162">
                  <c:v>3.2250000000000001</c:v>
                </c:pt>
                <c:pt idx="1163">
                  <c:v>3.22777777777782</c:v>
                </c:pt>
                <c:pt idx="1164">
                  <c:v>3.2305555555555556</c:v>
                </c:pt>
                <c:pt idx="1165">
                  <c:v>3.2333333333333352</c:v>
                </c:pt>
                <c:pt idx="1166">
                  <c:v>3.2361111111111112</c:v>
                </c:pt>
                <c:pt idx="1167">
                  <c:v>3.2388888888888867</c:v>
                </c:pt>
                <c:pt idx="1168">
                  <c:v>3.2416666666666671</c:v>
                </c:pt>
                <c:pt idx="1169">
                  <c:v>3.2444444444444445</c:v>
                </c:pt>
                <c:pt idx="1170">
                  <c:v>3.2472222222222444</c:v>
                </c:pt>
                <c:pt idx="1171">
                  <c:v>3.25</c:v>
                </c:pt>
                <c:pt idx="1172">
                  <c:v>3.2527777777777986</c:v>
                </c:pt>
                <c:pt idx="1173">
                  <c:v>3.2555555555555555</c:v>
                </c:pt>
                <c:pt idx="1174">
                  <c:v>3.2583333333333342</c:v>
                </c:pt>
                <c:pt idx="1175">
                  <c:v>3.2611111111111306</c:v>
                </c:pt>
                <c:pt idx="1176">
                  <c:v>3.2638888888888888</c:v>
                </c:pt>
                <c:pt idx="1177">
                  <c:v>3.2666666666666666</c:v>
                </c:pt>
                <c:pt idx="1178">
                  <c:v>3.2694444444444444</c:v>
                </c:pt>
                <c:pt idx="1179">
                  <c:v>3.2722222222222221</c:v>
                </c:pt>
                <c:pt idx="1180">
                  <c:v>3.2749999999999999</c:v>
                </c:pt>
                <c:pt idx="1181">
                  <c:v>3.2777777777778114</c:v>
                </c:pt>
                <c:pt idx="1182">
                  <c:v>3.2805555555555612</c:v>
                </c:pt>
                <c:pt idx="1183">
                  <c:v>3.2833333333333412</c:v>
                </c:pt>
                <c:pt idx="1184">
                  <c:v>3.2861111111111212</c:v>
                </c:pt>
                <c:pt idx="1185">
                  <c:v>3.2888888888888888</c:v>
                </c:pt>
                <c:pt idx="1186">
                  <c:v>3.2916666666666665</c:v>
                </c:pt>
                <c:pt idx="1187">
                  <c:v>3.2944444444444443</c:v>
                </c:pt>
                <c:pt idx="1188">
                  <c:v>3.2972222222222252</c:v>
                </c:pt>
                <c:pt idx="1189">
                  <c:v>3.3</c:v>
                </c:pt>
                <c:pt idx="1190">
                  <c:v>3.3027777777777811</c:v>
                </c:pt>
                <c:pt idx="1191">
                  <c:v>3.3055555555555554</c:v>
                </c:pt>
                <c:pt idx="1192">
                  <c:v>3.3083333333333331</c:v>
                </c:pt>
                <c:pt idx="1193">
                  <c:v>3.3111111111111109</c:v>
                </c:pt>
                <c:pt idx="1194">
                  <c:v>3.3138888888888767</c:v>
                </c:pt>
                <c:pt idx="1195">
                  <c:v>3.3166666666666567</c:v>
                </c:pt>
                <c:pt idx="1196">
                  <c:v>3.3194444444444327</c:v>
                </c:pt>
                <c:pt idx="1197">
                  <c:v>3.3222222222222224</c:v>
                </c:pt>
                <c:pt idx="1198">
                  <c:v>3.3249999999999997</c:v>
                </c:pt>
                <c:pt idx="1199">
                  <c:v>3.3277777777778033</c:v>
                </c:pt>
                <c:pt idx="1200">
                  <c:v>3.3305555555555557</c:v>
                </c:pt>
                <c:pt idx="1201">
                  <c:v>3.3333333333333335</c:v>
                </c:pt>
                <c:pt idx="1202">
                  <c:v>3.3361111111111108</c:v>
                </c:pt>
                <c:pt idx="1203">
                  <c:v>3.3388888888888659</c:v>
                </c:pt>
                <c:pt idx="1204">
                  <c:v>3.3416666666666668</c:v>
                </c:pt>
                <c:pt idx="1205">
                  <c:v>3.3444444444444437</c:v>
                </c:pt>
                <c:pt idx="1206">
                  <c:v>3.3472222222222232</c:v>
                </c:pt>
                <c:pt idx="1207">
                  <c:v>3.3499999999999988</c:v>
                </c:pt>
                <c:pt idx="1208">
                  <c:v>3.3527777777777792</c:v>
                </c:pt>
                <c:pt idx="1209">
                  <c:v>3.3555555555555547</c:v>
                </c:pt>
                <c:pt idx="1210">
                  <c:v>3.3583333333333334</c:v>
                </c:pt>
                <c:pt idx="1211">
                  <c:v>3.3611111111111112</c:v>
                </c:pt>
                <c:pt idx="1212">
                  <c:v>3.3638888888888867</c:v>
                </c:pt>
                <c:pt idx="1213">
                  <c:v>3.3666666666666667</c:v>
                </c:pt>
                <c:pt idx="1214">
                  <c:v>3.3694444444444427</c:v>
                </c:pt>
                <c:pt idx="1215">
                  <c:v>3.3722222222222187</c:v>
                </c:pt>
                <c:pt idx="1216">
                  <c:v>3.3749999999999987</c:v>
                </c:pt>
                <c:pt idx="1217">
                  <c:v>3.3777777777777986</c:v>
                </c:pt>
                <c:pt idx="1218">
                  <c:v>3.3805555555555555</c:v>
                </c:pt>
                <c:pt idx="1219">
                  <c:v>3.3833333333333342</c:v>
                </c:pt>
                <c:pt idx="1220">
                  <c:v>3.3861111111111111</c:v>
                </c:pt>
                <c:pt idx="1221">
                  <c:v>3.3888888888888777</c:v>
                </c:pt>
                <c:pt idx="1222">
                  <c:v>3.3916666666666577</c:v>
                </c:pt>
                <c:pt idx="1223">
                  <c:v>3.3944444444444377</c:v>
                </c:pt>
                <c:pt idx="1224">
                  <c:v>3.3972222222222221</c:v>
                </c:pt>
                <c:pt idx="1225">
                  <c:v>3.4</c:v>
                </c:pt>
                <c:pt idx="1226">
                  <c:v>3.4027777777777812</c:v>
                </c:pt>
                <c:pt idx="1227">
                  <c:v>3.4055555555555554</c:v>
                </c:pt>
                <c:pt idx="1228">
                  <c:v>3.4083333333333332</c:v>
                </c:pt>
                <c:pt idx="1229">
                  <c:v>3.411111111111111</c:v>
                </c:pt>
                <c:pt idx="1230">
                  <c:v>3.4138888888888768</c:v>
                </c:pt>
                <c:pt idx="1231">
                  <c:v>3.4166666666666567</c:v>
                </c:pt>
                <c:pt idx="1232">
                  <c:v>3.4194444444444367</c:v>
                </c:pt>
                <c:pt idx="1233">
                  <c:v>3.4222222222222221</c:v>
                </c:pt>
                <c:pt idx="1234">
                  <c:v>3.4249999999999998</c:v>
                </c:pt>
                <c:pt idx="1235">
                  <c:v>3.4277777777778096</c:v>
                </c:pt>
                <c:pt idx="1236">
                  <c:v>3.4305555555555554</c:v>
                </c:pt>
                <c:pt idx="1237">
                  <c:v>3.4333333333333331</c:v>
                </c:pt>
                <c:pt idx="1238">
                  <c:v>3.4361111111111109</c:v>
                </c:pt>
                <c:pt idx="1239">
                  <c:v>3.4388888888888767</c:v>
                </c:pt>
                <c:pt idx="1240">
                  <c:v>3.4416666666666669</c:v>
                </c:pt>
                <c:pt idx="1241">
                  <c:v>3.4444444444444438</c:v>
                </c:pt>
                <c:pt idx="1242">
                  <c:v>3.4472222222222242</c:v>
                </c:pt>
                <c:pt idx="1243">
                  <c:v>3.4499999999999997</c:v>
                </c:pt>
                <c:pt idx="1244">
                  <c:v>3.4527777777777802</c:v>
                </c:pt>
                <c:pt idx="1245">
                  <c:v>3.4555555555555557</c:v>
                </c:pt>
                <c:pt idx="1246">
                  <c:v>3.4583333333333335</c:v>
                </c:pt>
                <c:pt idx="1247">
                  <c:v>3.4611111111111112</c:v>
                </c:pt>
                <c:pt idx="1248">
                  <c:v>3.4638888888888877</c:v>
                </c:pt>
                <c:pt idx="1249">
                  <c:v>3.4666666666666668</c:v>
                </c:pt>
                <c:pt idx="1250">
                  <c:v>3.4694444444444437</c:v>
                </c:pt>
                <c:pt idx="1251">
                  <c:v>3.4722222222222223</c:v>
                </c:pt>
                <c:pt idx="1252">
                  <c:v>3.4749999999999988</c:v>
                </c:pt>
                <c:pt idx="1253">
                  <c:v>3.4777777777778005</c:v>
                </c:pt>
                <c:pt idx="1254">
                  <c:v>3.4805555555555556</c:v>
                </c:pt>
                <c:pt idx="1255">
                  <c:v>3.4833333333333352</c:v>
                </c:pt>
                <c:pt idx="1256">
                  <c:v>3.4861111111111112</c:v>
                </c:pt>
                <c:pt idx="1257">
                  <c:v>3.4888888888888867</c:v>
                </c:pt>
                <c:pt idx="1258">
                  <c:v>3.4916666666666667</c:v>
                </c:pt>
                <c:pt idx="1259">
                  <c:v>3.4944444444444427</c:v>
                </c:pt>
                <c:pt idx="1260">
                  <c:v>3.4972222222222222</c:v>
                </c:pt>
                <c:pt idx="1261">
                  <c:v>3.5</c:v>
                </c:pt>
                <c:pt idx="1262">
                  <c:v>3.5027777777777986</c:v>
                </c:pt>
                <c:pt idx="1263">
                  <c:v>3.5055555555555555</c:v>
                </c:pt>
                <c:pt idx="1264">
                  <c:v>3.5083333333333342</c:v>
                </c:pt>
                <c:pt idx="1265">
                  <c:v>3.5111111111111111</c:v>
                </c:pt>
                <c:pt idx="1266">
                  <c:v>3.5138888888888777</c:v>
                </c:pt>
                <c:pt idx="1267">
                  <c:v>3.5166666666666577</c:v>
                </c:pt>
                <c:pt idx="1268">
                  <c:v>3.5194444444444377</c:v>
                </c:pt>
                <c:pt idx="1269">
                  <c:v>3.5222222222222221</c:v>
                </c:pt>
                <c:pt idx="1270">
                  <c:v>3.5249999999999999</c:v>
                </c:pt>
                <c:pt idx="1271">
                  <c:v>3.5277777777778114</c:v>
                </c:pt>
                <c:pt idx="1272">
                  <c:v>3.5305555555555554</c:v>
                </c:pt>
                <c:pt idx="1273">
                  <c:v>3.5333333333333332</c:v>
                </c:pt>
                <c:pt idx="1274">
                  <c:v>3.536111111111111</c:v>
                </c:pt>
                <c:pt idx="1275">
                  <c:v>3.5388888888888768</c:v>
                </c:pt>
                <c:pt idx="1276">
                  <c:v>3.5416666666666665</c:v>
                </c:pt>
                <c:pt idx="1277">
                  <c:v>3.5444444444444443</c:v>
                </c:pt>
                <c:pt idx="1278">
                  <c:v>3.5472222222222252</c:v>
                </c:pt>
                <c:pt idx="1279">
                  <c:v>3.55</c:v>
                </c:pt>
                <c:pt idx="1280">
                  <c:v>3.5527777777777811</c:v>
                </c:pt>
                <c:pt idx="1281">
                  <c:v>3.5555555555555554</c:v>
                </c:pt>
                <c:pt idx="1282">
                  <c:v>3.5583333333333331</c:v>
                </c:pt>
                <c:pt idx="1283">
                  <c:v>3.5611111111111202</c:v>
                </c:pt>
                <c:pt idx="1284">
                  <c:v>3.5638888888888887</c:v>
                </c:pt>
                <c:pt idx="1285">
                  <c:v>3.5666666666666669</c:v>
                </c:pt>
                <c:pt idx="1286">
                  <c:v>3.5694444444444438</c:v>
                </c:pt>
                <c:pt idx="1287">
                  <c:v>3.5722222222222224</c:v>
                </c:pt>
                <c:pt idx="1288">
                  <c:v>3.5749999999999997</c:v>
                </c:pt>
                <c:pt idx="1289">
                  <c:v>3.5777777777778033</c:v>
                </c:pt>
                <c:pt idx="1290">
                  <c:v>3.5805555555555602</c:v>
                </c:pt>
                <c:pt idx="1291">
                  <c:v>3.5833333333333401</c:v>
                </c:pt>
                <c:pt idx="1292">
                  <c:v>3.5861111111111112</c:v>
                </c:pt>
                <c:pt idx="1293">
                  <c:v>3.5888888888888877</c:v>
                </c:pt>
                <c:pt idx="1294">
                  <c:v>3.5916666666666668</c:v>
                </c:pt>
                <c:pt idx="1295">
                  <c:v>3.5944444444444437</c:v>
                </c:pt>
                <c:pt idx="1296">
                  <c:v>3.5972222222222232</c:v>
                </c:pt>
                <c:pt idx="1297">
                  <c:v>3.6</c:v>
                </c:pt>
                <c:pt idx="1298">
                  <c:v>3.6027777777778005</c:v>
                </c:pt>
                <c:pt idx="1299">
                  <c:v>3.6055555555555556</c:v>
                </c:pt>
                <c:pt idx="1300">
                  <c:v>3.6083333333333352</c:v>
                </c:pt>
                <c:pt idx="1301">
                  <c:v>3.6111111111111112</c:v>
                </c:pt>
                <c:pt idx="1302">
                  <c:v>3.6138888888888867</c:v>
                </c:pt>
                <c:pt idx="1303">
                  <c:v>3.6166666666666667</c:v>
                </c:pt>
                <c:pt idx="1304">
                  <c:v>3.6194444444444427</c:v>
                </c:pt>
                <c:pt idx="1305">
                  <c:v>3.6222222222222222</c:v>
                </c:pt>
                <c:pt idx="1306">
                  <c:v>3.625</c:v>
                </c:pt>
                <c:pt idx="1307">
                  <c:v>3.6277777777778151</c:v>
                </c:pt>
                <c:pt idx="1308">
                  <c:v>3.6305555555555555</c:v>
                </c:pt>
                <c:pt idx="1309">
                  <c:v>3.6333333333333342</c:v>
                </c:pt>
                <c:pt idx="1310">
                  <c:v>3.6361111111111111</c:v>
                </c:pt>
                <c:pt idx="1311">
                  <c:v>3.6388888888888777</c:v>
                </c:pt>
                <c:pt idx="1312">
                  <c:v>3.6416666666666666</c:v>
                </c:pt>
                <c:pt idx="1313">
                  <c:v>3.6444444444444444</c:v>
                </c:pt>
                <c:pt idx="1314">
                  <c:v>3.6472222222222292</c:v>
                </c:pt>
                <c:pt idx="1315">
                  <c:v>3.65</c:v>
                </c:pt>
                <c:pt idx="1316">
                  <c:v>3.6527777777777812</c:v>
                </c:pt>
                <c:pt idx="1317">
                  <c:v>3.6555555555555554</c:v>
                </c:pt>
                <c:pt idx="1318">
                  <c:v>3.6583333333333332</c:v>
                </c:pt>
                <c:pt idx="1319">
                  <c:v>3.6611111111111212</c:v>
                </c:pt>
                <c:pt idx="1320">
                  <c:v>3.6638888888888888</c:v>
                </c:pt>
                <c:pt idx="1321">
                  <c:v>3.6666666666666665</c:v>
                </c:pt>
                <c:pt idx="1322">
                  <c:v>3.6694444444444443</c:v>
                </c:pt>
                <c:pt idx="1323">
                  <c:v>3.6722222222222221</c:v>
                </c:pt>
                <c:pt idx="1324">
                  <c:v>3.6749999999999998</c:v>
                </c:pt>
                <c:pt idx="1325">
                  <c:v>3.6777777777778096</c:v>
                </c:pt>
                <c:pt idx="1326">
                  <c:v>3.6805555555555602</c:v>
                </c:pt>
                <c:pt idx="1327">
                  <c:v>3.6833333333333402</c:v>
                </c:pt>
                <c:pt idx="1328">
                  <c:v>3.6861111111111202</c:v>
                </c:pt>
                <c:pt idx="1329">
                  <c:v>3.6888888888888887</c:v>
                </c:pt>
                <c:pt idx="1330">
                  <c:v>3.6916666666666669</c:v>
                </c:pt>
                <c:pt idx="1331">
                  <c:v>3.6944444444444438</c:v>
                </c:pt>
                <c:pt idx="1332">
                  <c:v>3.6972222222222242</c:v>
                </c:pt>
                <c:pt idx="1333">
                  <c:v>3.7</c:v>
                </c:pt>
                <c:pt idx="1334">
                  <c:v>3.7027777777778033</c:v>
                </c:pt>
                <c:pt idx="1335">
                  <c:v>3.7055555555555602</c:v>
                </c:pt>
                <c:pt idx="1336">
                  <c:v>3.7083333333333401</c:v>
                </c:pt>
                <c:pt idx="1337">
                  <c:v>3.7111111111111112</c:v>
                </c:pt>
                <c:pt idx="1338">
                  <c:v>3.7138888888888877</c:v>
                </c:pt>
                <c:pt idx="1339">
                  <c:v>3.7166666666666668</c:v>
                </c:pt>
                <c:pt idx="1340">
                  <c:v>3.7194444444444437</c:v>
                </c:pt>
                <c:pt idx="1341">
                  <c:v>3.7222222222222232</c:v>
                </c:pt>
                <c:pt idx="1342">
                  <c:v>3.7250000000000001</c:v>
                </c:pt>
                <c:pt idx="1343">
                  <c:v>3.72777777777782</c:v>
                </c:pt>
                <c:pt idx="1344">
                  <c:v>3.7305555555555556</c:v>
                </c:pt>
                <c:pt idx="1345">
                  <c:v>3.7333333333333352</c:v>
                </c:pt>
                <c:pt idx="1346">
                  <c:v>3.7361111111111112</c:v>
                </c:pt>
                <c:pt idx="1347">
                  <c:v>3.7388888888888867</c:v>
                </c:pt>
                <c:pt idx="1348">
                  <c:v>3.7416666666666671</c:v>
                </c:pt>
                <c:pt idx="1349">
                  <c:v>3.7444444444444445</c:v>
                </c:pt>
                <c:pt idx="1350">
                  <c:v>3.7472222222222444</c:v>
                </c:pt>
                <c:pt idx="1351">
                  <c:v>3.75</c:v>
                </c:pt>
                <c:pt idx="1352">
                  <c:v>3.7527777777777986</c:v>
                </c:pt>
                <c:pt idx="1353">
                  <c:v>3.7555555555555555</c:v>
                </c:pt>
                <c:pt idx="1354">
                  <c:v>3.7583333333333342</c:v>
                </c:pt>
                <c:pt idx="1355">
                  <c:v>3.7611111111111306</c:v>
                </c:pt>
                <c:pt idx="1356">
                  <c:v>3.7638888888888888</c:v>
                </c:pt>
                <c:pt idx="1357">
                  <c:v>3.7666666666666666</c:v>
                </c:pt>
                <c:pt idx="1358">
                  <c:v>3.7694444444444444</c:v>
                </c:pt>
                <c:pt idx="1359">
                  <c:v>3.7722222222222221</c:v>
                </c:pt>
                <c:pt idx="1360">
                  <c:v>3.7749999999999999</c:v>
                </c:pt>
                <c:pt idx="1361">
                  <c:v>3.7777777777778114</c:v>
                </c:pt>
                <c:pt idx="1362">
                  <c:v>3.7805555555555612</c:v>
                </c:pt>
                <c:pt idx="1363">
                  <c:v>3.7833333333333412</c:v>
                </c:pt>
                <c:pt idx="1364">
                  <c:v>3.7861111111111212</c:v>
                </c:pt>
                <c:pt idx="1365">
                  <c:v>3.7888888888888888</c:v>
                </c:pt>
                <c:pt idx="1366">
                  <c:v>3.7916666666666665</c:v>
                </c:pt>
                <c:pt idx="1367">
                  <c:v>3.7944444444444443</c:v>
                </c:pt>
                <c:pt idx="1368">
                  <c:v>3.7972222222222252</c:v>
                </c:pt>
                <c:pt idx="1369">
                  <c:v>3.8</c:v>
                </c:pt>
                <c:pt idx="1370">
                  <c:v>3.8027777777777811</c:v>
                </c:pt>
                <c:pt idx="1371">
                  <c:v>3.8055555555555554</c:v>
                </c:pt>
                <c:pt idx="1372">
                  <c:v>3.8083333333333331</c:v>
                </c:pt>
                <c:pt idx="1373">
                  <c:v>3.8111111111111109</c:v>
                </c:pt>
                <c:pt idx="1374">
                  <c:v>3.8138888888888767</c:v>
                </c:pt>
                <c:pt idx="1375">
                  <c:v>3.8166666666666567</c:v>
                </c:pt>
                <c:pt idx="1376">
                  <c:v>3.8194444444444327</c:v>
                </c:pt>
                <c:pt idx="1377">
                  <c:v>3.8222222222222224</c:v>
                </c:pt>
                <c:pt idx="1378">
                  <c:v>3.8249999999999997</c:v>
                </c:pt>
                <c:pt idx="1379">
                  <c:v>3.8277777777778033</c:v>
                </c:pt>
                <c:pt idx="1380">
                  <c:v>3.8305555555555557</c:v>
                </c:pt>
                <c:pt idx="1381">
                  <c:v>3.8333333333333335</c:v>
                </c:pt>
                <c:pt idx="1382">
                  <c:v>3.8361111111111108</c:v>
                </c:pt>
                <c:pt idx="1383">
                  <c:v>3.8388888888888659</c:v>
                </c:pt>
                <c:pt idx="1384">
                  <c:v>3.8416666666666668</c:v>
                </c:pt>
                <c:pt idx="1385">
                  <c:v>3.8444444444444437</c:v>
                </c:pt>
                <c:pt idx="1386">
                  <c:v>3.8472222222222232</c:v>
                </c:pt>
                <c:pt idx="1387">
                  <c:v>3.8499999999999988</c:v>
                </c:pt>
                <c:pt idx="1388">
                  <c:v>3.8527777777777792</c:v>
                </c:pt>
                <c:pt idx="1389">
                  <c:v>3.8555555555555547</c:v>
                </c:pt>
                <c:pt idx="1390">
                  <c:v>3.8583333333333334</c:v>
                </c:pt>
                <c:pt idx="1391">
                  <c:v>3.8611111111111112</c:v>
                </c:pt>
                <c:pt idx="1392">
                  <c:v>3.8638888888888867</c:v>
                </c:pt>
                <c:pt idx="1393">
                  <c:v>3.8666666666666667</c:v>
                </c:pt>
                <c:pt idx="1394">
                  <c:v>3.8694444444444427</c:v>
                </c:pt>
                <c:pt idx="1395">
                  <c:v>3.8722222222222187</c:v>
                </c:pt>
                <c:pt idx="1396">
                  <c:v>3.8749999999999987</c:v>
                </c:pt>
                <c:pt idx="1397">
                  <c:v>3.8777777777777986</c:v>
                </c:pt>
                <c:pt idx="1398">
                  <c:v>3.8805555555555555</c:v>
                </c:pt>
                <c:pt idx="1399">
                  <c:v>3.8833333333333342</c:v>
                </c:pt>
                <c:pt idx="1400">
                  <c:v>3.8861111111111111</c:v>
                </c:pt>
                <c:pt idx="1401">
                  <c:v>3.8888888888888777</c:v>
                </c:pt>
                <c:pt idx="1402">
                  <c:v>3.8916666666666577</c:v>
                </c:pt>
                <c:pt idx="1403">
                  <c:v>3.8944444444444377</c:v>
                </c:pt>
                <c:pt idx="1404">
                  <c:v>3.8972222222222221</c:v>
                </c:pt>
                <c:pt idx="1405">
                  <c:v>3.9</c:v>
                </c:pt>
                <c:pt idx="1406">
                  <c:v>3.9027777777777812</c:v>
                </c:pt>
              </c:numCache>
            </c:numRef>
          </c:xVal>
          <c:yVal>
            <c:numRef>
              <c:f>AOSandLB1to2inSeaWaterTest3Oil!$F$4:$F$1410</c:f>
              <c:numCache>
                <c:formatCode>General</c:formatCode>
                <c:ptCount val="1407"/>
                <c:pt idx="0">
                  <c:v>0.52900000000000003</c:v>
                </c:pt>
                <c:pt idx="1">
                  <c:v>0.30400000000000038</c:v>
                </c:pt>
                <c:pt idx="2">
                  <c:v>0.39900000000000274</c:v>
                </c:pt>
                <c:pt idx="3">
                  <c:v>0.35600000000000032</c:v>
                </c:pt>
                <c:pt idx="4">
                  <c:v>0.40400000000000008</c:v>
                </c:pt>
                <c:pt idx="5">
                  <c:v>0.50800000000000001</c:v>
                </c:pt>
                <c:pt idx="6">
                  <c:v>0.58099999999999996</c:v>
                </c:pt>
                <c:pt idx="7">
                  <c:v>0.31300000000000211</c:v>
                </c:pt>
                <c:pt idx="8">
                  <c:v>0.72300000000000064</c:v>
                </c:pt>
                <c:pt idx="9">
                  <c:v>0.26800000000000002</c:v>
                </c:pt>
                <c:pt idx="10">
                  <c:v>0.42200000000000032</c:v>
                </c:pt>
                <c:pt idx="11">
                  <c:v>0.62700000000000455</c:v>
                </c:pt>
                <c:pt idx="12">
                  <c:v>1.034</c:v>
                </c:pt>
                <c:pt idx="13">
                  <c:v>0.503</c:v>
                </c:pt>
                <c:pt idx="14">
                  <c:v>0.43600000000000211</c:v>
                </c:pt>
                <c:pt idx="15">
                  <c:v>0.29500000000000032</c:v>
                </c:pt>
                <c:pt idx="16">
                  <c:v>0.51600000000000001</c:v>
                </c:pt>
                <c:pt idx="17">
                  <c:v>0.31300000000000211</c:v>
                </c:pt>
                <c:pt idx="18">
                  <c:v>0.13900000000000001</c:v>
                </c:pt>
                <c:pt idx="19">
                  <c:v>0.31000000000000211</c:v>
                </c:pt>
                <c:pt idx="20">
                  <c:v>0.53200000000000003</c:v>
                </c:pt>
                <c:pt idx="21">
                  <c:v>0.41100000000000031</c:v>
                </c:pt>
                <c:pt idx="22">
                  <c:v>0.72200000000000064</c:v>
                </c:pt>
                <c:pt idx="23">
                  <c:v>0.30100000000000032</c:v>
                </c:pt>
                <c:pt idx="24">
                  <c:v>0.92500000000000004</c:v>
                </c:pt>
                <c:pt idx="25">
                  <c:v>0.3850000000000024</c:v>
                </c:pt>
                <c:pt idx="26">
                  <c:v>0.63300000000000478</c:v>
                </c:pt>
                <c:pt idx="27">
                  <c:v>0.50900000000000001</c:v>
                </c:pt>
                <c:pt idx="28">
                  <c:v>0.58099999999999996</c:v>
                </c:pt>
                <c:pt idx="29">
                  <c:v>0.45100000000000001</c:v>
                </c:pt>
                <c:pt idx="30">
                  <c:v>0.81499999999999995</c:v>
                </c:pt>
                <c:pt idx="31">
                  <c:v>0.27300000000000002</c:v>
                </c:pt>
                <c:pt idx="32">
                  <c:v>1.2969999999999915</c:v>
                </c:pt>
                <c:pt idx="33">
                  <c:v>0.61900000000000421</c:v>
                </c:pt>
                <c:pt idx="34">
                  <c:v>5.900000000000042E-2</c:v>
                </c:pt>
                <c:pt idx="35">
                  <c:v>0.74300000000000421</c:v>
                </c:pt>
                <c:pt idx="36">
                  <c:v>0.54300000000000004</c:v>
                </c:pt>
                <c:pt idx="37">
                  <c:v>0.24000000000000021</c:v>
                </c:pt>
                <c:pt idx="38">
                  <c:v>0.18600000000000044</c:v>
                </c:pt>
                <c:pt idx="39">
                  <c:v>0.11899999999999998</c:v>
                </c:pt>
                <c:pt idx="40">
                  <c:v>0.19500000000000001</c:v>
                </c:pt>
                <c:pt idx="41">
                  <c:v>0.40200000000000002</c:v>
                </c:pt>
                <c:pt idx="42">
                  <c:v>0.61900000000000421</c:v>
                </c:pt>
                <c:pt idx="43">
                  <c:v>0.56599999999999995</c:v>
                </c:pt>
                <c:pt idx="44">
                  <c:v>0.40200000000000002</c:v>
                </c:pt>
                <c:pt idx="45">
                  <c:v>0.33300000000000274</c:v>
                </c:pt>
                <c:pt idx="46">
                  <c:v>0.55800000000000005</c:v>
                </c:pt>
                <c:pt idx="47">
                  <c:v>0.59</c:v>
                </c:pt>
                <c:pt idx="48">
                  <c:v>5.5000000000000014E-2</c:v>
                </c:pt>
                <c:pt idx="49">
                  <c:v>0.63900000000000479</c:v>
                </c:pt>
                <c:pt idx="50">
                  <c:v>7.0000000000000021E-2</c:v>
                </c:pt>
                <c:pt idx="51">
                  <c:v>0.76300000000000479</c:v>
                </c:pt>
                <c:pt idx="52">
                  <c:v>0.68799999999999994</c:v>
                </c:pt>
                <c:pt idx="53">
                  <c:v>0.72200000000000064</c:v>
                </c:pt>
                <c:pt idx="54">
                  <c:v>0.56399999999999995</c:v>
                </c:pt>
                <c:pt idx="55">
                  <c:v>0.92400000000000004</c:v>
                </c:pt>
                <c:pt idx="56">
                  <c:v>0.73700000000000065</c:v>
                </c:pt>
                <c:pt idx="57">
                  <c:v>1.1719999999999915</c:v>
                </c:pt>
                <c:pt idx="58">
                  <c:v>0.35000000000000031</c:v>
                </c:pt>
                <c:pt idx="59">
                  <c:v>0.56899999999999995</c:v>
                </c:pt>
                <c:pt idx="60">
                  <c:v>0.62400000000000422</c:v>
                </c:pt>
                <c:pt idx="61">
                  <c:v>0.35500000000000032</c:v>
                </c:pt>
                <c:pt idx="62">
                  <c:v>0.54600000000000004</c:v>
                </c:pt>
                <c:pt idx="63">
                  <c:v>0.65900000000000536</c:v>
                </c:pt>
                <c:pt idx="64">
                  <c:v>0.72000000000000064</c:v>
                </c:pt>
                <c:pt idx="65">
                  <c:v>0.503</c:v>
                </c:pt>
                <c:pt idx="66">
                  <c:v>0.70800000000000063</c:v>
                </c:pt>
                <c:pt idx="67">
                  <c:v>0.76900000000000479</c:v>
                </c:pt>
                <c:pt idx="68">
                  <c:v>0.69099999999999995</c:v>
                </c:pt>
                <c:pt idx="69">
                  <c:v>0.88100000000000001</c:v>
                </c:pt>
                <c:pt idx="70">
                  <c:v>0.82600000000000062</c:v>
                </c:pt>
                <c:pt idx="71">
                  <c:v>0.45600000000000002</c:v>
                </c:pt>
                <c:pt idx="72">
                  <c:v>0.79800000000000004</c:v>
                </c:pt>
                <c:pt idx="73">
                  <c:v>0.36700000000000038</c:v>
                </c:pt>
                <c:pt idx="74">
                  <c:v>0.88400000000000001</c:v>
                </c:pt>
                <c:pt idx="75">
                  <c:v>0.56299999999999994</c:v>
                </c:pt>
                <c:pt idx="76">
                  <c:v>1.0369999999999908</c:v>
                </c:pt>
                <c:pt idx="77">
                  <c:v>0.75200000000000455</c:v>
                </c:pt>
                <c:pt idx="78">
                  <c:v>0.29600000000000032</c:v>
                </c:pt>
                <c:pt idx="79">
                  <c:v>0.65900000000000536</c:v>
                </c:pt>
                <c:pt idx="80">
                  <c:v>0.84000000000000064</c:v>
                </c:pt>
                <c:pt idx="81">
                  <c:v>0.24300000000000024</c:v>
                </c:pt>
                <c:pt idx="82">
                  <c:v>0.22</c:v>
                </c:pt>
                <c:pt idx="83">
                  <c:v>1.5129999999999906</c:v>
                </c:pt>
                <c:pt idx="84">
                  <c:v>1.4269999999999876</c:v>
                </c:pt>
                <c:pt idx="85">
                  <c:v>1.3859999999999906</c:v>
                </c:pt>
                <c:pt idx="86">
                  <c:v>1.083</c:v>
                </c:pt>
                <c:pt idx="87">
                  <c:v>0.24300000000000024</c:v>
                </c:pt>
                <c:pt idx="88">
                  <c:v>1.155</c:v>
                </c:pt>
                <c:pt idx="89">
                  <c:v>0.32100000000000239</c:v>
                </c:pt>
                <c:pt idx="90">
                  <c:v>0.69399999999999995</c:v>
                </c:pt>
                <c:pt idx="91">
                  <c:v>0.54600000000000004</c:v>
                </c:pt>
                <c:pt idx="92">
                  <c:v>0.68500000000000005</c:v>
                </c:pt>
                <c:pt idx="93">
                  <c:v>0.85200000000000065</c:v>
                </c:pt>
                <c:pt idx="94">
                  <c:v>0.55200000000000005</c:v>
                </c:pt>
                <c:pt idx="95">
                  <c:v>0.41600000000000031</c:v>
                </c:pt>
                <c:pt idx="96">
                  <c:v>1.2189999999999894</c:v>
                </c:pt>
                <c:pt idx="97">
                  <c:v>0.54400000000000004</c:v>
                </c:pt>
                <c:pt idx="98">
                  <c:v>0.62100000000000422</c:v>
                </c:pt>
                <c:pt idx="99">
                  <c:v>0.86100000000000065</c:v>
                </c:pt>
                <c:pt idx="100">
                  <c:v>0.62700000000000455</c:v>
                </c:pt>
                <c:pt idx="101">
                  <c:v>0.59599999999999997</c:v>
                </c:pt>
                <c:pt idx="102">
                  <c:v>0.63000000000000478</c:v>
                </c:pt>
                <c:pt idx="103">
                  <c:v>0.49700000000000188</c:v>
                </c:pt>
                <c:pt idx="104">
                  <c:v>0.41900000000000032</c:v>
                </c:pt>
                <c:pt idx="105">
                  <c:v>0.48900000000000032</c:v>
                </c:pt>
                <c:pt idx="106">
                  <c:v>0.83200000000000063</c:v>
                </c:pt>
                <c:pt idx="107">
                  <c:v>0.65900000000000536</c:v>
                </c:pt>
                <c:pt idx="108">
                  <c:v>0.54400000000000004</c:v>
                </c:pt>
                <c:pt idx="109">
                  <c:v>0.86100000000000065</c:v>
                </c:pt>
                <c:pt idx="110">
                  <c:v>0.48300000000000032</c:v>
                </c:pt>
                <c:pt idx="111">
                  <c:v>0.45100000000000001</c:v>
                </c:pt>
                <c:pt idx="112">
                  <c:v>0.35800000000000032</c:v>
                </c:pt>
                <c:pt idx="113">
                  <c:v>0.59</c:v>
                </c:pt>
                <c:pt idx="114">
                  <c:v>0.52300000000000002</c:v>
                </c:pt>
                <c:pt idx="115">
                  <c:v>0.23100000000000001</c:v>
                </c:pt>
                <c:pt idx="116">
                  <c:v>1.109</c:v>
                </c:pt>
                <c:pt idx="117">
                  <c:v>1.1120000000000001</c:v>
                </c:pt>
                <c:pt idx="118">
                  <c:v>1.1319999999999906</c:v>
                </c:pt>
                <c:pt idx="119">
                  <c:v>1.161</c:v>
                </c:pt>
                <c:pt idx="120">
                  <c:v>0.48000000000000032</c:v>
                </c:pt>
                <c:pt idx="121">
                  <c:v>1.002</c:v>
                </c:pt>
                <c:pt idx="122">
                  <c:v>0.41500000000000031</c:v>
                </c:pt>
                <c:pt idx="123">
                  <c:v>1.1379999999999906</c:v>
                </c:pt>
                <c:pt idx="124">
                  <c:v>1.274</c:v>
                </c:pt>
                <c:pt idx="125">
                  <c:v>1.109</c:v>
                </c:pt>
                <c:pt idx="126">
                  <c:v>1.788</c:v>
                </c:pt>
                <c:pt idx="127">
                  <c:v>1.6919999999999915</c:v>
                </c:pt>
                <c:pt idx="128">
                  <c:v>1.7409999999999906</c:v>
                </c:pt>
                <c:pt idx="129">
                  <c:v>1.9980000000000093</c:v>
                </c:pt>
                <c:pt idx="130">
                  <c:v>1.6459999999999906</c:v>
                </c:pt>
                <c:pt idx="131">
                  <c:v>1.71</c:v>
                </c:pt>
                <c:pt idx="132">
                  <c:v>2.137</c:v>
                </c:pt>
                <c:pt idx="133">
                  <c:v>2.16</c:v>
                </c:pt>
                <c:pt idx="134">
                  <c:v>2.177</c:v>
                </c:pt>
                <c:pt idx="135">
                  <c:v>2.766</c:v>
                </c:pt>
                <c:pt idx="136">
                  <c:v>3.105</c:v>
                </c:pt>
                <c:pt idx="137">
                  <c:v>3.1240000000000001</c:v>
                </c:pt>
                <c:pt idx="138">
                  <c:v>3.1619999999999999</c:v>
                </c:pt>
                <c:pt idx="139">
                  <c:v>3.173</c:v>
                </c:pt>
                <c:pt idx="140">
                  <c:v>3.3769999999999967</c:v>
                </c:pt>
                <c:pt idx="141">
                  <c:v>3.2480000000000002</c:v>
                </c:pt>
                <c:pt idx="142">
                  <c:v>3.3679999999999999</c:v>
                </c:pt>
                <c:pt idx="143">
                  <c:v>3.6579999999999999</c:v>
                </c:pt>
                <c:pt idx="144">
                  <c:v>3.27</c:v>
                </c:pt>
                <c:pt idx="145">
                  <c:v>3.7909999999999999</c:v>
                </c:pt>
                <c:pt idx="146">
                  <c:v>3.782</c:v>
                </c:pt>
                <c:pt idx="147">
                  <c:v>3.5819999999999999</c:v>
                </c:pt>
                <c:pt idx="148">
                  <c:v>4.0810000000000004</c:v>
                </c:pt>
                <c:pt idx="149">
                  <c:v>4.5830000000000002</c:v>
                </c:pt>
                <c:pt idx="150">
                  <c:v>4.1879999999999855</c:v>
                </c:pt>
                <c:pt idx="151">
                  <c:v>4.4139999999999997</c:v>
                </c:pt>
                <c:pt idx="152">
                  <c:v>4.4870000000000001</c:v>
                </c:pt>
                <c:pt idx="153">
                  <c:v>4.8490000000000002</c:v>
                </c:pt>
                <c:pt idx="154">
                  <c:v>5.2</c:v>
                </c:pt>
                <c:pt idx="155">
                  <c:v>5.532</c:v>
                </c:pt>
                <c:pt idx="156">
                  <c:v>5.8360000000000003</c:v>
                </c:pt>
                <c:pt idx="157">
                  <c:v>5.5430000000000001</c:v>
                </c:pt>
                <c:pt idx="158">
                  <c:v>5.7590000000000003</c:v>
                </c:pt>
                <c:pt idx="159">
                  <c:v>5.4960000000000004</c:v>
                </c:pt>
                <c:pt idx="160">
                  <c:v>5.8079999999999945</c:v>
                </c:pt>
                <c:pt idx="161">
                  <c:v>5.6549999999999745</c:v>
                </c:pt>
                <c:pt idx="162">
                  <c:v>6.1849999999999845</c:v>
                </c:pt>
                <c:pt idx="163">
                  <c:v>6.4300000000000024</c:v>
                </c:pt>
                <c:pt idx="164">
                  <c:v>6.0869999999999997</c:v>
                </c:pt>
                <c:pt idx="165">
                  <c:v>6.0179999999999945</c:v>
                </c:pt>
                <c:pt idx="166">
                  <c:v>6.806</c:v>
                </c:pt>
                <c:pt idx="167">
                  <c:v>6.5990000000000002</c:v>
                </c:pt>
                <c:pt idx="168">
                  <c:v>5.94</c:v>
                </c:pt>
                <c:pt idx="169">
                  <c:v>6.8079999999999945</c:v>
                </c:pt>
                <c:pt idx="170">
                  <c:v>6.7960000000000003</c:v>
                </c:pt>
                <c:pt idx="171">
                  <c:v>6.92</c:v>
                </c:pt>
                <c:pt idx="172">
                  <c:v>7.3929999999999945</c:v>
                </c:pt>
                <c:pt idx="173">
                  <c:v>7.17</c:v>
                </c:pt>
                <c:pt idx="174">
                  <c:v>7.2910000000000004</c:v>
                </c:pt>
                <c:pt idx="175">
                  <c:v>7.8159999999999945</c:v>
                </c:pt>
                <c:pt idx="176">
                  <c:v>7.92</c:v>
                </c:pt>
                <c:pt idx="177">
                  <c:v>8.109</c:v>
                </c:pt>
                <c:pt idx="178">
                  <c:v>8.0020000000000007</c:v>
                </c:pt>
                <c:pt idx="179">
                  <c:v>7.5</c:v>
                </c:pt>
                <c:pt idx="180">
                  <c:v>8.2050000000000001</c:v>
                </c:pt>
                <c:pt idx="181">
                  <c:v>8.0530000000000008</c:v>
                </c:pt>
                <c:pt idx="182">
                  <c:v>7.4760000000000124</c:v>
                </c:pt>
                <c:pt idx="183">
                  <c:v>7.9809999999999999</c:v>
                </c:pt>
                <c:pt idx="184">
                  <c:v>7.0629999999999855</c:v>
                </c:pt>
                <c:pt idx="185">
                  <c:v>7.6079999999999846</c:v>
                </c:pt>
                <c:pt idx="186">
                  <c:v>7.4969999999999999</c:v>
                </c:pt>
                <c:pt idx="187">
                  <c:v>8.0250000000000004</c:v>
                </c:pt>
                <c:pt idx="188">
                  <c:v>7.5990000000000002</c:v>
                </c:pt>
                <c:pt idx="189">
                  <c:v>7.3209999999999855</c:v>
                </c:pt>
                <c:pt idx="190">
                  <c:v>7.6969999999999965</c:v>
                </c:pt>
                <c:pt idx="191">
                  <c:v>7.5289999999999955</c:v>
                </c:pt>
                <c:pt idx="192">
                  <c:v>8.0489999999999995</c:v>
                </c:pt>
                <c:pt idx="193">
                  <c:v>7.8780000000000001</c:v>
                </c:pt>
                <c:pt idx="194">
                  <c:v>7.7039999999999997</c:v>
                </c:pt>
                <c:pt idx="195">
                  <c:v>7.3599999999999985</c:v>
                </c:pt>
                <c:pt idx="196">
                  <c:v>7.67</c:v>
                </c:pt>
                <c:pt idx="197">
                  <c:v>7.8780000000000001</c:v>
                </c:pt>
                <c:pt idx="198">
                  <c:v>7.25</c:v>
                </c:pt>
                <c:pt idx="199">
                  <c:v>8.0170000000000012</c:v>
                </c:pt>
                <c:pt idx="200">
                  <c:v>7.9669999999999996</c:v>
                </c:pt>
                <c:pt idx="201">
                  <c:v>7.5659999999999945</c:v>
                </c:pt>
                <c:pt idx="202">
                  <c:v>7.9980000000000002</c:v>
                </c:pt>
                <c:pt idx="203">
                  <c:v>7.6539999999999955</c:v>
                </c:pt>
                <c:pt idx="204">
                  <c:v>8.0830000000000002</c:v>
                </c:pt>
                <c:pt idx="205">
                  <c:v>7.718</c:v>
                </c:pt>
                <c:pt idx="206">
                  <c:v>7.5569999999999995</c:v>
                </c:pt>
                <c:pt idx="207">
                  <c:v>7.4729999999999999</c:v>
                </c:pt>
                <c:pt idx="208">
                  <c:v>6.9930000000000003</c:v>
                </c:pt>
                <c:pt idx="209">
                  <c:v>7.31</c:v>
                </c:pt>
                <c:pt idx="210">
                  <c:v>7.6390000000000002</c:v>
                </c:pt>
                <c:pt idx="211">
                  <c:v>7.6499999999999995</c:v>
                </c:pt>
                <c:pt idx="212">
                  <c:v>7.67</c:v>
                </c:pt>
                <c:pt idx="213">
                  <c:v>8.23</c:v>
                </c:pt>
                <c:pt idx="214">
                  <c:v>7.91</c:v>
                </c:pt>
                <c:pt idx="215">
                  <c:v>7.5869999999999997</c:v>
                </c:pt>
                <c:pt idx="216">
                  <c:v>7.7249999999999845</c:v>
                </c:pt>
                <c:pt idx="217">
                  <c:v>7.9779999999999998</c:v>
                </c:pt>
                <c:pt idx="218">
                  <c:v>7.8860000000000001</c:v>
                </c:pt>
                <c:pt idx="219">
                  <c:v>7.532</c:v>
                </c:pt>
                <c:pt idx="220">
                  <c:v>7.6760000000000002</c:v>
                </c:pt>
                <c:pt idx="221">
                  <c:v>7.6679999999999655</c:v>
                </c:pt>
                <c:pt idx="222">
                  <c:v>7.8090000000000002</c:v>
                </c:pt>
                <c:pt idx="223">
                  <c:v>8.0760000000000005</c:v>
                </c:pt>
                <c:pt idx="224">
                  <c:v>7.883</c:v>
                </c:pt>
                <c:pt idx="225">
                  <c:v>8.1610000000000014</c:v>
                </c:pt>
                <c:pt idx="226">
                  <c:v>7.8209999999999855</c:v>
                </c:pt>
                <c:pt idx="227">
                  <c:v>8.1370000000000005</c:v>
                </c:pt>
                <c:pt idx="228">
                  <c:v>7.8079999999999945</c:v>
                </c:pt>
                <c:pt idx="229">
                  <c:v>7.9059999999999997</c:v>
                </c:pt>
                <c:pt idx="230">
                  <c:v>8.0300000000000011</c:v>
                </c:pt>
                <c:pt idx="231">
                  <c:v>8.1470000000000002</c:v>
                </c:pt>
                <c:pt idx="232">
                  <c:v>7.9969999999999999</c:v>
                </c:pt>
                <c:pt idx="233">
                  <c:v>7.5819999999999999</c:v>
                </c:pt>
                <c:pt idx="234">
                  <c:v>7.9980000000000002</c:v>
                </c:pt>
                <c:pt idx="235">
                  <c:v>8.0610000000000035</c:v>
                </c:pt>
                <c:pt idx="236">
                  <c:v>7.7439999999999998</c:v>
                </c:pt>
                <c:pt idx="237">
                  <c:v>7.8360000000000003</c:v>
                </c:pt>
                <c:pt idx="238">
                  <c:v>7.5419999999999998</c:v>
                </c:pt>
                <c:pt idx="239">
                  <c:v>7.673</c:v>
                </c:pt>
                <c:pt idx="240">
                  <c:v>7.5880000000000001</c:v>
                </c:pt>
                <c:pt idx="241">
                  <c:v>7.6349999999999945</c:v>
                </c:pt>
                <c:pt idx="242">
                  <c:v>7.6</c:v>
                </c:pt>
                <c:pt idx="243">
                  <c:v>7.5269999999999975</c:v>
                </c:pt>
                <c:pt idx="244">
                  <c:v>7.8599999999999985</c:v>
                </c:pt>
                <c:pt idx="245">
                  <c:v>7.3330000000000002</c:v>
                </c:pt>
                <c:pt idx="246">
                  <c:v>7.9080000000000004</c:v>
                </c:pt>
                <c:pt idx="247">
                  <c:v>7.6679999999999655</c:v>
                </c:pt>
                <c:pt idx="248">
                  <c:v>7.3339999999999996</c:v>
                </c:pt>
                <c:pt idx="249">
                  <c:v>7.9909999999999997</c:v>
                </c:pt>
                <c:pt idx="250">
                  <c:v>7.9009999999999998</c:v>
                </c:pt>
                <c:pt idx="251">
                  <c:v>7.83</c:v>
                </c:pt>
                <c:pt idx="252">
                  <c:v>7.7350000000000003</c:v>
                </c:pt>
                <c:pt idx="253">
                  <c:v>7.7309999999999999</c:v>
                </c:pt>
                <c:pt idx="254">
                  <c:v>7.1379999999999955</c:v>
                </c:pt>
                <c:pt idx="255">
                  <c:v>7.8</c:v>
                </c:pt>
                <c:pt idx="256">
                  <c:v>7.74</c:v>
                </c:pt>
                <c:pt idx="257">
                  <c:v>8.0790000000000006</c:v>
                </c:pt>
                <c:pt idx="258">
                  <c:v>8.0910000000000011</c:v>
                </c:pt>
                <c:pt idx="259">
                  <c:v>7.5549999999999855</c:v>
                </c:pt>
                <c:pt idx="260">
                  <c:v>8.1690000000000005</c:v>
                </c:pt>
                <c:pt idx="261">
                  <c:v>7.9450000000000003</c:v>
                </c:pt>
                <c:pt idx="262">
                  <c:v>8.2210000000000001</c:v>
                </c:pt>
                <c:pt idx="263">
                  <c:v>7.6099999999999985</c:v>
                </c:pt>
                <c:pt idx="264">
                  <c:v>8.4430000000000014</c:v>
                </c:pt>
                <c:pt idx="265">
                  <c:v>8.2640000000000011</c:v>
                </c:pt>
                <c:pt idx="266">
                  <c:v>7.742</c:v>
                </c:pt>
                <c:pt idx="267">
                  <c:v>7.8979999999999855</c:v>
                </c:pt>
                <c:pt idx="268">
                  <c:v>7.7359999999999998</c:v>
                </c:pt>
                <c:pt idx="269">
                  <c:v>8.1060000000000034</c:v>
                </c:pt>
                <c:pt idx="270">
                  <c:v>7.9530000000000003</c:v>
                </c:pt>
                <c:pt idx="271">
                  <c:v>8.1170000000000009</c:v>
                </c:pt>
                <c:pt idx="272">
                  <c:v>7.7639999999999985</c:v>
                </c:pt>
                <c:pt idx="273">
                  <c:v>7.7919999999999998</c:v>
                </c:pt>
                <c:pt idx="274">
                  <c:v>8.0500000000000007</c:v>
                </c:pt>
                <c:pt idx="275">
                  <c:v>8.0500000000000007</c:v>
                </c:pt>
                <c:pt idx="276">
                  <c:v>8.3070000000000004</c:v>
                </c:pt>
                <c:pt idx="277">
                  <c:v>7.8149999999999755</c:v>
                </c:pt>
                <c:pt idx="278">
                  <c:v>7.4279999999999955</c:v>
                </c:pt>
                <c:pt idx="279">
                  <c:v>7.5960000000000001</c:v>
                </c:pt>
                <c:pt idx="280">
                  <c:v>7.6029999999999855</c:v>
                </c:pt>
                <c:pt idx="281">
                  <c:v>8.0170000000000012</c:v>
                </c:pt>
                <c:pt idx="282">
                  <c:v>7.9740000000000002</c:v>
                </c:pt>
                <c:pt idx="283">
                  <c:v>8.2370000000000001</c:v>
                </c:pt>
                <c:pt idx="284">
                  <c:v>8.532</c:v>
                </c:pt>
                <c:pt idx="285">
                  <c:v>8.0050000000000008</c:v>
                </c:pt>
                <c:pt idx="286">
                  <c:v>7.9930000000000003</c:v>
                </c:pt>
                <c:pt idx="287">
                  <c:v>7.9960000000000004</c:v>
                </c:pt>
                <c:pt idx="288">
                  <c:v>8.0510000000000002</c:v>
                </c:pt>
                <c:pt idx="289">
                  <c:v>7.3849999999999945</c:v>
                </c:pt>
                <c:pt idx="290">
                  <c:v>8.136000000000001</c:v>
                </c:pt>
                <c:pt idx="291">
                  <c:v>8.2960000000000012</c:v>
                </c:pt>
                <c:pt idx="292">
                  <c:v>8.1050000000000004</c:v>
                </c:pt>
                <c:pt idx="293">
                  <c:v>7.7050000000000001</c:v>
                </c:pt>
                <c:pt idx="294">
                  <c:v>7.6529999999999845</c:v>
                </c:pt>
                <c:pt idx="295">
                  <c:v>8.1590000000000007</c:v>
                </c:pt>
                <c:pt idx="296">
                  <c:v>8.2840000000000025</c:v>
                </c:pt>
                <c:pt idx="297">
                  <c:v>8.3770000000000007</c:v>
                </c:pt>
                <c:pt idx="298">
                  <c:v>7.7750000000000004</c:v>
                </c:pt>
                <c:pt idx="299">
                  <c:v>8.1540000000000035</c:v>
                </c:pt>
                <c:pt idx="300">
                  <c:v>8.4020000000000028</c:v>
                </c:pt>
                <c:pt idx="301">
                  <c:v>7.806</c:v>
                </c:pt>
                <c:pt idx="302">
                  <c:v>8.2140000000000004</c:v>
                </c:pt>
                <c:pt idx="303">
                  <c:v>8.0890000000000004</c:v>
                </c:pt>
                <c:pt idx="304">
                  <c:v>8.5620000000000047</c:v>
                </c:pt>
                <c:pt idx="305">
                  <c:v>8.1580000000000013</c:v>
                </c:pt>
                <c:pt idx="306">
                  <c:v>8.2560000000000002</c:v>
                </c:pt>
                <c:pt idx="307">
                  <c:v>8.213000000000001</c:v>
                </c:pt>
                <c:pt idx="308">
                  <c:v>7.9409999999999998</c:v>
                </c:pt>
                <c:pt idx="309">
                  <c:v>8.1989999999999998</c:v>
                </c:pt>
                <c:pt idx="310">
                  <c:v>8.42</c:v>
                </c:pt>
                <c:pt idx="311">
                  <c:v>7.8109999999999955</c:v>
                </c:pt>
                <c:pt idx="312">
                  <c:v>8.2189999999999994</c:v>
                </c:pt>
                <c:pt idx="313">
                  <c:v>8.23</c:v>
                </c:pt>
                <c:pt idx="314">
                  <c:v>8.0870000000000015</c:v>
                </c:pt>
                <c:pt idx="315">
                  <c:v>8.2160000000000011</c:v>
                </c:pt>
                <c:pt idx="316">
                  <c:v>7.8169999999999975</c:v>
                </c:pt>
                <c:pt idx="317">
                  <c:v>7.9310000000000134</c:v>
                </c:pt>
                <c:pt idx="318">
                  <c:v>7.7039999999999997</c:v>
                </c:pt>
                <c:pt idx="319">
                  <c:v>8.2379999999999995</c:v>
                </c:pt>
                <c:pt idx="320">
                  <c:v>7.9859999999999998</c:v>
                </c:pt>
                <c:pt idx="321">
                  <c:v>8.5419999999999998</c:v>
                </c:pt>
                <c:pt idx="322">
                  <c:v>8.2670000000000012</c:v>
                </c:pt>
                <c:pt idx="323">
                  <c:v>8.4750000000000068</c:v>
                </c:pt>
                <c:pt idx="324">
                  <c:v>8.2420000000000009</c:v>
                </c:pt>
                <c:pt idx="325">
                  <c:v>7.5910000000000002</c:v>
                </c:pt>
                <c:pt idx="326">
                  <c:v>7.9139999999999997</c:v>
                </c:pt>
                <c:pt idx="327">
                  <c:v>7.2320000000000002</c:v>
                </c:pt>
                <c:pt idx="328">
                  <c:v>7.7359999999999998</c:v>
                </c:pt>
                <c:pt idx="329">
                  <c:v>8.0710000000000015</c:v>
                </c:pt>
                <c:pt idx="330">
                  <c:v>8.2670000000000012</c:v>
                </c:pt>
                <c:pt idx="331">
                  <c:v>7.9249999999999945</c:v>
                </c:pt>
                <c:pt idx="332">
                  <c:v>8.2489999999999988</c:v>
                </c:pt>
                <c:pt idx="333">
                  <c:v>8.032</c:v>
                </c:pt>
                <c:pt idx="334">
                  <c:v>8.7469999999999999</c:v>
                </c:pt>
                <c:pt idx="335">
                  <c:v>8.5170000000000012</c:v>
                </c:pt>
                <c:pt idx="336">
                  <c:v>8.2319999999999993</c:v>
                </c:pt>
                <c:pt idx="337">
                  <c:v>8.3240000000000016</c:v>
                </c:pt>
                <c:pt idx="338">
                  <c:v>8.64</c:v>
                </c:pt>
                <c:pt idx="339">
                  <c:v>8.3670000000000027</c:v>
                </c:pt>
                <c:pt idx="340">
                  <c:v>8.8650000000000748</c:v>
                </c:pt>
                <c:pt idx="341">
                  <c:v>8.7000000000000011</c:v>
                </c:pt>
                <c:pt idx="342">
                  <c:v>8.8020000000000067</c:v>
                </c:pt>
                <c:pt idx="343">
                  <c:v>8.5340000000000025</c:v>
                </c:pt>
                <c:pt idx="344">
                  <c:v>8.6349999999999998</c:v>
                </c:pt>
                <c:pt idx="345">
                  <c:v>8.8440000000000012</c:v>
                </c:pt>
                <c:pt idx="346">
                  <c:v>8.4930000000000003</c:v>
                </c:pt>
                <c:pt idx="347">
                  <c:v>8.2510000000000012</c:v>
                </c:pt>
                <c:pt idx="348">
                  <c:v>8.7089999999999996</c:v>
                </c:pt>
                <c:pt idx="349">
                  <c:v>8.423</c:v>
                </c:pt>
                <c:pt idx="350">
                  <c:v>8.6050000000000004</c:v>
                </c:pt>
                <c:pt idx="351">
                  <c:v>8.5750000000000028</c:v>
                </c:pt>
                <c:pt idx="352">
                  <c:v>8.5690000000000008</c:v>
                </c:pt>
                <c:pt idx="353">
                  <c:v>8.7710000000000008</c:v>
                </c:pt>
                <c:pt idx="354">
                  <c:v>8.4890000000000008</c:v>
                </c:pt>
                <c:pt idx="355">
                  <c:v>8.907</c:v>
                </c:pt>
                <c:pt idx="356">
                  <c:v>8.766</c:v>
                </c:pt>
                <c:pt idx="357">
                  <c:v>8.5050000000000008</c:v>
                </c:pt>
                <c:pt idx="358">
                  <c:v>8.4620000000000068</c:v>
                </c:pt>
                <c:pt idx="359">
                  <c:v>8.3540000000000028</c:v>
                </c:pt>
                <c:pt idx="360">
                  <c:v>8.5190000000000001</c:v>
                </c:pt>
                <c:pt idx="361">
                  <c:v>8.4370000000000012</c:v>
                </c:pt>
                <c:pt idx="362">
                  <c:v>8.7110000000000003</c:v>
                </c:pt>
                <c:pt idx="363">
                  <c:v>8.2289999999999992</c:v>
                </c:pt>
                <c:pt idx="364">
                  <c:v>8.6010000000000009</c:v>
                </c:pt>
                <c:pt idx="365">
                  <c:v>8.3840000000000003</c:v>
                </c:pt>
                <c:pt idx="366">
                  <c:v>8.4430000000000014</c:v>
                </c:pt>
                <c:pt idx="367">
                  <c:v>8.266</c:v>
                </c:pt>
                <c:pt idx="368">
                  <c:v>8.1920000000000002</c:v>
                </c:pt>
                <c:pt idx="369">
                  <c:v>8.0710000000000015</c:v>
                </c:pt>
                <c:pt idx="370">
                  <c:v>8.1010000000000009</c:v>
                </c:pt>
                <c:pt idx="371">
                  <c:v>8.17</c:v>
                </c:pt>
                <c:pt idx="372">
                  <c:v>8.6470000000000002</c:v>
                </c:pt>
                <c:pt idx="373">
                  <c:v>8.7469999999999999</c:v>
                </c:pt>
                <c:pt idx="374">
                  <c:v>9.0720000000000027</c:v>
                </c:pt>
                <c:pt idx="375">
                  <c:v>8.0650000000000048</c:v>
                </c:pt>
                <c:pt idx="376">
                  <c:v>8.827</c:v>
                </c:pt>
                <c:pt idx="377">
                  <c:v>8.8530000000000246</c:v>
                </c:pt>
                <c:pt idx="378">
                  <c:v>8.1910000000000025</c:v>
                </c:pt>
                <c:pt idx="379">
                  <c:v>8.8800000000000008</c:v>
                </c:pt>
                <c:pt idx="380">
                  <c:v>8.8890000000000047</c:v>
                </c:pt>
                <c:pt idx="381">
                  <c:v>8.8420000000000005</c:v>
                </c:pt>
                <c:pt idx="382">
                  <c:v>9.0010000000000012</c:v>
                </c:pt>
                <c:pt idx="383">
                  <c:v>8.6150000000000002</c:v>
                </c:pt>
                <c:pt idx="384">
                  <c:v>8.4740000000000002</c:v>
                </c:pt>
                <c:pt idx="385">
                  <c:v>8.7449999999999992</c:v>
                </c:pt>
                <c:pt idx="386">
                  <c:v>8.5260000000000016</c:v>
                </c:pt>
                <c:pt idx="387">
                  <c:v>8.8120000000000047</c:v>
                </c:pt>
                <c:pt idx="388">
                  <c:v>8.3940000000000001</c:v>
                </c:pt>
                <c:pt idx="389">
                  <c:v>8.3160000000000007</c:v>
                </c:pt>
                <c:pt idx="390">
                  <c:v>8.3540000000000028</c:v>
                </c:pt>
                <c:pt idx="391">
                  <c:v>8.5460000000000012</c:v>
                </c:pt>
                <c:pt idx="392">
                  <c:v>8.4700000000000006</c:v>
                </c:pt>
                <c:pt idx="393">
                  <c:v>8.4950000000000028</c:v>
                </c:pt>
                <c:pt idx="394">
                  <c:v>9.1220000000000017</c:v>
                </c:pt>
                <c:pt idx="395">
                  <c:v>8.4600000000000026</c:v>
                </c:pt>
                <c:pt idx="396">
                  <c:v>9.1140000000000008</c:v>
                </c:pt>
                <c:pt idx="397">
                  <c:v>8.6580000000000013</c:v>
                </c:pt>
                <c:pt idx="398">
                  <c:v>8.9280000000000008</c:v>
                </c:pt>
                <c:pt idx="399">
                  <c:v>8.2989999999999995</c:v>
                </c:pt>
                <c:pt idx="400">
                  <c:v>8.9670000000000005</c:v>
                </c:pt>
                <c:pt idx="401">
                  <c:v>8.588000000000001</c:v>
                </c:pt>
                <c:pt idx="402">
                  <c:v>9.2279999999999998</c:v>
                </c:pt>
                <c:pt idx="403">
                  <c:v>8.8070000000000004</c:v>
                </c:pt>
                <c:pt idx="404">
                  <c:v>8.9130000000000003</c:v>
                </c:pt>
                <c:pt idx="405">
                  <c:v>8.6110000000000024</c:v>
                </c:pt>
                <c:pt idx="406">
                  <c:v>8.0680000000000014</c:v>
                </c:pt>
                <c:pt idx="407">
                  <c:v>8.6540000000000035</c:v>
                </c:pt>
                <c:pt idx="408">
                  <c:v>8.9920000000000027</c:v>
                </c:pt>
                <c:pt idx="409">
                  <c:v>9.1449999999999996</c:v>
                </c:pt>
                <c:pt idx="410">
                  <c:v>8.7089999999999996</c:v>
                </c:pt>
                <c:pt idx="411">
                  <c:v>8.4820000000000046</c:v>
                </c:pt>
                <c:pt idx="412">
                  <c:v>8.8410000000000011</c:v>
                </c:pt>
                <c:pt idx="413">
                  <c:v>8.3390000000000004</c:v>
                </c:pt>
                <c:pt idx="414">
                  <c:v>8.4930000000000003</c:v>
                </c:pt>
                <c:pt idx="415">
                  <c:v>8.7309999999999999</c:v>
                </c:pt>
                <c:pt idx="416">
                  <c:v>9.0310000000000006</c:v>
                </c:pt>
                <c:pt idx="417">
                  <c:v>8.6770000000000014</c:v>
                </c:pt>
                <c:pt idx="418">
                  <c:v>8.7070000000000007</c:v>
                </c:pt>
                <c:pt idx="419">
                  <c:v>8.032</c:v>
                </c:pt>
                <c:pt idx="420">
                  <c:v>8.7520000000000007</c:v>
                </c:pt>
                <c:pt idx="421">
                  <c:v>8.3630000000000067</c:v>
                </c:pt>
                <c:pt idx="422">
                  <c:v>8.5500000000000007</c:v>
                </c:pt>
                <c:pt idx="423">
                  <c:v>9.2070000000000007</c:v>
                </c:pt>
                <c:pt idx="424">
                  <c:v>8.6220000000000017</c:v>
                </c:pt>
                <c:pt idx="425">
                  <c:v>8.4640000000000004</c:v>
                </c:pt>
                <c:pt idx="426">
                  <c:v>8.7289999999999992</c:v>
                </c:pt>
                <c:pt idx="427">
                  <c:v>9.0840000000000014</c:v>
                </c:pt>
                <c:pt idx="428">
                  <c:v>8.5570000000000004</c:v>
                </c:pt>
                <c:pt idx="429">
                  <c:v>8.447000000000001</c:v>
                </c:pt>
                <c:pt idx="430">
                  <c:v>8.3490000000000002</c:v>
                </c:pt>
                <c:pt idx="431">
                  <c:v>8.1220000000000017</c:v>
                </c:pt>
                <c:pt idx="432">
                  <c:v>8.7319999999999993</c:v>
                </c:pt>
                <c:pt idx="433">
                  <c:v>8.4650000000000247</c:v>
                </c:pt>
                <c:pt idx="434">
                  <c:v>8.7830000000000013</c:v>
                </c:pt>
                <c:pt idx="435">
                  <c:v>8.56</c:v>
                </c:pt>
                <c:pt idx="436">
                  <c:v>8.7530000000000001</c:v>
                </c:pt>
                <c:pt idx="437">
                  <c:v>8.6660000000000004</c:v>
                </c:pt>
                <c:pt idx="438">
                  <c:v>8.8740000000000006</c:v>
                </c:pt>
                <c:pt idx="439">
                  <c:v>8.6840000000000011</c:v>
                </c:pt>
                <c:pt idx="440">
                  <c:v>8.2379999999999995</c:v>
                </c:pt>
                <c:pt idx="441">
                  <c:v>8.8560000000000247</c:v>
                </c:pt>
                <c:pt idx="442">
                  <c:v>8.61</c:v>
                </c:pt>
                <c:pt idx="443">
                  <c:v>8.3500000000000068</c:v>
                </c:pt>
                <c:pt idx="444">
                  <c:v>8.5330000000000013</c:v>
                </c:pt>
                <c:pt idx="445">
                  <c:v>8.8540000000000028</c:v>
                </c:pt>
                <c:pt idx="446">
                  <c:v>8.3570000000000046</c:v>
                </c:pt>
                <c:pt idx="447">
                  <c:v>8.3020000000000067</c:v>
                </c:pt>
                <c:pt idx="448">
                  <c:v>8.7000000000000011</c:v>
                </c:pt>
                <c:pt idx="449">
                  <c:v>8.6620000000000008</c:v>
                </c:pt>
                <c:pt idx="450">
                  <c:v>9.0120000000000005</c:v>
                </c:pt>
                <c:pt idx="451">
                  <c:v>8.9190000000000005</c:v>
                </c:pt>
                <c:pt idx="452">
                  <c:v>8.7710000000000008</c:v>
                </c:pt>
                <c:pt idx="453">
                  <c:v>8.7219999999999995</c:v>
                </c:pt>
                <c:pt idx="454">
                  <c:v>9.19</c:v>
                </c:pt>
                <c:pt idx="455">
                  <c:v>8.8310000000000013</c:v>
                </c:pt>
                <c:pt idx="456">
                  <c:v>8.9260000000000002</c:v>
                </c:pt>
                <c:pt idx="457">
                  <c:v>8.6130000000000013</c:v>
                </c:pt>
                <c:pt idx="458">
                  <c:v>8.8620000000000267</c:v>
                </c:pt>
                <c:pt idx="459">
                  <c:v>8.7750000000000004</c:v>
                </c:pt>
                <c:pt idx="460">
                  <c:v>8.947000000000001</c:v>
                </c:pt>
                <c:pt idx="461">
                  <c:v>8.8140000000000001</c:v>
                </c:pt>
                <c:pt idx="462">
                  <c:v>8.668000000000001</c:v>
                </c:pt>
                <c:pt idx="463">
                  <c:v>9.0370000000000008</c:v>
                </c:pt>
                <c:pt idx="464">
                  <c:v>8.4930000000000003</c:v>
                </c:pt>
                <c:pt idx="465">
                  <c:v>8.7089999999999996</c:v>
                </c:pt>
                <c:pt idx="466">
                  <c:v>8.5060000000000002</c:v>
                </c:pt>
                <c:pt idx="467">
                  <c:v>8.91</c:v>
                </c:pt>
                <c:pt idx="468">
                  <c:v>8.5120000000000005</c:v>
                </c:pt>
                <c:pt idx="469">
                  <c:v>8.6880000000000006</c:v>
                </c:pt>
                <c:pt idx="470">
                  <c:v>8.6620000000000008</c:v>
                </c:pt>
                <c:pt idx="471">
                  <c:v>8.3980000000000015</c:v>
                </c:pt>
                <c:pt idx="472">
                  <c:v>8.032</c:v>
                </c:pt>
                <c:pt idx="473">
                  <c:v>8.7889999999999997</c:v>
                </c:pt>
                <c:pt idx="474">
                  <c:v>8.5910000000000011</c:v>
                </c:pt>
                <c:pt idx="475">
                  <c:v>9.1419999999999995</c:v>
                </c:pt>
                <c:pt idx="476">
                  <c:v>9</c:v>
                </c:pt>
                <c:pt idx="477">
                  <c:v>8.8830000000000027</c:v>
                </c:pt>
                <c:pt idx="478">
                  <c:v>8.8690000000000246</c:v>
                </c:pt>
                <c:pt idx="479">
                  <c:v>8.3140000000000001</c:v>
                </c:pt>
                <c:pt idx="480">
                  <c:v>8.6300000000000008</c:v>
                </c:pt>
                <c:pt idx="481">
                  <c:v>8.6920000000000002</c:v>
                </c:pt>
                <c:pt idx="482">
                  <c:v>8.8730000000000047</c:v>
                </c:pt>
                <c:pt idx="483">
                  <c:v>8.6670000000000016</c:v>
                </c:pt>
                <c:pt idx="484">
                  <c:v>8.798</c:v>
                </c:pt>
                <c:pt idx="485">
                  <c:v>8.7140000000000004</c:v>
                </c:pt>
                <c:pt idx="486">
                  <c:v>8.9630000000000027</c:v>
                </c:pt>
                <c:pt idx="487">
                  <c:v>9.1720000000000006</c:v>
                </c:pt>
                <c:pt idx="488">
                  <c:v>8.8750000000000266</c:v>
                </c:pt>
                <c:pt idx="489">
                  <c:v>8.7540000000000013</c:v>
                </c:pt>
                <c:pt idx="490">
                  <c:v>8.9120000000000008</c:v>
                </c:pt>
                <c:pt idx="491">
                  <c:v>9.0940000000000012</c:v>
                </c:pt>
                <c:pt idx="492">
                  <c:v>8.7840000000000025</c:v>
                </c:pt>
                <c:pt idx="493">
                  <c:v>8.2830000000000013</c:v>
                </c:pt>
                <c:pt idx="494">
                  <c:v>8.6690000000000005</c:v>
                </c:pt>
                <c:pt idx="495">
                  <c:v>9.09</c:v>
                </c:pt>
                <c:pt idx="496">
                  <c:v>8.5060000000000002</c:v>
                </c:pt>
                <c:pt idx="497">
                  <c:v>8.968</c:v>
                </c:pt>
                <c:pt idx="498">
                  <c:v>8.93</c:v>
                </c:pt>
                <c:pt idx="499">
                  <c:v>9.4910000000000014</c:v>
                </c:pt>
                <c:pt idx="500">
                  <c:v>8.9750000000000068</c:v>
                </c:pt>
                <c:pt idx="501">
                  <c:v>9.0310000000000006</c:v>
                </c:pt>
                <c:pt idx="502">
                  <c:v>8.9790000000000028</c:v>
                </c:pt>
                <c:pt idx="503">
                  <c:v>8.2409999999999997</c:v>
                </c:pt>
                <c:pt idx="504">
                  <c:v>8.8320000000000007</c:v>
                </c:pt>
                <c:pt idx="505">
                  <c:v>8.1310000000000002</c:v>
                </c:pt>
                <c:pt idx="506">
                  <c:v>8.5520000000000067</c:v>
                </c:pt>
                <c:pt idx="507">
                  <c:v>9.1720000000000006</c:v>
                </c:pt>
                <c:pt idx="508">
                  <c:v>8.8800000000000008</c:v>
                </c:pt>
                <c:pt idx="509">
                  <c:v>8.6860000000000035</c:v>
                </c:pt>
                <c:pt idx="510">
                  <c:v>8.2790000000000017</c:v>
                </c:pt>
                <c:pt idx="511">
                  <c:v>8.6070000000000011</c:v>
                </c:pt>
                <c:pt idx="512">
                  <c:v>8.2880000000000003</c:v>
                </c:pt>
                <c:pt idx="513">
                  <c:v>9.2430000000000003</c:v>
                </c:pt>
                <c:pt idx="514">
                  <c:v>8.5610000000000035</c:v>
                </c:pt>
                <c:pt idx="515">
                  <c:v>8.4370000000000012</c:v>
                </c:pt>
                <c:pt idx="516">
                  <c:v>8.9950000000000028</c:v>
                </c:pt>
                <c:pt idx="517">
                  <c:v>8.5010000000000012</c:v>
                </c:pt>
                <c:pt idx="518">
                  <c:v>8.8490000000000002</c:v>
                </c:pt>
                <c:pt idx="519">
                  <c:v>9.1620000000000008</c:v>
                </c:pt>
                <c:pt idx="520">
                  <c:v>8.8870000000000005</c:v>
                </c:pt>
                <c:pt idx="521">
                  <c:v>8.8980000000000015</c:v>
                </c:pt>
                <c:pt idx="522">
                  <c:v>8.0680000000000014</c:v>
                </c:pt>
                <c:pt idx="523">
                  <c:v>8.8010000000000002</c:v>
                </c:pt>
                <c:pt idx="524">
                  <c:v>8.7240000000000002</c:v>
                </c:pt>
                <c:pt idx="525">
                  <c:v>8.69</c:v>
                </c:pt>
                <c:pt idx="526">
                  <c:v>8.282</c:v>
                </c:pt>
                <c:pt idx="527">
                  <c:v>8.5730000000000004</c:v>
                </c:pt>
                <c:pt idx="528">
                  <c:v>8.7319999999999993</c:v>
                </c:pt>
                <c:pt idx="529">
                  <c:v>8.9390000000000001</c:v>
                </c:pt>
                <c:pt idx="530">
                  <c:v>8.3140000000000001</c:v>
                </c:pt>
                <c:pt idx="531">
                  <c:v>9.1180000000000003</c:v>
                </c:pt>
                <c:pt idx="532">
                  <c:v>9.109</c:v>
                </c:pt>
                <c:pt idx="533">
                  <c:v>8.777000000000001</c:v>
                </c:pt>
                <c:pt idx="534">
                  <c:v>8.6189999999999998</c:v>
                </c:pt>
                <c:pt idx="535">
                  <c:v>9.2230000000000008</c:v>
                </c:pt>
                <c:pt idx="536">
                  <c:v>8.6930000000000014</c:v>
                </c:pt>
                <c:pt idx="537">
                  <c:v>8.8520000000000767</c:v>
                </c:pt>
                <c:pt idx="538">
                  <c:v>8.81</c:v>
                </c:pt>
                <c:pt idx="539">
                  <c:v>8.8580000000000005</c:v>
                </c:pt>
                <c:pt idx="540">
                  <c:v>8.75</c:v>
                </c:pt>
                <c:pt idx="541">
                  <c:v>8.9460000000000015</c:v>
                </c:pt>
                <c:pt idx="542">
                  <c:v>8.5850000000000026</c:v>
                </c:pt>
                <c:pt idx="543">
                  <c:v>8.8950000000000067</c:v>
                </c:pt>
                <c:pt idx="544">
                  <c:v>8.9650000000000247</c:v>
                </c:pt>
                <c:pt idx="545">
                  <c:v>9.2880000000000003</c:v>
                </c:pt>
                <c:pt idx="546">
                  <c:v>8.7100000000000009</c:v>
                </c:pt>
                <c:pt idx="547">
                  <c:v>8.5010000000000012</c:v>
                </c:pt>
                <c:pt idx="548">
                  <c:v>8.9910000000000014</c:v>
                </c:pt>
                <c:pt idx="549">
                  <c:v>9.8150000000000048</c:v>
                </c:pt>
                <c:pt idx="550">
                  <c:v>9.5080000000000009</c:v>
                </c:pt>
                <c:pt idx="551">
                  <c:v>9.8560000000000247</c:v>
                </c:pt>
                <c:pt idx="552">
                  <c:v>8.625</c:v>
                </c:pt>
                <c:pt idx="553">
                  <c:v>8.8940000000000001</c:v>
                </c:pt>
                <c:pt idx="554">
                  <c:v>9.8570000000000046</c:v>
                </c:pt>
                <c:pt idx="555">
                  <c:v>8.5400000000000009</c:v>
                </c:pt>
                <c:pt idx="556">
                  <c:v>8.3490000000000002</c:v>
                </c:pt>
                <c:pt idx="557">
                  <c:v>9.532</c:v>
                </c:pt>
                <c:pt idx="558">
                  <c:v>8.4650000000000247</c:v>
                </c:pt>
                <c:pt idx="559">
                  <c:v>8.7010000000000005</c:v>
                </c:pt>
                <c:pt idx="560">
                  <c:v>8.8840000000000003</c:v>
                </c:pt>
                <c:pt idx="561">
                  <c:v>8.7349999999999994</c:v>
                </c:pt>
                <c:pt idx="562">
                  <c:v>8.6580000000000013</c:v>
                </c:pt>
                <c:pt idx="563">
                  <c:v>8.6479999999999997</c:v>
                </c:pt>
                <c:pt idx="564">
                  <c:v>8.5220000000000002</c:v>
                </c:pt>
                <c:pt idx="565">
                  <c:v>8.213000000000001</c:v>
                </c:pt>
                <c:pt idx="566">
                  <c:v>7.7439999999999998</c:v>
                </c:pt>
                <c:pt idx="567">
                  <c:v>7.3369999999999997</c:v>
                </c:pt>
                <c:pt idx="568">
                  <c:v>8.3870000000000005</c:v>
                </c:pt>
                <c:pt idx="569">
                  <c:v>7.5410000000000004</c:v>
                </c:pt>
                <c:pt idx="570">
                  <c:v>7.31</c:v>
                </c:pt>
                <c:pt idx="571">
                  <c:v>7.1579999999999755</c:v>
                </c:pt>
                <c:pt idx="572">
                  <c:v>6.9690000000000003</c:v>
                </c:pt>
                <c:pt idx="573">
                  <c:v>6.31</c:v>
                </c:pt>
                <c:pt idx="574">
                  <c:v>6.7249999999999845</c:v>
                </c:pt>
                <c:pt idx="575">
                  <c:v>6.6149999999999745</c:v>
                </c:pt>
                <c:pt idx="576">
                  <c:v>6.0629999999999855</c:v>
                </c:pt>
                <c:pt idx="577">
                  <c:v>6.141</c:v>
                </c:pt>
                <c:pt idx="578">
                  <c:v>6.0190000000000001</c:v>
                </c:pt>
                <c:pt idx="579">
                  <c:v>6.399</c:v>
                </c:pt>
                <c:pt idx="580">
                  <c:v>6.226</c:v>
                </c:pt>
                <c:pt idx="581">
                  <c:v>6.5389999999999997</c:v>
                </c:pt>
                <c:pt idx="582">
                  <c:v>6.0819999999999999</c:v>
                </c:pt>
                <c:pt idx="583">
                  <c:v>6.6939999999999955</c:v>
                </c:pt>
                <c:pt idx="584">
                  <c:v>5.8029999999999955</c:v>
                </c:pt>
                <c:pt idx="585">
                  <c:v>6.3069999999999995</c:v>
                </c:pt>
                <c:pt idx="586">
                  <c:v>6.2549999999999955</c:v>
                </c:pt>
                <c:pt idx="587">
                  <c:v>5.6039999999999965</c:v>
                </c:pt>
                <c:pt idx="588">
                  <c:v>5.5129999999999955</c:v>
                </c:pt>
                <c:pt idx="589">
                  <c:v>5.7690000000000001</c:v>
                </c:pt>
                <c:pt idx="590">
                  <c:v>5.7750000000000004</c:v>
                </c:pt>
                <c:pt idx="591">
                  <c:v>5.9610000000000003</c:v>
                </c:pt>
                <c:pt idx="592">
                  <c:v>5.4569999999999999</c:v>
                </c:pt>
                <c:pt idx="593">
                  <c:v>5.45</c:v>
                </c:pt>
                <c:pt idx="594">
                  <c:v>5.5890000000000004</c:v>
                </c:pt>
                <c:pt idx="595">
                  <c:v>6.0259999999999945</c:v>
                </c:pt>
                <c:pt idx="596">
                  <c:v>5.7530000000000001</c:v>
                </c:pt>
                <c:pt idx="597">
                  <c:v>5.2160000000000002</c:v>
                </c:pt>
                <c:pt idx="598">
                  <c:v>5.1539999999999955</c:v>
                </c:pt>
                <c:pt idx="599">
                  <c:v>4.8559999999999945</c:v>
                </c:pt>
                <c:pt idx="600">
                  <c:v>4.8719999999999999</c:v>
                </c:pt>
                <c:pt idx="601">
                  <c:v>5.3609999999999856</c:v>
                </c:pt>
                <c:pt idx="602">
                  <c:v>4.8860000000000001</c:v>
                </c:pt>
                <c:pt idx="603">
                  <c:v>5.38</c:v>
                </c:pt>
                <c:pt idx="604">
                  <c:v>5.5389999999999997</c:v>
                </c:pt>
                <c:pt idx="605">
                  <c:v>5.4340000000000002</c:v>
                </c:pt>
                <c:pt idx="606">
                  <c:v>5.1149999999999745</c:v>
                </c:pt>
                <c:pt idx="607">
                  <c:v>5.3090000000000002</c:v>
                </c:pt>
                <c:pt idx="608">
                  <c:v>4.8099999999999996</c:v>
                </c:pt>
                <c:pt idx="609">
                  <c:v>5.3890000000000002</c:v>
                </c:pt>
                <c:pt idx="610">
                  <c:v>4.875</c:v>
                </c:pt>
                <c:pt idx="611">
                  <c:v>4.6069999999999975</c:v>
                </c:pt>
                <c:pt idx="612">
                  <c:v>5.13</c:v>
                </c:pt>
                <c:pt idx="613">
                  <c:v>4.7080000000000002</c:v>
                </c:pt>
                <c:pt idx="614">
                  <c:v>4.202</c:v>
                </c:pt>
                <c:pt idx="615">
                  <c:v>4.1249999999999645</c:v>
                </c:pt>
                <c:pt idx="616">
                  <c:v>5.2160000000000002</c:v>
                </c:pt>
                <c:pt idx="617">
                  <c:v>4.6219999999999946</c:v>
                </c:pt>
                <c:pt idx="618">
                  <c:v>4.9329999999999998</c:v>
                </c:pt>
                <c:pt idx="619">
                  <c:v>4.7859999999999996</c:v>
                </c:pt>
                <c:pt idx="620">
                  <c:v>5.3380000000000001</c:v>
                </c:pt>
                <c:pt idx="621">
                  <c:v>4.7610000000000001</c:v>
                </c:pt>
                <c:pt idx="622">
                  <c:v>4.702</c:v>
                </c:pt>
                <c:pt idx="623">
                  <c:v>4.4630000000000001</c:v>
                </c:pt>
                <c:pt idx="624">
                  <c:v>4.6890000000000001</c:v>
                </c:pt>
                <c:pt idx="625">
                  <c:v>4.7480000000000002</c:v>
                </c:pt>
                <c:pt idx="626">
                  <c:v>4.4169999999999998</c:v>
                </c:pt>
                <c:pt idx="627">
                  <c:v>4.59</c:v>
                </c:pt>
                <c:pt idx="628">
                  <c:v>4.7830000000000004</c:v>
                </c:pt>
                <c:pt idx="629">
                  <c:v>4.1969999999999965</c:v>
                </c:pt>
                <c:pt idx="630">
                  <c:v>4.4820000000000002</c:v>
                </c:pt>
                <c:pt idx="631">
                  <c:v>4.1899999999999995</c:v>
                </c:pt>
                <c:pt idx="632">
                  <c:v>4.8490000000000002</c:v>
                </c:pt>
                <c:pt idx="633">
                  <c:v>3.6319999999999997</c:v>
                </c:pt>
                <c:pt idx="634">
                  <c:v>3.6040000000000001</c:v>
                </c:pt>
                <c:pt idx="635">
                  <c:v>3.38</c:v>
                </c:pt>
                <c:pt idx="636">
                  <c:v>3.7450000000000001</c:v>
                </c:pt>
                <c:pt idx="637">
                  <c:v>3.1759999999999997</c:v>
                </c:pt>
                <c:pt idx="638">
                  <c:v>3.2370000000000001</c:v>
                </c:pt>
                <c:pt idx="639">
                  <c:v>3.3839999999999999</c:v>
                </c:pt>
                <c:pt idx="640">
                  <c:v>3.3899999999999997</c:v>
                </c:pt>
                <c:pt idx="641">
                  <c:v>3.2909999999999999</c:v>
                </c:pt>
                <c:pt idx="642">
                  <c:v>3.3</c:v>
                </c:pt>
                <c:pt idx="643">
                  <c:v>3.1789999999999998</c:v>
                </c:pt>
                <c:pt idx="644">
                  <c:v>2.5609999999999999</c:v>
                </c:pt>
                <c:pt idx="645">
                  <c:v>2.0559999999999987</c:v>
                </c:pt>
                <c:pt idx="646">
                  <c:v>2.5759999999999987</c:v>
                </c:pt>
                <c:pt idx="647">
                  <c:v>2.1629999999999998</c:v>
                </c:pt>
                <c:pt idx="648">
                  <c:v>2.1480000000000001</c:v>
                </c:pt>
                <c:pt idx="649">
                  <c:v>2.2919999999999998</c:v>
                </c:pt>
                <c:pt idx="650">
                  <c:v>2.3329999999999815</c:v>
                </c:pt>
                <c:pt idx="651">
                  <c:v>2.7519999999999998</c:v>
                </c:pt>
                <c:pt idx="652">
                  <c:v>2.206</c:v>
                </c:pt>
                <c:pt idx="653">
                  <c:v>2.347</c:v>
                </c:pt>
                <c:pt idx="654">
                  <c:v>2.2410000000000001</c:v>
                </c:pt>
                <c:pt idx="655">
                  <c:v>2.2949999999999999</c:v>
                </c:pt>
                <c:pt idx="656">
                  <c:v>1.7729999999999906</c:v>
                </c:pt>
                <c:pt idx="657">
                  <c:v>1.8220000000000001</c:v>
                </c:pt>
                <c:pt idx="658">
                  <c:v>2.0759999999999987</c:v>
                </c:pt>
                <c:pt idx="659">
                  <c:v>1.863</c:v>
                </c:pt>
                <c:pt idx="660">
                  <c:v>1.4009999999999876</c:v>
                </c:pt>
                <c:pt idx="661">
                  <c:v>1.6719999999999915</c:v>
                </c:pt>
                <c:pt idx="662">
                  <c:v>1.718</c:v>
                </c:pt>
                <c:pt idx="663">
                  <c:v>1.7149999999999894</c:v>
                </c:pt>
                <c:pt idx="664">
                  <c:v>1.4119999999999824</c:v>
                </c:pt>
                <c:pt idx="665">
                  <c:v>1.6259999999999906</c:v>
                </c:pt>
                <c:pt idx="666">
                  <c:v>1.5309999999999906</c:v>
                </c:pt>
                <c:pt idx="667">
                  <c:v>1.839</c:v>
                </c:pt>
                <c:pt idx="668">
                  <c:v>1.5249999999999906</c:v>
                </c:pt>
                <c:pt idx="669">
                  <c:v>2.0559999999999987</c:v>
                </c:pt>
                <c:pt idx="670">
                  <c:v>1.871</c:v>
                </c:pt>
                <c:pt idx="671">
                  <c:v>1.637</c:v>
                </c:pt>
                <c:pt idx="672">
                  <c:v>1.4549999999999894</c:v>
                </c:pt>
                <c:pt idx="673">
                  <c:v>1.256</c:v>
                </c:pt>
                <c:pt idx="674">
                  <c:v>1.496</c:v>
                </c:pt>
                <c:pt idx="675">
                  <c:v>1.282</c:v>
                </c:pt>
                <c:pt idx="676">
                  <c:v>1.1900000000000084</c:v>
                </c:pt>
                <c:pt idx="677">
                  <c:v>0.94199999999999995</c:v>
                </c:pt>
                <c:pt idx="678">
                  <c:v>1.6259999999999906</c:v>
                </c:pt>
                <c:pt idx="679">
                  <c:v>1.36</c:v>
                </c:pt>
                <c:pt idx="680">
                  <c:v>0.98199999999999998</c:v>
                </c:pt>
                <c:pt idx="681">
                  <c:v>0.99299999999999999</c:v>
                </c:pt>
                <c:pt idx="682">
                  <c:v>1.1319999999999906</c:v>
                </c:pt>
                <c:pt idx="683">
                  <c:v>1.0660000000000001</c:v>
                </c:pt>
                <c:pt idx="684">
                  <c:v>1.4989999999999908</c:v>
                </c:pt>
                <c:pt idx="685">
                  <c:v>0.83200000000000063</c:v>
                </c:pt>
                <c:pt idx="686">
                  <c:v>1.294</c:v>
                </c:pt>
                <c:pt idx="687">
                  <c:v>1.0169999999999906</c:v>
                </c:pt>
                <c:pt idx="688">
                  <c:v>1.2129999999999894</c:v>
                </c:pt>
                <c:pt idx="689">
                  <c:v>0.87000000000000421</c:v>
                </c:pt>
                <c:pt idx="690">
                  <c:v>0.86400000000000265</c:v>
                </c:pt>
                <c:pt idx="691">
                  <c:v>0.94499999999999995</c:v>
                </c:pt>
                <c:pt idx="692">
                  <c:v>1.0489999999999915</c:v>
                </c:pt>
                <c:pt idx="693">
                  <c:v>0.70200000000000062</c:v>
                </c:pt>
                <c:pt idx="694">
                  <c:v>0.93300000000000005</c:v>
                </c:pt>
                <c:pt idx="695">
                  <c:v>1.6659999999999913</c:v>
                </c:pt>
                <c:pt idx="696">
                  <c:v>1.115</c:v>
                </c:pt>
                <c:pt idx="697">
                  <c:v>1.3</c:v>
                </c:pt>
                <c:pt idx="698">
                  <c:v>1.155</c:v>
                </c:pt>
                <c:pt idx="699">
                  <c:v>1.538999999999991</c:v>
                </c:pt>
                <c:pt idx="700">
                  <c:v>1.369</c:v>
                </c:pt>
                <c:pt idx="701">
                  <c:v>1.440999999999989</c:v>
                </c:pt>
                <c:pt idx="702">
                  <c:v>1.1040000000000001</c:v>
                </c:pt>
                <c:pt idx="703">
                  <c:v>1.536</c:v>
                </c:pt>
                <c:pt idx="704">
                  <c:v>1.2049999999999894</c:v>
                </c:pt>
                <c:pt idx="705">
                  <c:v>1.538999999999991</c:v>
                </c:pt>
                <c:pt idx="706">
                  <c:v>1.635</c:v>
                </c:pt>
                <c:pt idx="707">
                  <c:v>1.522</c:v>
                </c:pt>
                <c:pt idx="708">
                  <c:v>2.16</c:v>
                </c:pt>
                <c:pt idx="709">
                  <c:v>1.2709999999999906</c:v>
                </c:pt>
                <c:pt idx="710">
                  <c:v>1.7789999999999906</c:v>
                </c:pt>
                <c:pt idx="711">
                  <c:v>1.7589999999999906</c:v>
                </c:pt>
                <c:pt idx="712">
                  <c:v>1.5449999999999915</c:v>
                </c:pt>
                <c:pt idx="713">
                  <c:v>1.831</c:v>
                </c:pt>
                <c:pt idx="714">
                  <c:v>1.5249999999999906</c:v>
                </c:pt>
                <c:pt idx="715">
                  <c:v>2.0959999999999988</c:v>
                </c:pt>
                <c:pt idx="716">
                  <c:v>2.3239999999999998</c:v>
                </c:pt>
                <c:pt idx="717">
                  <c:v>2.1829999999999998</c:v>
                </c:pt>
                <c:pt idx="718">
                  <c:v>3.0349999999999997</c:v>
                </c:pt>
                <c:pt idx="719">
                  <c:v>2.3969999999999967</c:v>
                </c:pt>
                <c:pt idx="720">
                  <c:v>2.4049999999999998</c:v>
                </c:pt>
                <c:pt idx="721">
                  <c:v>2.4859999999999998</c:v>
                </c:pt>
                <c:pt idx="722">
                  <c:v>2.1509999999999998</c:v>
                </c:pt>
                <c:pt idx="723">
                  <c:v>3.0019999999999998</c:v>
                </c:pt>
                <c:pt idx="724">
                  <c:v>2.6880000000000002</c:v>
                </c:pt>
                <c:pt idx="725">
                  <c:v>2.6909999999999998</c:v>
                </c:pt>
                <c:pt idx="726">
                  <c:v>2.6629999999999998</c:v>
                </c:pt>
                <c:pt idx="727">
                  <c:v>2.6789999999999998</c:v>
                </c:pt>
                <c:pt idx="728">
                  <c:v>2.9249999999999998</c:v>
                </c:pt>
                <c:pt idx="729">
                  <c:v>3.0859999999999999</c:v>
                </c:pt>
                <c:pt idx="730">
                  <c:v>3.2010000000000001</c:v>
                </c:pt>
                <c:pt idx="731">
                  <c:v>3.2170000000000001</c:v>
                </c:pt>
                <c:pt idx="732">
                  <c:v>3.528</c:v>
                </c:pt>
                <c:pt idx="733">
                  <c:v>3.0169999999999977</c:v>
                </c:pt>
                <c:pt idx="734">
                  <c:v>3.0749999999999997</c:v>
                </c:pt>
                <c:pt idx="735">
                  <c:v>3.2130000000000001</c:v>
                </c:pt>
                <c:pt idx="736">
                  <c:v>3.407</c:v>
                </c:pt>
                <c:pt idx="737">
                  <c:v>2.8359999999999967</c:v>
                </c:pt>
                <c:pt idx="738">
                  <c:v>3.2829999999999999</c:v>
                </c:pt>
                <c:pt idx="739">
                  <c:v>3.3019999999999987</c:v>
                </c:pt>
                <c:pt idx="740">
                  <c:v>3.4559999999999977</c:v>
                </c:pt>
                <c:pt idx="741">
                  <c:v>3.7989999999999999</c:v>
                </c:pt>
                <c:pt idx="742">
                  <c:v>3.75</c:v>
                </c:pt>
                <c:pt idx="743">
                  <c:v>4.0090000000000003</c:v>
                </c:pt>
                <c:pt idx="744">
                  <c:v>4.407</c:v>
                </c:pt>
                <c:pt idx="745">
                  <c:v>4.5529999999999955</c:v>
                </c:pt>
                <c:pt idx="746">
                  <c:v>4.1689999999999845</c:v>
                </c:pt>
                <c:pt idx="747">
                  <c:v>4.0629999999999855</c:v>
                </c:pt>
                <c:pt idx="748">
                  <c:v>4.3849999999999945</c:v>
                </c:pt>
                <c:pt idx="749">
                  <c:v>4.3310000000000004</c:v>
                </c:pt>
                <c:pt idx="750">
                  <c:v>4.0969999999999995</c:v>
                </c:pt>
                <c:pt idx="751">
                  <c:v>4.1459999999999955</c:v>
                </c:pt>
                <c:pt idx="752">
                  <c:v>4.319</c:v>
                </c:pt>
                <c:pt idx="753">
                  <c:v>4.4580000000000002</c:v>
                </c:pt>
                <c:pt idx="754">
                  <c:v>4.6669999999999945</c:v>
                </c:pt>
                <c:pt idx="755">
                  <c:v>4.1879999999999855</c:v>
                </c:pt>
                <c:pt idx="756">
                  <c:v>4.4290000000000003</c:v>
                </c:pt>
                <c:pt idx="757">
                  <c:v>4.6710000000000003</c:v>
                </c:pt>
                <c:pt idx="758">
                  <c:v>4.5579999999999945</c:v>
                </c:pt>
                <c:pt idx="759">
                  <c:v>4.6419999999999995</c:v>
                </c:pt>
                <c:pt idx="760">
                  <c:v>4.5239999999999965</c:v>
                </c:pt>
                <c:pt idx="761">
                  <c:v>4.7519999999999998</c:v>
                </c:pt>
                <c:pt idx="762">
                  <c:v>4.8899999999999997</c:v>
                </c:pt>
                <c:pt idx="763">
                  <c:v>4.1099999999999985</c:v>
                </c:pt>
                <c:pt idx="764">
                  <c:v>4.8310000000000004</c:v>
                </c:pt>
                <c:pt idx="765">
                  <c:v>4.3079999999999945</c:v>
                </c:pt>
                <c:pt idx="766">
                  <c:v>4.63</c:v>
                </c:pt>
                <c:pt idx="767">
                  <c:v>5.4470000000000001</c:v>
                </c:pt>
                <c:pt idx="768">
                  <c:v>4.548</c:v>
                </c:pt>
                <c:pt idx="769">
                  <c:v>4.702</c:v>
                </c:pt>
                <c:pt idx="770">
                  <c:v>5.0830000000000002</c:v>
                </c:pt>
                <c:pt idx="771">
                  <c:v>4.891</c:v>
                </c:pt>
                <c:pt idx="772">
                  <c:v>5.7229999999999945</c:v>
                </c:pt>
                <c:pt idx="773">
                  <c:v>4.9210000000000003</c:v>
                </c:pt>
                <c:pt idx="774">
                  <c:v>5.2919999999999998</c:v>
                </c:pt>
                <c:pt idx="775">
                  <c:v>4.8780000000000001</c:v>
                </c:pt>
                <c:pt idx="776">
                  <c:v>5.1790000000000003</c:v>
                </c:pt>
                <c:pt idx="777">
                  <c:v>5.3929999999999945</c:v>
                </c:pt>
                <c:pt idx="778">
                  <c:v>4.8499999999999996</c:v>
                </c:pt>
                <c:pt idx="779">
                  <c:v>4.984</c:v>
                </c:pt>
                <c:pt idx="780">
                  <c:v>5.3710000000000004</c:v>
                </c:pt>
                <c:pt idx="781">
                  <c:v>4.9790000000000134</c:v>
                </c:pt>
                <c:pt idx="782">
                  <c:v>5.0190000000000001</c:v>
                </c:pt>
                <c:pt idx="783">
                  <c:v>5.3199999999999985</c:v>
                </c:pt>
                <c:pt idx="784">
                  <c:v>5.0519999999999996</c:v>
                </c:pt>
                <c:pt idx="785">
                  <c:v>5.1239999999999855</c:v>
                </c:pt>
                <c:pt idx="786">
                  <c:v>5.468</c:v>
                </c:pt>
                <c:pt idx="787">
                  <c:v>5.0269999999999975</c:v>
                </c:pt>
                <c:pt idx="788">
                  <c:v>5.0519999999999996</c:v>
                </c:pt>
                <c:pt idx="789">
                  <c:v>5.4279999999999955</c:v>
                </c:pt>
                <c:pt idx="790">
                  <c:v>5.1619999999999955</c:v>
                </c:pt>
                <c:pt idx="791">
                  <c:v>4.766</c:v>
                </c:pt>
                <c:pt idx="792">
                  <c:v>5.3949999999999845</c:v>
                </c:pt>
                <c:pt idx="793">
                  <c:v>5.0549999999999855</c:v>
                </c:pt>
                <c:pt idx="794">
                  <c:v>5.3579999999999846</c:v>
                </c:pt>
                <c:pt idx="795">
                  <c:v>5.6979999999999755</c:v>
                </c:pt>
                <c:pt idx="796">
                  <c:v>5.5019999999999998</c:v>
                </c:pt>
                <c:pt idx="797">
                  <c:v>5.3979999999999855</c:v>
                </c:pt>
                <c:pt idx="798">
                  <c:v>5.8</c:v>
                </c:pt>
                <c:pt idx="799">
                  <c:v>5.6209999999999845</c:v>
                </c:pt>
                <c:pt idx="800">
                  <c:v>5.5510000000000002</c:v>
                </c:pt>
                <c:pt idx="801">
                  <c:v>5.6979999999999755</c:v>
                </c:pt>
                <c:pt idx="802">
                  <c:v>5.5139999999999985</c:v>
                </c:pt>
                <c:pt idx="803">
                  <c:v>6.0460000000000003</c:v>
                </c:pt>
                <c:pt idx="804">
                  <c:v>5.6069999999999975</c:v>
                </c:pt>
                <c:pt idx="805">
                  <c:v>5.7409999999999997</c:v>
                </c:pt>
                <c:pt idx="806">
                  <c:v>6.0119999999999996</c:v>
                </c:pt>
                <c:pt idx="807">
                  <c:v>5.49</c:v>
                </c:pt>
                <c:pt idx="808">
                  <c:v>5.6229999999999745</c:v>
                </c:pt>
                <c:pt idx="809">
                  <c:v>5.6679999999999655</c:v>
                </c:pt>
                <c:pt idx="810">
                  <c:v>5.9390000000000134</c:v>
                </c:pt>
                <c:pt idx="811">
                  <c:v>5.4770000000000003</c:v>
                </c:pt>
                <c:pt idx="812">
                  <c:v>5.8369999999999997</c:v>
                </c:pt>
                <c:pt idx="813">
                  <c:v>6.5279999999999845</c:v>
                </c:pt>
                <c:pt idx="814">
                  <c:v>6.2649999999999855</c:v>
                </c:pt>
                <c:pt idx="815">
                  <c:v>5.9649999999999945</c:v>
                </c:pt>
                <c:pt idx="816">
                  <c:v>5.8659999999999846</c:v>
                </c:pt>
                <c:pt idx="817">
                  <c:v>6.2750000000000004</c:v>
                </c:pt>
                <c:pt idx="818">
                  <c:v>6.4160000000000004</c:v>
                </c:pt>
                <c:pt idx="819">
                  <c:v>5.8959999999999955</c:v>
                </c:pt>
                <c:pt idx="820">
                  <c:v>6.3760000000000003</c:v>
                </c:pt>
                <c:pt idx="821">
                  <c:v>6.4429999999999996</c:v>
                </c:pt>
                <c:pt idx="822">
                  <c:v>6.4779999999999998</c:v>
                </c:pt>
                <c:pt idx="823">
                  <c:v>6.0739999999999998</c:v>
                </c:pt>
                <c:pt idx="824">
                  <c:v>6.2919999999999998</c:v>
                </c:pt>
                <c:pt idx="825">
                  <c:v>6.1579999999999755</c:v>
                </c:pt>
                <c:pt idx="826">
                  <c:v>5.8879999999999955</c:v>
                </c:pt>
                <c:pt idx="827">
                  <c:v>5.8169999999999975</c:v>
                </c:pt>
                <c:pt idx="828">
                  <c:v>6.218</c:v>
                </c:pt>
                <c:pt idx="829">
                  <c:v>6.4669999999999996</c:v>
                </c:pt>
                <c:pt idx="830">
                  <c:v>6.8039999999999985</c:v>
                </c:pt>
                <c:pt idx="831">
                  <c:v>6.2530000000000001</c:v>
                </c:pt>
                <c:pt idx="832">
                  <c:v>6.29</c:v>
                </c:pt>
                <c:pt idx="833">
                  <c:v>6.4349999999999996</c:v>
                </c:pt>
                <c:pt idx="834">
                  <c:v>6.3410000000000002</c:v>
                </c:pt>
                <c:pt idx="835">
                  <c:v>6.6179999999999755</c:v>
                </c:pt>
                <c:pt idx="836">
                  <c:v>6.7469999999999999</c:v>
                </c:pt>
                <c:pt idx="837">
                  <c:v>6.4710000000000134</c:v>
                </c:pt>
                <c:pt idx="838">
                  <c:v>6.8689999999999856</c:v>
                </c:pt>
                <c:pt idx="839">
                  <c:v>6.4459999999999997</c:v>
                </c:pt>
                <c:pt idx="840">
                  <c:v>6.4930000000000003</c:v>
                </c:pt>
                <c:pt idx="841">
                  <c:v>6.6859999999999955</c:v>
                </c:pt>
                <c:pt idx="842">
                  <c:v>6.8730000000000002</c:v>
                </c:pt>
                <c:pt idx="843">
                  <c:v>6.4290000000000003</c:v>
                </c:pt>
                <c:pt idx="844">
                  <c:v>7.032</c:v>
                </c:pt>
                <c:pt idx="845">
                  <c:v>6.8239999999999945</c:v>
                </c:pt>
                <c:pt idx="846">
                  <c:v>6.6189999999999856</c:v>
                </c:pt>
                <c:pt idx="847">
                  <c:v>6.4969999999999999</c:v>
                </c:pt>
                <c:pt idx="848">
                  <c:v>6.7030000000000003</c:v>
                </c:pt>
                <c:pt idx="849">
                  <c:v>6.7990000000000004</c:v>
                </c:pt>
                <c:pt idx="850">
                  <c:v>6.9050000000000002</c:v>
                </c:pt>
                <c:pt idx="851">
                  <c:v>6.9690000000000003</c:v>
                </c:pt>
                <c:pt idx="852">
                  <c:v>6.71</c:v>
                </c:pt>
                <c:pt idx="853">
                  <c:v>7.1899999999999995</c:v>
                </c:pt>
                <c:pt idx="854">
                  <c:v>6.8179999999999845</c:v>
                </c:pt>
                <c:pt idx="855">
                  <c:v>7.077</c:v>
                </c:pt>
                <c:pt idx="856">
                  <c:v>7.0780000000000003</c:v>
                </c:pt>
                <c:pt idx="857">
                  <c:v>7.3629999999999765</c:v>
                </c:pt>
                <c:pt idx="858">
                  <c:v>6.8679999999999755</c:v>
                </c:pt>
                <c:pt idx="859">
                  <c:v>7.0789999999999997</c:v>
                </c:pt>
                <c:pt idx="860">
                  <c:v>7.5860000000000003</c:v>
                </c:pt>
                <c:pt idx="861">
                  <c:v>6.9569999999999999</c:v>
                </c:pt>
                <c:pt idx="862">
                  <c:v>7.0389999999999997</c:v>
                </c:pt>
                <c:pt idx="863">
                  <c:v>7.1049999999999756</c:v>
                </c:pt>
                <c:pt idx="864">
                  <c:v>6.7569999999999997</c:v>
                </c:pt>
                <c:pt idx="865">
                  <c:v>7.05</c:v>
                </c:pt>
                <c:pt idx="866">
                  <c:v>7.234</c:v>
                </c:pt>
                <c:pt idx="867">
                  <c:v>7.7050000000000001</c:v>
                </c:pt>
                <c:pt idx="868">
                  <c:v>7.4420000000000002</c:v>
                </c:pt>
                <c:pt idx="869">
                  <c:v>7.6459999999999955</c:v>
                </c:pt>
                <c:pt idx="870">
                  <c:v>7.3579999999999846</c:v>
                </c:pt>
                <c:pt idx="871">
                  <c:v>7.4560000000000004</c:v>
                </c:pt>
                <c:pt idx="872">
                  <c:v>7.2510000000000003</c:v>
                </c:pt>
                <c:pt idx="873">
                  <c:v>7.5739999999999998</c:v>
                </c:pt>
                <c:pt idx="874">
                  <c:v>7.6669999999999945</c:v>
                </c:pt>
                <c:pt idx="875">
                  <c:v>7.7969999999999997</c:v>
                </c:pt>
                <c:pt idx="876">
                  <c:v>7.3599999999999985</c:v>
                </c:pt>
                <c:pt idx="877">
                  <c:v>7.7530000000000001</c:v>
                </c:pt>
                <c:pt idx="878">
                  <c:v>7.4139999999999997</c:v>
                </c:pt>
                <c:pt idx="879">
                  <c:v>7.7649999999999855</c:v>
                </c:pt>
                <c:pt idx="880">
                  <c:v>7.6689999999999845</c:v>
                </c:pt>
                <c:pt idx="881">
                  <c:v>7.7190000000000003</c:v>
                </c:pt>
                <c:pt idx="882">
                  <c:v>7.6259999999999755</c:v>
                </c:pt>
                <c:pt idx="883">
                  <c:v>7.8310000000000004</c:v>
                </c:pt>
                <c:pt idx="884">
                  <c:v>7.95</c:v>
                </c:pt>
                <c:pt idx="885">
                  <c:v>8.2200000000000024</c:v>
                </c:pt>
                <c:pt idx="886">
                  <c:v>8.4690000000000047</c:v>
                </c:pt>
                <c:pt idx="887">
                  <c:v>7.8419999999999996</c:v>
                </c:pt>
                <c:pt idx="888">
                  <c:v>7.9729999999999999</c:v>
                </c:pt>
                <c:pt idx="889">
                  <c:v>8.0360000000000014</c:v>
                </c:pt>
                <c:pt idx="890">
                  <c:v>8.8780000000000001</c:v>
                </c:pt>
                <c:pt idx="891">
                  <c:v>8.6520000000000028</c:v>
                </c:pt>
                <c:pt idx="892">
                  <c:v>8.1510000000000016</c:v>
                </c:pt>
                <c:pt idx="893">
                  <c:v>8.5170000000000012</c:v>
                </c:pt>
                <c:pt idx="894">
                  <c:v>8.1510000000000016</c:v>
                </c:pt>
                <c:pt idx="895">
                  <c:v>8.2360000000000024</c:v>
                </c:pt>
                <c:pt idx="896">
                  <c:v>8.0550000000000068</c:v>
                </c:pt>
                <c:pt idx="897">
                  <c:v>8.2360000000000024</c:v>
                </c:pt>
                <c:pt idx="898">
                  <c:v>8.6140000000000008</c:v>
                </c:pt>
                <c:pt idx="899">
                  <c:v>8.4370000000000012</c:v>
                </c:pt>
                <c:pt idx="900">
                  <c:v>8.3560000000000247</c:v>
                </c:pt>
                <c:pt idx="901">
                  <c:v>8.5500000000000007</c:v>
                </c:pt>
                <c:pt idx="902">
                  <c:v>8.82</c:v>
                </c:pt>
                <c:pt idx="903">
                  <c:v>8.7919999999999998</c:v>
                </c:pt>
                <c:pt idx="904">
                  <c:v>8.1989999999999998</c:v>
                </c:pt>
                <c:pt idx="905">
                  <c:v>8.8960000000000008</c:v>
                </c:pt>
                <c:pt idx="906">
                  <c:v>8.5690000000000008</c:v>
                </c:pt>
                <c:pt idx="907">
                  <c:v>8.7510000000000012</c:v>
                </c:pt>
                <c:pt idx="908">
                  <c:v>8.2370000000000001</c:v>
                </c:pt>
                <c:pt idx="909">
                  <c:v>8.2760000000000016</c:v>
                </c:pt>
                <c:pt idx="910">
                  <c:v>8.8680000000000003</c:v>
                </c:pt>
                <c:pt idx="911">
                  <c:v>8.8990000000000027</c:v>
                </c:pt>
                <c:pt idx="912">
                  <c:v>8.9340000000000011</c:v>
                </c:pt>
                <c:pt idx="913">
                  <c:v>8.8840000000000003</c:v>
                </c:pt>
                <c:pt idx="914">
                  <c:v>8.7260000000000009</c:v>
                </c:pt>
                <c:pt idx="915">
                  <c:v>8.6310000000000002</c:v>
                </c:pt>
                <c:pt idx="916">
                  <c:v>8.5830000000000002</c:v>
                </c:pt>
                <c:pt idx="917">
                  <c:v>8.7670000000000012</c:v>
                </c:pt>
                <c:pt idx="918">
                  <c:v>8.9920000000000027</c:v>
                </c:pt>
                <c:pt idx="919">
                  <c:v>8.7200000000000024</c:v>
                </c:pt>
                <c:pt idx="920">
                  <c:v>8.9260000000000002</c:v>
                </c:pt>
                <c:pt idx="921">
                  <c:v>8.8330000000000002</c:v>
                </c:pt>
                <c:pt idx="922">
                  <c:v>8.6050000000000004</c:v>
                </c:pt>
                <c:pt idx="923">
                  <c:v>9.0660000000000007</c:v>
                </c:pt>
                <c:pt idx="924">
                  <c:v>8.8920000000000048</c:v>
                </c:pt>
                <c:pt idx="925">
                  <c:v>9.09</c:v>
                </c:pt>
                <c:pt idx="926">
                  <c:v>8.3010000000000002</c:v>
                </c:pt>
                <c:pt idx="927">
                  <c:v>8.9720000000000066</c:v>
                </c:pt>
                <c:pt idx="928">
                  <c:v>9.3620000000000267</c:v>
                </c:pt>
                <c:pt idx="929">
                  <c:v>9.1540000000000035</c:v>
                </c:pt>
                <c:pt idx="930">
                  <c:v>8.8540000000000028</c:v>
                </c:pt>
                <c:pt idx="931">
                  <c:v>9.1650000000000027</c:v>
                </c:pt>
                <c:pt idx="932">
                  <c:v>9.0020000000000007</c:v>
                </c:pt>
                <c:pt idx="933">
                  <c:v>8.5870000000000015</c:v>
                </c:pt>
                <c:pt idx="934">
                  <c:v>8.6810000000000009</c:v>
                </c:pt>
                <c:pt idx="935">
                  <c:v>8.58</c:v>
                </c:pt>
                <c:pt idx="936">
                  <c:v>9.1030000000000015</c:v>
                </c:pt>
                <c:pt idx="937">
                  <c:v>9.2800000000000011</c:v>
                </c:pt>
                <c:pt idx="938">
                  <c:v>9.3550000000000768</c:v>
                </c:pt>
                <c:pt idx="939">
                  <c:v>9.1220000000000017</c:v>
                </c:pt>
                <c:pt idx="940">
                  <c:v>8.8830000000000027</c:v>
                </c:pt>
                <c:pt idx="941">
                  <c:v>8.8190000000000008</c:v>
                </c:pt>
                <c:pt idx="942">
                  <c:v>8.9950000000000028</c:v>
                </c:pt>
                <c:pt idx="943">
                  <c:v>9.58</c:v>
                </c:pt>
                <c:pt idx="944">
                  <c:v>8.9040000000000035</c:v>
                </c:pt>
                <c:pt idx="945">
                  <c:v>8.8710000000000004</c:v>
                </c:pt>
                <c:pt idx="946">
                  <c:v>9.1170000000000009</c:v>
                </c:pt>
                <c:pt idx="947">
                  <c:v>8.8740000000000006</c:v>
                </c:pt>
                <c:pt idx="948">
                  <c:v>9.0410000000000004</c:v>
                </c:pt>
                <c:pt idx="949">
                  <c:v>8.6840000000000011</c:v>
                </c:pt>
                <c:pt idx="950">
                  <c:v>8.73</c:v>
                </c:pt>
                <c:pt idx="951">
                  <c:v>8.7590000000000003</c:v>
                </c:pt>
                <c:pt idx="952">
                  <c:v>9.1790000000000003</c:v>
                </c:pt>
                <c:pt idx="953">
                  <c:v>9.0120000000000005</c:v>
                </c:pt>
                <c:pt idx="954">
                  <c:v>9.2170000000000005</c:v>
                </c:pt>
                <c:pt idx="955">
                  <c:v>9.625</c:v>
                </c:pt>
                <c:pt idx="956">
                  <c:v>9.0520000000000067</c:v>
                </c:pt>
                <c:pt idx="957">
                  <c:v>8.7449999999999992</c:v>
                </c:pt>
                <c:pt idx="958">
                  <c:v>9.34</c:v>
                </c:pt>
                <c:pt idx="959">
                  <c:v>9.2349999999999994</c:v>
                </c:pt>
                <c:pt idx="960">
                  <c:v>8.891</c:v>
                </c:pt>
                <c:pt idx="961">
                  <c:v>9.2319999999999993</c:v>
                </c:pt>
                <c:pt idx="962">
                  <c:v>9.1950000000000003</c:v>
                </c:pt>
                <c:pt idx="963">
                  <c:v>9.2830000000000013</c:v>
                </c:pt>
                <c:pt idx="964">
                  <c:v>8.7160000000000011</c:v>
                </c:pt>
                <c:pt idx="965">
                  <c:v>9.3870000000000005</c:v>
                </c:pt>
                <c:pt idx="966">
                  <c:v>8.8920000000000048</c:v>
                </c:pt>
                <c:pt idx="967">
                  <c:v>8.9410000000000025</c:v>
                </c:pt>
                <c:pt idx="968">
                  <c:v>9.0310000000000006</c:v>
                </c:pt>
                <c:pt idx="969">
                  <c:v>9.0590000000000028</c:v>
                </c:pt>
                <c:pt idx="970">
                  <c:v>8.9730000000000008</c:v>
                </c:pt>
                <c:pt idx="971">
                  <c:v>8.8370000000000015</c:v>
                </c:pt>
                <c:pt idx="972">
                  <c:v>9.81</c:v>
                </c:pt>
                <c:pt idx="973">
                  <c:v>8.9860000000000007</c:v>
                </c:pt>
                <c:pt idx="974">
                  <c:v>8.4060000000000006</c:v>
                </c:pt>
                <c:pt idx="975">
                  <c:v>8.8170000000000002</c:v>
                </c:pt>
                <c:pt idx="976">
                  <c:v>8.93</c:v>
                </c:pt>
                <c:pt idx="977">
                  <c:v>8.8780000000000001</c:v>
                </c:pt>
                <c:pt idx="978">
                  <c:v>8.8140000000000001</c:v>
                </c:pt>
                <c:pt idx="979">
                  <c:v>8.8040000000000003</c:v>
                </c:pt>
                <c:pt idx="980">
                  <c:v>8.7870000000000008</c:v>
                </c:pt>
                <c:pt idx="981">
                  <c:v>8.5500000000000007</c:v>
                </c:pt>
                <c:pt idx="982">
                  <c:v>8.5230000000000015</c:v>
                </c:pt>
                <c:pt idx="983">
                  <c:v>8.9380000000000006</c:v>
                </c:pt>
                <c:pt idx="984">
                  <c:v>8.9430000000000014</c:v>
                </c:pt>
                <c:pt idx="985">
                  <c:v>8.543000000000001</c:v>
                </c:pt>
                <c:pt idx="986">
                  <c:v>8.261000000000001</c:v>
                </c:pt>
                <c:pt idx="987">
                  <c:v>8.4440000000000008</c:v>
                </c:pt>
                <c:pt idx="988">
                  <c:v>8.7710000000000008</c:v>
                </c:pt>
                <c:pt idx="989">
                  <c:v>8.5140000000000011</c:v>
                </c:pt>
                <c:pt idx="990">
                  <c:v>9.0580000000000016</c:v>
                </c:pt>
                <c:pt idx="991">
                  <c:v>8.69</c:v>
                </c:pt>
                <c:pt idx="992">
                  <c:v>8.2370000000000001</c:v>
                </c:pt>
                <c:pt idx="993">
                  <c:v>9.3000000000000007</c:v>
                </c:pt>
                <c:pt idx="994">
                  <c:v>8.7489999999999988</c:v>
                </c:pt>
                <c:pt idx="995">
                  <c:v>8.5690000000000008</c:v>
                </c:pt>
                <c:pt idx="996">
                  <c:v>7.9569999999999999</c:v>
                </c:pt>
                <c:pt idx="997">
                  <c:v>8.6550000000000047</c:v>
                </c:pt>
                <c:pt idx="998">
                  <c:v>8.3780000000000001</c:v>
                </c:pt>
                <c:pt idx="999">
                  <c:v>8.5460000000000012</c:v>
                </c:pt>
                <c:pt idx="1000">
                  <c:v>8.65</c:v>
                </c:pt>
                <c:pt idx="1001">
                  <c:v>8.5180000000000025</c:v>
                </c:pt>
                <c:pt idx="1002">
                  <c:v>8.6880000000000006</c:v>
                </c:pt>
                <c:pt idx="1003">
                  <c:v>8.2650000000000006</c:v>
                </c:pt>
                <c:pt idx="1004">
                  <c:v>8.4460000000000015</c:v>
                </c:pt>
                <c:pt idx="1005">
                  <c:v>8.7349999999999994</c:v>
                </c:pt>
                <c:pt idx="1006">
                  <c:v>8.0500000000000007</c:v>
                </c:pt>
                <c:pt idx="1007">
                  <c:v>8.4700000000000006</c:v>
                </c:pt>
                <c:pt idx="1008">
                  <c:v>8.3450000000000006</c:v>
                </c:pt>
                <c:pt idx="1009">
                  <c:v>8.2900000000000009</c:v>
                </c:pt>
                <c:pt idx="1010">
                  <c:v>8.7530000000000001</c:v>
                </c:pt>
                <c:pt idx="1011">
                  <c:v>8.2319999999999993</c:v>
                </c:pt>
                <c:pt idx="1012">
                  <c:v>7.6829999999999945</c:v>
                </c:pt>
                <c:pt idx="1013">
                  <c:v>8.2810000000000006</c:v>
                </c:pt>
                <c:pt idx="1014">
                  <c:v>8.4120000000000008</c:v>
                </c:pt>
                <c:pt idx="1015">
                  <c:v>8.31</c:v>
                </c:pt>
                <c:pt idx="1016">
                  <c:v>7.8890000000000002</c:v>
                </c:pt>
                <c:pt idx="1017">
                  <c:v>8.5960000000000001</c:v>
                </c:pt>
                <c:pt idx="1018">
                  <c:v>8.3940000000000001</c:v>
                </c:pt>
                <c:pt idx="1019">
                  <c:v>7.8629999999999765</c:v>
                </c:pt>
                <c:pt idx="1020">
                  <c:v>8.0020000000000007</c:v>
                </c:pt>
                <c:pt idx="1021">
                  <c:v>7.8010000000000002</c:v>
                </c:pt>
                <c:pt idx="1022">
                  <c:v>7.9239999999999995</c:v>
                </c:pt>
                <c:pt idx="1023">
                  <c:v>8.57</c:v>
                </c:pt>
                <c:pt idx="1024">
                  <c:v>8.8530000000000246</c:v>
                </c:pt>
                <c:pt idx="1025">
                  <c:v>8.5030000000000001</c:v>
                </c:pt>
                <c:pt idx="1026">
                  <c:v>8.5530000000000008</c:v>
                </c:pt>
                <c:pt idx="1027">
                  <c:v>8.5610000000000035</c:v>
                </c:pt>
                <c:pt idx="1028">
                  <c:v>8.4420000000000002</c:v>
                </c:pt>
                <c:pt idx="1029">
                  <c:v>8.8590000000000266</c:v>
                </c:pt>
                <c:pt idx="1030">
                  <c:v>8.3890000000000047</c:v>
                </c:pt>
                <c:pt idx="1031">
                  <c:v>8.6449999999999996</c:v>
                </c:pt>
                <c:pt idx="1032">
                  <c:v>8.4050000000000047</c:v>
                </c:pt>
                <c:pt idx="1033">
                  <c:v>8.4380000000000006</c:v>
                </c:pt>
                <c:pt idx="1034">
                  <c:v>8.4020000000000028</c:v>
                </c:pt>
                <c:pt idx="1035">
                  <c:v>8.4720000000000066</c:v>
                </c:pt>
                <c:pt idx="1036">
                  <c:v>9.5370000000000008</c:v>
                </c:pt>
                <c:pt idx="1037">
                  <c:v>8.4210000000000012</c:v>
                </c:pt>
                <c:pt idx="1038">
                  <c:v>8.2050000000000001</c:v>
                </c:pt>
                <c:pt idx="1039">
                  <c:v>8.4080000000000013</c:v>
                </c:pt>
                <c:pt idx="1040">
                  <c:v>8.4830000000000005</c:v>
                </c:pt>
                <c:pt idx="1041">
                  <c:v>8.8930000000000007</c:v>
                </c:pt>
                <c:pt idx="1042">
                  <c:v>8.4370000000000012</c:v>
                </c:pt>
                <c:pt idx="1043">
                  <c:v>8.6960000000000015</c:v>
                </c:pt>
                <c:pt idx="1044">
                  <c:v>8.6240000000000006</c:v>
                </c:pt>
                <c:pt idx="1045">
                  <c:v>8.5520000000000067</c:v>
                </c:pt>
                <c:pt idx="1046">
                  <c:v>8.3460000000000001</c:v>
                </c:pt>
                <c:pt idx="1047">
                  <c:v>8.5500000000000007</c:v>
                </c:pt>
                <c:pt idx="1048">
                  <c:v>8.5280000000000005</c:v>
                </c:pt>
                <c:pt idx="1049">
                  <c:v>8.7170000000000005</c:v>
                </c:pt>
                <c:pt idx="1050">
                  <c:v>8.0240000000000009</c:v>
                </c:pt>
                <c:pt idx="1051">
                  <c:v>8.3950000000000067</c:v>
                </c:pt>
                <c:pt idx="1052">
                  <c:v>8.0350000000000001</c:v>
                </c:pt>
                <c:pt idx="1053">
                  <c:v>8.8620000000000267</c:v>
                </c:pt>
                <c:pt idx="1054">
                  <c:v>8.9030000000000005</c:v>
                </c:pt>
                <c:pt idx="1055">
                  <c:v>8.7100000000000009</c:v>
                </c:pt>
                <c:pt idx="1056">
                  <c:v>8.6830000000000016</c:v>
                </c:pt>
                <c:pt idx="1057">
                  <c:v>8.5590000000000028</c:v>
                </c:pt>
                <c:pt idx="1058">
                  <c:v>8.3050000000000068</c:v>
                </c:pt>
                <c:pt idx="1059">
                  <c:v>8.782</c:v>
                </c:pt>
                <c:pt idx="1060">
                  <c:v>8.3370000000000015</c:v>
                </c:pt>
                <c:pt idx="1061">
                  <c:v>8.43</c:v>
                </c:pt>
                <c:pt idx="1062">
                  <c:v>8.9380000000000006</c:v>
                </c:pt>
                <c:pt idx="1063">
                  <c:v>9.043000000000001</c:v>
                </c:pt>
                <c:pt idx="1064">
                  <c:v>8.2670000000000012</c:v>
                </c:pt>
                <c:pt idx="1065">
                  <c:v>9.0860000000000003</c:v>
                </c:pt>
                <c:pt idx="1066">
                  <c:v>8.5970000000000013</c:v>
                </c:pt>
                <c:pt idx="1067">
                  <c:v>8.9410000000000025</c:v>
                </c:pt>
                <c:pt idx="1068">
                  <c:v>8.8160000000000007</c:v>
                </c:pt>
                <c:pt idx="1069">
                  <c:v>8.8590000000000266</c:v>
                </c:pt>
                <c:pt idx="1070">
                  <c:v>8.761000000000001</c:v>
                </c:pt>
                <c:pt idx="1071">
                  <c:v>8.4170000000000016</c:v>
                </c:pt>
                <c:pt idx="1072">
                  <c:v>8.7760000000000016</c:v>
                </c:pt>
                <c:pt idx="1073">
                  <c:v>8.2060000000000013</c:v>
                </c:pt>
                <c:pt idx="1074">
                  <c:v>8.0960000000000001</c:v>
                </c:pt>
                <c:pt idx="1075">
                  <c:v>8.6230000000000011</c:v>
                </c:pt>
                <c:pt idx="1076">
                  <c:v>8.3790000000000067</c:v>
                </c:pt>
                <c:pt idx="1077">
                  <c:v>8.8050000000000068</c:v>
                </c:pt>
                <c:pt idx="1078">
                  <c:v>8.2970000000000006</c:v>
                </c:pt>
                <c:pt idx="1079">
                  <c:v>8.3500000000000068</c:v>
                </c:pt>
                <c:pt idx="1080">
                  <c:v>7.7910000000000004</c:v>
                </c:pt>
                <c:pt idx="1081">
                  <c:v>7.8929999999999945</c:v>
                </c:pt>
                <c:pt idx="1082">
                  <c:v>8.2690000000000001</c:v>
                </c:pt>
                <c:pt idx="1083">
                  <c:v>8.0680000000000014</c:v>
                </c:pt>
                <c:pt idx="1084">
                  <c:v>7.9649999999999945</c:v>
                </c:pt>
                <c:pt idx="1085">
                  <c:v>8.1460000000000008</c:v>
                </c:pt>
                <c:pt idx="1086">
                  <c:v>8.09</c:v>
                </c:pt>
                <c:pt idx="1087">
                  <c:v>7.6769999999999996</c:v>
                </c:pt>
                <c:pt idx="1088">
                  <c:v>7.492</c:v>
                </c:pt>
                <c:pt idx="1089">
                  <c:v>7.2750000000000004</c:v>
                </c:pt>
                <c:pt idx="1090">
                  <c:v>7.556</c:v>
                </c:pt>
                <c:pt idx="1091">
                  <c:v>7.8949999999999845</c:v>
                </c:pt>
                <c:pt idx="1092">
                  <c:v>7.6579999999999755</c:v>
                </c:pt>
                <c:pt idx="1093">
                  <c:v>7.8330000000000002</c:v>
                </c:pt>
                <c:pt idx="1094">
                  <c:v>7.9340000000000002</c:v>
                </c:pt>
                <c:pt idx="1095">
                  <c:v>7.4429999999999996</c:v>
                </c:pt>
                <c:pt idx="1096">
                  <c:v>7.4760000000000124</c:v>
                </c:pt>
                <c:pt idx="1097">
                  <c:v>6.9589999999999996</c:v>
                </c:pt>
                <c:pt idx="1098">
                  <c:v>7.1559999999999855</c:v>
                </c:pt>
                <c:pt idx="1099">
                  <c:v>7.2269999999999985</c:v>
                </c:pt>
                <c:pt idx="1100">
                  <c:v>8.0710000000000015</c:v>
                </c:pt>
                <c:pt idx="1101">
                  <c:v>7.6249999999999645</c:v>
                </c:pt>
                <c:pt idx="1102">
                  <c:v>7.6159999999999846</c:v>
                </c:pt>
                <c:pt idx="1103">
                  <c:v>8.088000000000001</c:v>
                </c:pt>
                <c:pt idx="1104">
                  <c:v>7.8979999999999855</c:v>
                </c:pt>
                <c:pt idx="1105">
                  <c:v>7.7069999999999999</c:v>
                </c:pt>
                <c:pt idx="1106">
                  <c:v>7.7960000000000003</c:v>
                </c:pt>
                <c:pt idx="1107">
                  <c:v>7.5039999999999996</c:v>
                </c:pt>
                <c:pt idx="1108">
                  <c:v>7.7919999999999998</c:v>
                </c:pt>
                <c:pt idx="1109">
                  <c:v>7.2480000000000002</c:v>
                </c:pt>
                <c:pt idx="1110">
                  <c:v>7.2130000000000001</c:v>
                </c:pt>
                <c:pt idx="1111">
                  <c:v>7.2930000000000001</c:v>
                </c:pt>
                <c:pt idx="1112">
                  <c:v>7.702</c:v>
                </c:pt>
                <c:pt idx="1113">
                  <c:v>7.5639999999999965</c:v>
                </c:pt>
                <c:pt idx="1114">
                  <c:v>7.2119999999999997</c:v>
                </c:pt>
                <c:pt idx="1115">
                  <c:v>7.4480000000000004</c:v>
                </c:pt>
                <c:pt idx="1116">
                  <c:v>8.1770000000000014</c:v>
                </c:pt>
                <c:pt idx="1117">
                  <c:v>7.5990000000000002</c:v>
                </c:pt>
                <c:pt idx="1118">
                  <c:v>8.0190000000000001</c:v>
                </c:pt>
                <c:pt idx="1119">
                  <c:v>8.0240000000000009</c:v>
                </c:pt>
                <c:pt idx="1120">
                  <c:v>7.899</c:v>
                </c:pt>
                <c:pt idx="1121">
                  <c:v>7.984</c:v>
                </c:pt>
                <c:pt idx="1122">
                  <c:v>7.4279999999999955</c:v>
                </c:pt>
                <c:pt idx="1123">
                  <c:v>8.543000000000001</c:v>
                </c:pt>
                <c:pt idx="1124">
                  <c:v>8.1210000000000004</c:v>
                </c:pt>
                <c:pt idx="1125">
                  <c:v>7.6909999999999945</c:v>
                </c:pt>
                <c:pt idx="1126">
                  <c:v>7.9329999999999998</c:v>
                </c:pt>
                <c:pt idx="1127">
                  <c:v>7.5469999999999997</c:v>
                </c:pt>
                <c:pt idx="1128">
                  <c:v>7.6039999999999965</c:v>
                </c:pt>
                <c:pt idx="1129">
                  <c:v>8.3510000000000026</c:v>
                </c:pt>
                <c:pt idx="1130">
                  <c:v>7.9909999999999997</c:v>
                </c:pt>
                <c:pt idx="1131">
                  <c:v>8.1660000000000004</c:v>
                </c:pt>
                <c:pt idx="1132">
                  <c:v>7.8519999999999985</c:v>
                </c:pt>
                <c:pt idx="1133">
                  <c:v>7.8310000000000004</c:v>
                </c:pt>
                <c:pt idx="1134">
                  <c:v>7.8719999999999999</c:v>
                </c:pt>
                <c:pt idx="1135">
                  <c:v>8.2150000000000016</c:v>
                </c:pt>
                <c:pt idx="1136">
                  <c:v>8.0990000000000002</c:v>
                </c:pt>
                <c:pt idx="1137">
                  <c:v>8.0760000000000005</c:v>
                </c:pt>
                <c:pt idx="1138">
                  <c:v>8.01</c:v>
                </c:pt>
                <c:pt idx="1139">
                  <c:v>8.0500000000000007</c:v>
                </c:pt>
                <c:pt idx="1140">
                  <c:v>7.5709999999999997</c:v>
                </c:pt>
                <c:pt idx="1141">
                  <c:v>8.1210000000000004</c:v>
                </c:pt>
                <c:pt idx="1142">
                  <c:v>8.0380000000000003</c:v>
                </c:pt>
                <c:pt idx="1143">
                  <c:v>8.1630000000000003</c:v>
                </c:pt>
                <c:pt idx="1144">
                  <c:v>8.3670000000000027</c:v>
                </c:pt>
                <c:pt idx="1145">
                  <c:v>7.8259999999999845</c:v>
                </c:pt>
                <c:pt idx="1146">
                  <c:v>8.0550000000000068</c:v>
                </c:pt>
                <c:pt idx="1147">
                  <c:v>8.1050000000000004</c:v>
                </c:pt>
                <c:pt idx="1148">
                  <c:v>7.7789999999999999</c:v>
                </c:pt>
                <c:pt idx="1149">
                  <c:v>8.0340000000000025</c:v>
                </c:pt>
                <c:pt idx="1150">
                  <c:v>8.1830000000000016</c:v>
                </c:pt>
                <c:pt idx="1151">
                  <c:v>7.6549999999999745</c:v>
                </c:pt>
                <c:pt idx="1152">
                  <c:v>8.6180000000000003</c:v>
                </c:pt>
                <c:pt idx="1153">
                  <c:v>7.5229999999999855</c:v>
                </c:pt>
                <c:pt idx="1154">
                  <c:v>8.1740000000000013</c:v>
                </c:pt>
                <c:pt idx="1155">
                  <c:v>8.0050000000000008</c:v>
                </c:pt>
                <c:pt idx="1156">
                  <c:v>8.3080000000000016</c:v>
                </c:pt>
                <c:pt idx="1157">
                  <c:v>7.8179999999999845</c:v>
                </c:pt>
                <c:pt idx="1158">
                  <c:v>8.3290000000000006</c:v>
                </c:pt>
                <c:pt idx="1159">
                  <c:v>8.0170000000000012</c:v>
                </c:pt>
                <c:pt idx="1160">
                  <c:v>8.1470000000000002</c:v>
                </c:pt>
                <c:pt idx="1161">
                  <c:v>7.7930000000000001</c:v>
                </c:pt>
                <c:pt idx="1162">
                  <c:v>8.0540000000000003</c:v>
                </c:pt>
                <c:pt idx="1163">
                  <c:v>7.96</c:v>
                </c:pt>
                <c:pt idx="1164">
                  <c:v>7.7789999999999999</c:v>
                </c:pt>
                <c:pt idx="1165">
                  <c:v>8.2919999999999998</c:v>
                </c:pt>
                <c:pt idx="1166">
                  <c:v>8.9170000000000016</c:v>
                </c:pt>
                <c:pt idx="1167">
                  <c:v>7.9770000000000003</c:v>
                </c:pt>
                <c:pt idx="1168">
                  <c:v>8.0920000000000005</c:v>
                </c:pt>
                <c:pt idx="1169">
                  <c:v>8.0730000000000004</c:v>
                </c:pt>
                <c:pt idx="1170">
                  <c:v>8.2070000000000007</c:v>
                </c:pt>
                <c:pt idx="1171">
                  <c:v>8.01</c:v>
                </c:pt>
                <c:pt idx="1172">
                  <c:v>8.5170000000000012</c:v>
                </c:pt>
                <c:pt idx="1173">
                  <c:v>8.4370000000000012</c:v>
                </c:pt>
                <c:pt idx="1174">
                  <c:v>9.1550000000000047</c:v>
                </c:pt>
                <c:pt idx="1175">
                  <c:v>9.3150000000000048</c:v>
                </c:pt>
                <c:pt idx="1176">
                  <c:v>8.4160000000000004</c:v>
                </c:pt>
                <c:pt idx="1177">
                  <c:v>8.3990000000000027</c:v>
                </c:pt>
                <c:pt idx="1178">
                  <c:v>8.718</c:v>
                </c:pt>
                <c:pt idx="1179">
                  <c:v>8.3540000000000028</c:v>
                </c:pt>
                <c:pt idx="1180">
                  <c:v>8.2219999999999995</c:v>
                </c:pt>
                <c:pt idx="1181">
                  <c:v>8.2210000000000001</c:v>
                </c:pt>
                <c:pt idx="1182">
                  <c:v>8.0790000000000006</c:v>
                </c:pt>
                <c:pt idx="1183">
                  <c:v>8.3800000000000008</c:v>
                </c:pt>
                <c:pt idx="1184">
                  <c:v>8.3850000000000247</c:v>
                </c:pt>
                <c:pt idx="1185">
                  <c:v>8.7989999999999995</c:v>
                </c:pt>
                <c:pt idx="1186">
                  <c:v>8.8470000000000013</c:v>
                </c:pt>
                <c:pt idx="1187">
                  <c:v>9.0680000000000014</c:v>
                </c:pt>
                <c:pt idx="1188">
                  <c:v>8.7119999999999997</c:v>
                </c:pt>
                <c:pt idx="1189">
                  <c:v>8.9740000000000002</c:v>
                </c:pt>
                <c:pt idx="1190">
                  <c:v>9.027000000000001</c:v>
                </c:pt>
                <c:pt idx="1191">
                  <c:v>9.3570000000000046</c:v>
                </c:pt>
                <c:pt idx="1192">
                  <c:v>9.9650000000000247</c:v>
                </c:pt>
                <c:pt idx="1193">
                  <c:v>10.183</c:v>
                </c:pt>
                <c:pt idx="1194">
                  <c:v>9.7160000000000011</c:v>
                </c:pt>
                <c:pt idx="1195">
                  <c:v>10.413</c:v>
                </c:pt>
                <c:pt idx="1196">
                  <c:v>9.8580000000000005</c:v>
                </c:pt>
                <c:pt idx="1197">
                  <c:v>9.8550000000000768</c:v>
                </c:pt>
                <c:pt idx="1198">
                  <c:v>10.081</c:v>
                </c:pt>
                <c:pt idx="1199">
                  <c:v>9.9540000000000006</c:v>
                </c:pt>
                <c:pt idx="1200">
                  <c:v>9.793000000000001</c:v>
                </c:pt>
                <c:pt idx="1201">
                  <c:v>10.032</c:v>
                </c:pt>
                <c:pt idx="1202">
                  <c:v>9.6330000000000009</c:v>
                </c:pt>
                <c:pt idx="1203">
                  <c:v>9.9540000000000006</c:v>
                </c:pt>
                <c:pt idx="1204">
                  <c:v>9.6950000000000003</c:v>
                </c:pt>
                <c:pt idx="1205">
                  <c:v>9.3760000000000048</c:v>
                </c:pt>
                <c:pt idx="1206">
                  <c:v>9.8170000000000002</c:v>
                </c:pt>
                <c:pt idx="1207">
                  <c:v>9.6660000000000004</c:v>
                </c:pt>
                <c:pt idx="1208">
                  <c:v>10.077</c:v>
                </c:pt>
                <c:pt idx="1209">
                  <c:v>9.9330000000000016</c:v>
                </c:pt>
                <c:pt idx="1210">
                  <c:v>9.2060000000000013</c:v>
                </c:pt>
                <c:pt idx="1211">
                  <c:v>9.282</c:v>
                </c:pt>
                <c:pt idx="1212">
                  <c:v>8.8620000000000267</c:v>
                </c:pt>
                <c:pt idx="1213">
                  <c:v>9.0190000000000001</c:v>
                </c:pt>
                <c:pt idx="1214">
                  <c:v>8.4570000000000007</c:v>
                </c:pt>
                <c:pt idx="1215">
                  <c:v>8.7590000000000003</c:v>
                </c:pt>
                <c:pt idx="1216">
                  <c:v>8.6130000000000013</c:v>
                </c:pt>
                <c:pt idx="1217">
                  <c:v>8.6330000000000009</c:v>
                </c:pt>
                <c:pt idx="1218">
                  <c:v>8.8030000000000008</c:v>
                </c:pt>
                <c:pt idx="1219">
                  <c:v>8.9850000000000048</c:v>
                </c:pt>
                <c:pt idx="1220">
                  <c:v>9.0090000000000003</c:v>
                </c:pt>
                <c:pt idx="1221">
                  <c:v>8.7080000000000002</c:v>
                </c:pt>
                <c:pt idx="1222">
                  <c:v>8.3710000000000004</c:v>
                </c:pt>
                <c:pt idx="1223">
                  <c:v>8.1289999999999996</c:v>
                </c:pt>
                <c:pt idx="1224">
                  <c:v>8.0520000000000067</c:v>
                </c:pt>
                <c:pt idx="1225">
                  <c:v>8.5820000000000007</c:v>
                </c:pt>
                <c:pt idx="1226">
                  <c:v>8.1319999999999997</c:v>
                </c:pt>
                <c:pt idx="1227">
                  <c:v>7.8860000000000001</c:v>
                </c:pt>
                <c:pt idx="1228">
                  <c:v>7.819</c:v>
                </c:pt>
                <c:pt idx="1229">
                  <c:v>7.7619999999999996</c:v>
                </c:pt>
                <c:pt idx="1230">
                  <c:v>7.9189999999999996</c:v>
                </c:pt>
                <c:pt idx="1231">
                  <c:v>8.7590000000000003</c:v>
                </c:pt>
                <c:pt idx="1232">
                  <c:v>9.2750000000000004</c:v>
                </c:pt>
                <c:pt idx="1233">
                  <c:v>9.4</c:v>
                </c:pt>
                <c:pt idx="1234">
                  <c:v>9.532</c:v>
                </c:pt>
                <c:pt idx="1235">
                  <c:v>9.7730000000000015</c:v>
                </c:pt>
                <c:pt idx="1236">
                  <c:v>10.34</c:v>
                </c:pt>
                <c:pt idx="1237">
                  <c:v>10.101000000000001</c:v>
                </c:pt>
                <c:pt idx="1238">
                  <c:v>10.413</c:v>
                </c:pt>
                <c:pt idx="1239">
                  <c:v>10.724</c:v>
                </c:pt>
                <c:pt idx="1240">
                  <c:v>10.714</c:v>
                </c:pt>
                <c:pt idx="1241">
                  <c:v>10.479000000000006</c:v>
                </c:pt>
                <c:pt idx="1242">
                  <c:v>10.465000000000074</c:v>
                </c:pt>
                <c:pt idx="1243">
                  <c:v>10.23</c:v>
                </c:pt>
                <c:pt idx="1244">
                  <c:v>10.24</c:v>
                </c:pt>
                <c:pt idx="1245">
                  <c:v>10.426</c:v>
                </c:pt>
                <c:pt idx="1246">
                  <c:v>9.9850000000000048</c:v>
                </c:pt>
                <c:pt idx="1247">
                  <c:v>10.006</c:v>
                </c:pt>
                <c:pt idx="1248">
                  <c:v>10.231999999999999</c:v>
                </c:pt>
                <c:pt idx="1249">
                  <c:v>10.367000000000004</c:v>
                </c:pt>
                <c:pt idx="1250">
                  <c:v>9.4320000000000004</c:v>
                </c:pt>
                <c:pt idx="1251">
                  <c:v>9.6930000000000014</c:v>
                </c:pt>
                <c:pt idx="1252">
                  <c:v>9.1510000000000016</c:v>
                </c:pt>
                <c:pt idx="1253">
                  <c:v>8.766</c:v>
                </c:pt>
                <c:pt idx="1254">
                  <c:v>8.8850000000000247</c:v>
                </c:pt>
                <c:pt idx="1255">
                  <c:v>8.7790000000000017</c:v>
                </c:pt>
                <c:pt idx="1256">
                  <c:v>8.91</c:v>
                </c:pt>
                <c:pt idx="1257">
                  <c:v>8.7840000000000025</c:v>
                </c:pt>
                <c:pt idx="1258">
                  <c:v>9.1080000000000005</c:v>
                </c:pt>
                <c:pt idx="1259">
                  <c:v>8.3830000000000027</c:v>
                </c:pt>
                <c:pt idx="1260">
                  <c:v>8.4790000000000028</c:v>
                </c:pt>
                <c:pt idx="1261">
                  <c:v>8.4250000000000007</c:v>
                </c:pt>
                <c:pt idx="1262">
                  <c:v>8.5840000000000014</c:v>
                </c:pt>
                <c:pt idx="1263">
                  <c:v>8.6110000000000024</c:v>
                </c:pt>
                <c:pt idx="1264">
                  <c:v>8.4020000000000028</c:v>
                </c:pt>
                <c:pt idx="1265">
                  <c:v>8.1240000000000006</c:v>
                </c:pt>
                <c:pt idx="1266">
                  <c:v>8.5840000000000014</c:v>
                </c:pt>
                <c:pt idx="1267">
                  <c:v>9.1020000000000003</c:v>
                </c:pt>
                <c:pt idx="1268">
                  <c:v>9.1170000000000009</c:v>
                </c:pt>
                <c:pt idx="1269">
                  <c:v>9.4150000000000027</c:v>
                </c:pt>
                <c:pt idx="1270">
                  <c:v>9.3610000000000007</c:v>
                </c:pt>
                <c:pt idx="1271">
                  <c:v>9.5140000000000011</c:v>
                </c:pt>
                <c:pt idx="1272">
                  <c:v>9.4910000000000014</c:v>
                </c:pt>
                <c:pt idx="1273">
                  <c:v>9.923</c:v>
                </c:pt>
                <c:pt idx="1274">
                  <c:v>10.202</c:v>
                </c:pt>
                <c:pt idx="1275">
                  <c:v>10.141</c:v>
                </c:pt>
                <c:pt idx="1276">
                  <c:v>9.9860000000000007</c:v>
                </c:pt>
                <c:pt idx="1277">
                  <c:v>10.465000000000074</c:v>
                </c:pt>
                <c:pt idx="1278">
                  <c:v>10.434000000000001</c:v>
                </c:pt>
                <c:pt idx="1279">
                  <c:v>10.002000000000002</c:v>
                </c:pt>
                <c:pt idx="1280">
                  <c:v>10.478</c:v>
                </c:pt>
                <c:pt idx="1281">
                  <c:v>10.426</c:v>
                </c:pt>
                <c:pt idx="1282">
                  <c:v>10.279</c:v>
                </c:pt>
                <c:pt idx="1283">
                  <c:v>10.821</c:v>
                </c:pt>
                <c:pt idx="1284">
                  <c:v>11.042</c:v>
                </c:pt>
                <c:pt idx="1285">
                  <c:v>10.683</c:v>
                </c:pt>
                <c:pt idx="1286">
                  <c:v>10.455000000000076</c:v>
                </c:pt>
                <c:pt idx="1287">
                  <c:v>10.793000000000001</c:v>
                </c:pt>
                <c:pt idx="1288">
                  <c:v>10.893000000000002</c:v>
                </c:pt>
                <c:pt idx="1289">
                  <c:v>10.829000000000002</c:v>
                </c:pt>
                <c:pt idx="1290">
                  <c:v>10.888</c:v>
                </c:pt>
                <c:pt idx="1291">
                  <c:v>10.607000000000001</c:v>
                </c:pt>
                <c:pt idx="1292">
                  <c:v>10.846</c:v>
                </c:pt>
                <c:pt idx="1293">
                  <c:v>11.073</c:v>
                </c:pt>
                <c:pt idx="1294">
                  <c:v>10.689</c:v>
                </c:pt>
                <c:pt idx="1295">
                  <c:v>10.153</c:v>
                </c:pt>
                <c:pt idx="1296">
                  <c:v>10.569000000000004</c:v>
                </c:pt>
                <c:pt idx="1297">
                  <c:v>10.576000000000002</c:v>
                </c:pt>
                <c:pt idx="1298">
                  <c:v>10.982000000000006</c:v>
                </c:pt>
                <c:pt idx="1299">
                  <c:v>10.659000000000002</c:v>
                </c:pt>
                <c:pt idx="1300">
                  <c:v>10.43</c:v>
                </c:pt>
                <c:pt idx="1301">
                  <c:v>10.703000000000001</c:v>
                </c:pt>
                <c:pt idx="1302">
                  <c:v>10.685</c:v>
                </c:pt>
                <c:pt idx="1303">
                  <c:v>10.415000000000004</c:v>
                </c:pt>
                <c:pt idx="1304">
                  <c:v>10.583</c:v>
                </c:pt>
                <c:pt idx="1305">
                  <c:v>11.5</c:v>
                </c:pt>
                <c:pt idx="1306">
                  <c:v>10.551</c:v>
                </c:pt>
                <c:pt idx="1307">
                  <c:v>10.818</c:v>
                </c:pt>
                <c:pt idx="1308">
                  <c:v>10.9</c:v>
                </c:pt>
                <c:pt idx="1309">
                  <c:v>10.527000000000001</c:v>
                </c:pt>
                <c:pt idx="1310">
                  <c:v>10.148</c:v>
                </c:pt>
                <c:pt idx="1311">
                  <c:v>10.485000000000024</c:v>
                </c:pt>
                <c:pt idx="1312">
                  <c:v>10.755000000000004</c:v>
                </c:pt>
                <c:pt idx="1313">
                  <c:v>10.782</c:v>
                </c:pt>
                <c:pt idx="1314">
                  <c:v>10.079000000000002</c:v>
                </c:pt>
                <c:pt idx="1315">
                  <c:v>10.51</c:v>
                </c:pt>
                <c:pt idx="1316">
                  <c:v>10.477</c:v>
                </c:pt>
                <c:pt idx="1317">
                  <c:v>9.918000000000001</c:v>
                </c:pt>
                <c:pt idx="1318">
                  <c:v>9.8170000000000002</c:v>
                </c:pt>
                <c:pt idx="1319">
                  <c:v>10.242000000000001</c:v>
                </c:pt>
                <c:pt idx="1320">
                  <c:v>9.9790000000000028</c:v>
                </c:pt>
                <c:pt idx="1321">
                  <c:v>10.048</c:v>
                </c:pt>
                <c:pt idx="1322">
                  <c:v>10.411</c:v>
                </c:pt>
                <c:pt idx="1323">
                  <c:v>9.7309999999999999</c:v>
                </c:pt>
                <c:pt idx="1324">
                  <c:v>9.766</c:v>
                </c:pt>
                <c:pt idx="1325">
                  <c:v>10.234</c:v>
                </c:pt>
                <c:pt idx="1326">
                  <c:v>10.253</c:v>
                </c:pt>
                <c:pt idx="1327">
                  <c:v>10.356000000000074</c:v>
                </c:pt>
                <c:pt idx="1328">
                  <c:v>10.266</c:v>
                </c:pt>
                <c:pt idx="1329">
                  <c:v>10.126000000000001</c:v>
                </c:pt>
                <c:pt idx="1330">
                  <c:v>10.177</c:v>
                </c:pt>
                <c:pt idx="1331">
                  <c:v>9.9790000000000028</c:v>
                </c:pt>
                <c:pt idx="1332">
                  <c:v>9.9350000000000005</c:v>
                </c:pt>
                <c:pt idx="1333">
                  <c:v>9.6610000000000014</c:v>
                </c:pt>
                <c:pt idx="1334">
                  <c:v>10.029</c:v>
                </c:pt>
                <c:pt idx="1335">
                  <c:v>9.5710000000000015</c:v>
                </c:pt>
                <c:pt idx="1336">
                  <c:v>9.609</c:v>
                </c:pt>
                <c:pt idx="1337">
                  <c:v>9.7489999999999988</c:v>
                </c:pt>
                <c:pt idx="1338">
                  <c:v>9.59</c:v>
                </c:pt>
                <c:pt idx="1339">
                  <c:v>9.5460000000000012</c:v>
                </c:pt>
                <c:pt idx="1340">
                  <c:v>9.3060000000000027</c:v>
                </c:pt>
                <c:pt idx="1341">
                  <c:v>9.8290000000000006</c:v>
                </c:pt>
                <c:pt idx="1342">
                  <c:v>9.2550000000000008</c:v>
                </c:pt>
                <c:pt idx="1343">
                  <c:v>10.288</c:v>
                </c:pt>
                <c:pt idx="1344">
                  <c:v>10.143000000000001</c:v>
                </c:pt>
                <c:pt idx="1345">
                  <c:v>9.9170000000000016</c:v>
                </c:pt>
                <c:pt idx="1346">
                  <c:v>9.7070000000000007</c:v>
                </c:pt>
                <c:pt idx="1347">
                  <c:v>9.6389999999999993</c:v>
                </c:pt>
                <c:pt idx="1348">
                  <c:v>9.6070000000000011</c:v>
                </c:pt>
                <c:pt idx="1349">
                  <c:v>9.6150000000000002</c:v>
                </c:pt>
                <c:pt idx="1350">
                  <c:v>9.5510000000000002</c:v>
                </c:pt>
                <c:pt idx="1351">
                  <c:v>9.5950000000000006</c:v>
                </c:pt>
                <c:pt idx="1352">
                  <c:v>9.5040000000000013</c:v>
                </c:pt>
                <c:pt idx="1353">
                  <c:v>9.3240000000000016</c:v>
                </c:pt>
                <c:pt idx="1354">
                  <c:v>9.6560000000000006</c:v>
                </c:pt>
                <c:pt idx="1355">
                  <c:v>9.843</c:v>
                </c:pt>
                <c:pt idx="1356">
                  <c:v>9.4460000000000015</c:v>
                </c:pt>
                <c:pt idx="1357">
                  <c:v>9.8110000000000035</c:v>
                </c:pt>
                <c:pt idx="1358">
                  <c:v>9.6620000000000008</c:v>
                </c:pt>
                <c:pt idx="1359">
                  <c:v>9.44</c:v>
                </c:pt>
                <c:pt idx="1360">
                  <c:v>10.129</c:v>
                </c:pt>
                <c:pt idx="1361">
                  <c:v>9.1620000000000008</c:v>
                </c:pt>
                <c:pt idx="1362">
                  <c:v>9.9540000000000006</c:v>
                </c:pt>
                <c:pt idx="1363">
                  <c:v>9.4550000000000267</c:v>
                </c:pt>
                <c:pt idx="1364">
                  <c:v>9.6479999999999997</c:v>
                </c:pt>
                <c:pt idx="1365">
                  <c:v>9.5660000000000007</c:v>
                </c:pt>
                <c:pt idx="1366">
                  <c:v>9.3440000000000012</c:v>
                </c:pt>
                <c:pt idx="1367">
                  <c:v>9.543000000000001</c:v>
                </c:pt>
                <c:pt idx="1368">
                  <c:v>9.3880000000000035</c:v>
                </c:pt>
                <c:pt idx="1369">
                  <c:v>9.9370000000000012</c:v>
                </c:pt>
                <c:pt idx="1370">
                  <c:v>9.4630000000000027</c:v>
                </c:pt>
                <c:pt idx="1371">
                  <c:v>9.4710000000000001</c:v>
                </c:pt>
                <c:pt idx="1372">
                  <c:v>9.6050000000000004</c:v>
                </c:pt>
                <c:pt idx="1373">
                  <c:v>9.61</c:v>
                </c:pt>
                <c:pt idx="1374">
                  <c:v>9.7330000000000005</c:v>
                </c:pt>
                <c:pt idx="1375">
                  <c:v>9.7089999999999996</c:v>
                </c:pt>
                <c:pt idx="1376">
                  <c:v>9.3700000000000028</c:v>
                </c:pt>
                <c:pt idx="1377">
                  <c:v>9.8250000000000028</c:v>
                </c:pt>
                <c:pt idx="1378">
                  <c:v>9.8130000000000006</c:v>
                </c:pt>
                <c:pt idx="1379">
                  <c:v>9.5790000000000006</c:v>
                </c:pt>
                <c:pt idx="1380">
                  <c:v>9.468</c:v>
                </c:pt>
                <c:pt idx="1381">
                  <c:v>10.328000000000001</c:v>
                </c:pt>
                <c:pt idx="1382">
                  <c:v>9.327</c:v>
                </c:pt>
                <c:pt idx="1383">
                  <c:v>9.6960000000000015</c:v>
                </c:pt>
                <c:pt idx="1384">
                  <c:v>9.9640000000000004</c:v>
                </c:pt>
                <c:pt idx="1385">
                  <c:v>9.1449999999999996</c:v>
                </c:pt>
                <c:pt idx="1386">
                  <c:v>9.6940000000000008</c:v>
                </c:pt>
                <c:pt idx="1387">
                  <c:v>9.14</c:v>
                </c:pt>
                <c:pt idx="1388">
                  <c:v>9.8130000000000006</c:v>
                </c:pt>
                <c:pt idx="1389">
                  <c:v>9.6330000000000009</c:v>
                </c:pt>
                <c:pt idx="1390">
                  <c:v>9.44</c:v>
                </c:pt>
                <c:pt idx="1391">
                  <c:v>10.059000000000006</c:v>
                </c:pt>
                <c:pt idx="1392">
                  <c:v>9.1489999999999991</c:v>
                </c:pt>
                <c:pt idx="1393">
                  <c:v>9.4880000000000013</c:v>
                </c:pt>
                <c:pt idx="1394">
                  <c:v>9.048</c:v>
                </c:pt>
                <c:pt idx="1395">
                  <c:v>8.6980000000000004</c:v>
                </c:pt>
                <c:pt idx="1396">
                  <c:v>8.8610000000000007</c:v>
                </c:pt>
                <c:pt idx="1397">
                  <c:v>8.9280000000000008</c:v>
                </c:pt>
                <c:pt idx="1398">
                  <c:v>8.5850000000000026</c:v>
                </c:pt>
                <c:pt idx="1399">
                  <c:v>8.69</c:v>
                </c:pt>
                <c:pt idx="1400">
                  <c:v>8.8060000000000027</c:v>
                </c:pt>
                <c:pt idx="1401">
                  <c:v>8.7830000000000013</c:v>
                </c:pt>
                <c:pt idx="1402">
                  <c:v>9.0130000000000035</c:v>
                </c:pt>
                <c:pt idx="1403">
                  <c:v>8.468</c:v>
                </c:pt>
                <c:pt idx="1404">
                  <c:v>8.6790000000000003</c:v>
                </c:pt>
                <c:pt idx="1405">
                  <c:v>8.7449999999999992</c:v>
                </c:pt>
                <c:pt idx="1406">
                  <c:v>9.02</c:v>
                </c:pt>
              </c:numCache>
            </c:numRef>
          </c:yVal>
        </c:ser>
        <c:ser>
          <c:idx val="5"/>
          <c:order val="2"/>
          <c:spPr>
            <a:ln w="28575">
              <a:noFill/>
            </a:ln>
          </c:spPr>
          <c:marker>
            <c:symbol val="circle"/>
            <c:size val="2"/>
            <c:spPr>
              <a:noFill/>
              <a:ln>
                <a:solidFill>
                  <a:srgbClr val="00FFFF"/>
                </a:solidFill>
              </a:ln>
            </c:spPr>
          </c:marker>
          <c:xVal>
            <c:numRef>
              <c:f>AOSandLB1to2inSeaWaterTest3Oil!$C$4:$C$1410</c:f>
              <c:numCache>
                <c:formatCode>General</c:formatCode>
                <c:ptCount val="1407"/>
                <c:pt idx="0">
                  <c:v>0</c:v>
                </c:pt>
                <c:pt idx="1">
                  <c:v>2.7777777777778295E-3</c:v>
                </c:pt>
                <c:pt idx="2">
                  <c:v>5.5555555555555558E-3</c:v>
                </c:pt>
                <c:pt idx="3">
                  <c:v>8.3333333333333367E-3</c:v>
                </c:pt>
                <c:pt idx="4">
                  <c:v>1.1111111111111125E-2</c:v>
                </c:pt>
                <c:pt idx="5">
                  <c:v>1.3888888888889034E-2</c:v>
                </c:pt>
                <c:pt idx="6">
                  <c:v>1.6666666666666701E-2</c:v>
                </c:pt>
                <c:pt idx="7">
                  <c:v>1.9444444444444445E-2</c:v>
                </c:pt>
                <c:pt idx="8">
                  <c:v>2.2222222222222251E-2</c:v>
                </c:pt>
                <c:pt idx="9">
                  <c:v>2.5000000000000001E-2</c:v>
                </c:pt>
                <c:pt idx="10">
                  <c:v>2.7777777777778224E-2</c:v>
                </c:pt>
                <c:pt idx="11">
                  <c:v>3.0555555555555582E-2</c:v>
                </c:pt>
                <c:pt idx="12">
                  <c:v>3.333333333333334E-2</c:v>
                </c:pt>
                <c:pt idx="13">
                  <c:v>3.6111111111111212E-2</c:v>
                </c:pt>
                <c:pt idx="14">
                  <c:v>3.888888888888889E-2</c:v>
                </c:pt>
                <c:pt idx="15">
                  <c:v>4.1666666666666664E-2</c:v>
                </c:pt>
                <c:pt idx="16">
                  <c:v>4.4444444444444502E-2</c:v>
                </c:pt>
                <c:pt idx="17">
                  <c:v>4.7222222222222332E-2</c:v>
                </c:pt>
                <c:pt idx="18">
                  <c:v>0.05</c:v>
                </c:pt>
                <c:pt idx="19">
                  <c:v>5.2777777777777792E-2</c:v>
                </c:pt>
                <c:pt idx="20">
                  <c:v>5.5555555555555455E-2</c:v>
                </c:pt>
                <c:pt idx="21">
                  <c:v>5.8333333333333987E-2</c:v>
                </c:pt>
                <c:pt idx="22">
                  <c:v>6.1111111111111123E-2</c:v>
                </c:pt>
                <c:pt idx="23">
                  <c:v>6.3888888888888884E-2</c:v>
                </c:pt>
                <c:pt idx="24">
                  <c:v>6.666666666666668E-2</c:v>
                </c:pt>
                <c:pt idx="25">
                  <c:v>6.9444444444444503E-2</c:v>
                </c:pt>
                <c:pt idx="26">
                  <c:v>7.2222222222222424E-2</c:v>
                </c:pt>
                <c:pt idx="27">
                  <c:v>7.5000000000000011E-2</c:v>
                </c:pt>
                <c:pt idx="28">
                  <c:v>7.7777777777777779E-2</c:v>
                </c:pt>
                <c:pt idx="29">
                  <c:v>8.0555555555556893E-2</c:v>
                </c:pt>
                <c:pt idx="30">
                  <c:v>8.3333333333333343E-2</c:v>
                </c:pt>
                <c:pt idx="31">
                  <c:v>8.6111111111110819E-2</c:v>
                </c:pt>
                <c:pt idx="32">
                  <c:v>8.8888888888889767E-2</c:v>
                </c:pt>
                <c:pt idx="33">
                  <c:v>9.1666666666667646E-2</c:v>
                </c:pt>
                <c:pt idx="34">
                  <c:v>9.4444444444444525E-2</c:v>
                </c:pt>
                <c:pt idx="35">
                  <c:v>9.7222222222222224E-2</c:v>
                </c:pt>
                <c:pt idx="36">
                  <c:v>0.1</c:v>
                </c:pt>
                <c:pt idx="37">
                  <c:v>0.10277777777777777</c:v>
                </c:pt>
                <c:pt idx="38">
                  <c:v>0.10555555555555562</c:v>
                </c:pt>
                <c:pt idx="39">
                  <c:v>0.10833333333333336</c:v>
                </c:pt>
                <c:pt idx="40">
                  <c:v>0.1111111111111111</c:v>
                </c:pt>
                <c:pt idx="41">
                  <c:v>0.11388888888888885</c:v>
                </c:pt>
                <c:pt idx="42">
                  <c:v>0.11666666666666672</c:v>
                </c:pt>
                <c:pt idx="43">
                  <c:v>0.11944444444444446</c:v>
                </c:pt>
                <c:pt idx="44">
                  <c:v>0.12222222222222359</c:v>
                </c:pt>
                <c:pt idx="45">
                  <c:v>0.125</c:v>
                </c:pt>
                <c:pt idx="46">
                  <c:v>0.12777777777777777</c:v>
                </c:pt>
                <c:pt idx="47">
                  <c:v>0.13055555555555537</c:v>
                </c:pt>
                <c:pt idx="48">
                  <c:v>0.13333333333333341</c:v>
                </c:pt>
                <c:pt idx="49">
                  <c:v>0.13611111111111121</c:v>
                </c:pt>
                <c:pt idx="50">
                  <c:v>0.1388888888888889</c:v>
                </c:pt>
                <c:pt idx="51">
                  <c:v>0.14166666666666666</c:v>
                </c:pt>
                <c:pt idx="52">
                  <c:v>0.14444444444444696</c:v>
                </c:pt>
                <c:pt idx="53">
                  <c:v>0.14722222222222339</c:v>
                </c:pt>
                <c:pt idx="54">
                  <c:v>0.15000000000000024</c:v>
                </c:pt>
                <c:pt idx="55">
                  <c:v>0.15277777777777779</c:v>
                </c:pt>
                <c:pt idx="56">
                  <c:v>0.15555555555555556</c:v>
                </c:pt>
                <c:pt idx="57">
                  <c:v>0.15833333333333502</c:v>
                </c:pt>
                <c:pt idx="58">
                  <c:v>0.1611111111111112</c:v>
                </c:pt>
                <c:pt idx="59">
                  <c:v>0.16388888888888889</c:v>
                </c:pt>
                <c:pt idx="60">
                  <c:v>0.16666666666666666</c:v>
                </c:pt>
                <c:pt idx="61">
                  <c:v>0.16944444444444681</c:v>
                </c:pt>
                <c:pt idx="62">
                  <c:v>0.17222222222222244</c:v>
                </c:pt>
                <c:pt idx="63">
                  <c:v>0.17500000000000004</c:v>
                </c:pt>
                <c:pt idx="64">
                  <c:v>0.17777777777777778</c:v>
                </c:pt>
                <c:pt idx="65">
                  <c:v>0.18055555555555555</c:v>
                </c:pt>
                <c:pt idx="66">
                  <c:v>0.18333333333333479</c:v>
                </c:pt>
                <c:pt idx="67">
                  <c:v>0.18611111111111242</c:v>
                </c:pt>
                <c:pt idx="68">
                  <c:v>0.18888888888888891</c:v>
                </c:pt>
                <c:pt idx="69">
                  <c:v>0.19166666666666668</c:v>
                </c:pt>
                <c:pt idx="70">
                  <c:v>0.19444444444444658</c:v>
                </c:pt>
                <c:pt idx="71">
                  <c:v>0.19722222222222224</c:v>
                </c:pt>
                <c:pt idx="72">
                  <c:v>0.2</c:v>
                </c:pt>
                <c:pt idx="73">
                  <c:v>0.20277777777777778</c:v>
                </c:pt>
                <c:pt idx="74">
                  <c:v>0.20555555555555555</c:v>
                </c:pt>
                <c:pt idx="75">
                  <c:v>0.20833333333333459</c:v>
                </c:pt>
                <c:pt idx="76">
                  <c:v>0.21111111111111144</c:v>
                </c:pt>
                <c:pt idx="77">
                  <c:v>0.21388888888888891</c:v>
                </c:pt>
                <c:pt idx="78">
                  <c:v>0.2166666666666667</c:v>
                </c:pt>
                <c:pt idx="79">
                  <c:v>0.21944444444444755</c:v>
                </c:pt>
                <c:pt idx="80">
                  <c:v>0.22222222222222221</c:v>
                </c:pt>
                <c:pt idx="81">
                  <c:v>0.22500000000000001</c:v>
                </c:pt>
                <c:pt idx="82">
                  <c:v>0.22777777777777777</c:v>
                </c:pt>
                <c:pt idx="83">
                  <c:v>0.23055555555555557</c:v>
                </c:pt>
                <c:pt idx="84">
                  <c:v>0.23333333333333445</c:v>
                </c:pt>
                <c:pt idx="85">
                  <c:v>0.23611111111111124</c:v>
                </c:pt>
                <c:pt idx="86">
                  <c:v>0.2388888888888889</c:v>
                </c:pt>
                <c:pt idx="87">
                  <c:v>0.2416666666666667</c:v>
                </c:pt>
                <c:pt idx="88">
                  <c:v>0.24444444444444713</c:v>
                </c:pt>
                <c:pt idx="89">
                  <c:v>0.24722222222222354</c:v>
                </c:pt>
                <c:pt idx="90">
                  <c:v>0.25</c:v>
                </c:pt>
                <c:pt idx="91">
                  <c:v>0.25277777777777782</c:v>
                </c:pt>
                <c:pt idx="92">
                  <c:v>0.25555555555555554</c:v>
                </c:pt>
                <c:pt idx="93">
                  <c:v>0.25833333333333325</c:v>
                </c:pt>
                <c:pt idx="94">
                  <c:v>0.26111111111111113</c:v>
                </c:pt>
                <c:pt idx="95">
                  <c:v>0.26388888888889356</c:v>
                </c:pt>
                <c:pt idx="96">
                  <c:v>0.26666666666666738</c:v>
                </c:pt>
                <c:pt idx="97">
                  <c:v>0.26944444444444482</c:v>
                </c:pt>
                <c:pt idx="98">
                  <c:v>0.27222222222222231</c:v>
                </c:pt>
                <c:pt idx="99">
                  <c:v>0.27500000000000002</c:v>
                </c:pt>
                <c:pt idx="100">
                  <c:v>0.27777777777778018</c:v>
                </c:pt>
                <c:pt idx="101">
                  <c:v>0.28055555555555556</c:v>
                </c:pt>
                <c:pt idx="102">
                  <c:v>0.28333333333333333</c:v>
                </c:pt>
                <c:pt idx="103">
                  <c:v>0.28611111111111109</c:v>
                </c:pt>
                <c:pt idx="104">
                  <c:v>0.28888888888889358</c:v>
                </c:pt>
                <c:pt idx="105">
                  <c:v>0.29166666666666941</c:v>
                </c:pt>
                <c:pt idx="106">
                  <c:v>0.29444444444444684</c:v>
                </c:pt>
                <c:pt idx="107">
                  <c:v>0.29722222222222433</c:v>
                </c:pt>
                <c:pt idx="108">
                  <c:v>0.30000000000000032</c:v>
                </c:pt>
                <c:pt idx="109">
                  <c:v>0.30277777777778092</c:v>
                </c:pt>
                <c:pt idx="110">
                  <c:v>0.30555555555555558</c:v>
                </c:pt>
                <c:pt idx="111">
                  <c:v>0.30833333333333335</c:v>
                </c:pt>
                <c:pt idx="112">
                  <c:v>0.31111111111111112</c:v>
                </c:pt>
                <c:pt idx="113">
                  <c:v>0.3138888888888951</c:v>
                </c:pt>
                <c:pt idx="114">
                  <c:v>0.31666666666667043</c:v>
                </c:pt>
                <c:pt idx="115">
                  <c:v>0.31944444444444753</c:v>
                </c:pt>
                <c:pt idx="116">
                  <c:v>0.32222222222222496</c:v>
                </c:pt>
                <c:pt idx="117">
                  <c:v>0.3250000000000024</c:v>
                </c:pt>
                <c:pt idx="118">
                  <c:v>0.327777777777782</c:v>
                </c:pt>
                <c:pt idx="119">
                  <c:v>0.33055555555555582</c:v>
                </c:pt>
                <c:pt idx="120">
                  <c:v>0.33333333333333331</c:v>
                </c:pt>
                <c:pt idx="121">
                  <c:v>0.3361111111111113</c:v>
                </c:pt>
                <c:pt idx="122">
                  <c:v>0.33888888888889535</c:v>
                </c:pt>
                <c:pt idx="123">
                  <c:v>0.34166666666666906</c:v>
                </c:pt>
                <c:pt idx="124">
                  <c:v>0.34444444444444638</c:v>
                </c:pt>
                <c:pt idx="125">
                  <c:v>0.34722222222222232</c:v>
                </c:pt>
                <c:pt idx="126">
                  <c:v>0.35000000000000031</c:v>
                </c:pt>
                <c:pt idx="127">
                  <c:v>0.35277777777778047</c:v>
                </c:pt>
                <c:pt idx="128">
                  <c:v>0.35555555555555557</c:v>
                </c:pt>
                <c:pt idx="129">
                  <c:v>0.35833333333333334</c:v>
                </c:pt>
                <c:pt idx="130">
                  <c:v>0.3611111111111111</c:v>
                </c:pt>
                <c:pt idx="131">
                  <c:v>0.36388888888889487</c:v>
                </c:pt>
                <c:pt idx="132">
                  <c:v>0.36666666666666986</c:v>
                </c:pt>
                <c:pt idx="133">
                  <c:v>0.36944444444444713</c:v>
                </c:pt>
                <c:pt idx="134">
                  <c:v>0.37222222222222462</c:v>
                </c:pt>
                <c:pt idx="135">
                  <c:v>0.37500000000000211</c:v>
                </c:pt>
                <c:pt idx="136">
                  <c:v>0.37777777777778154</c:v>
                </c:pt>
                <c:pt idx="137">
                  <c:v>0.38055555555555581</c:v>
                </c:pt>
                <c:pt idx="138">
                  <c:v>0.38333333333333336</c:v>
                </c:pt>
                <c:pt idx="139">
                  <c:v>0.38611111111111118</c:v>
                </c:pt>
                <c:pt idx="140">
                  <c:v>0.38888888888889528</c:v>
                </c:pt>
                <c:pt idx="141">
                  <c:v>0.39166666666667055</c:v>
                </c:pt>
                <c:pt idx="142">
                  <c:v>0.39444444444444826</c:v>
                </c:pt>
                <c:pt idx="143">
                  <c:v>0.39722222222222536</c:v>
                </c:pt>
                <c:pt idx="144">
                  <c:v>0.4</c:v>
                </c:pt>
                <c:pt idx="145">
                  <c:v>0.40277777777778018</c:v>
                </c:pt>
                <c:pt idx="146">
                  <c:v>0.40555555555555556</c:v>
                </c:pt>
                <c:pt idx="147">
                  <c:v>0.40833333333333333</c:v>
                </c:pt>
                <c:pt idx="148">
                  <c:v>0.41111111111111109</c:v>
                </c:pt>
                <c:pt idx="149">
                  <c:v>0.41388888888889358</c:v>
                </c:pt>
                <c:pt idx="150">
                  <c:v>0.41666666666666941</c:v>
                </c:pt>
                <c:pt idx="151">
                  <c:v>0.41944444444444684</c:v>
                </c:pt>
                <c:pt idx="152">
                  <c:v>0.42222222222222433</c:v>
                </c:pt>
                <c:pt idx="153">
                  <c:v>0.42500000000000032</c:v>
                </c:pt>
                <c:pt idx="154">
                  <c:v>0.42777777777778092</c:v>
                </c:pt>
                <c:pt idx="155">
                  <c:v>0.43055555555555558</c:v>
                </c:pt>
                <c:pt idx="156">
                  <c:v>0.43333333333333335</c:v>
                </c:pt>
                <c:pt idx="157">
                  <c:v>0.43611111111111112</c:v>
                </c:pt>
                <c:pt idx="158">
                  <c:v>0.4388888888888951</c:v>
                </c:pt>
                <c:pt idx="159">
                  <c:v>0.44166666666666682</c:v>
                </c:pt>
                <c:pt idx="160">
                  <c:v>0.44444444444444442</c:v>
                </c:pt>
                <c:pt idx="161">
                  <c:v>0.4472222222222223</c:v>
                </c:pt>
                <c:pt idx="162">
                  <c:v>0.45</c:v>
                </c:pt>
                <c:pt idx="163">
                  <c:v>0.45277777777777989</c:v>
                </c:pt>
                <c:pt idx="164">
                  <c:v>0.45555555555555555</c:v>
                </c:pt>
                <c:pt idx="165">
                  <c:v>0.45833333333333326</c:v>
                </c:pt>
                <c:pt idx="166">
                  <c:v>0.46111111111111114</c:v>
                </c:pt>
                <c:pt idx="167">
                  <c:v>0.46388888888889368</c:v>
                </c:pt>
                <c:pt idx="168">
                  <c:v>0.46666666666666906</c:v>
                </c:pt>
                <c:pt idx="169">
                  <c:v>0.46944444444444638</c:v>
                </c:pt>
                <c:pt idx="170">
                  <c:v>0.47222222222222232</c:v>
                </c:pt>
                <c:pt idx="171">
                  <c:v>0.47500000000000031</c:v>
                </c:pt>
                <c:pt idx="172">
                  <c:v>0.47777777777778047</c:v>
                </c:pt>
                <c:pt idx="173">
                  <c:v>0.48055555555555557</c:v>
                </c:pt>
                <c:pt idx="174">
                  <c:v>0.48333333333333334</c:v>
                </c:pt>
                <c:pt idx="175">
                  <c:v>0.4861111111111111</c:v>
                </c:pt>
                <c:pt idx="176">
                  <c:v>0.48888888888889487</c:v>
                </c:pt>
                <c:pt idx="177">
                  <c:v>0.49166666666666986</c:v>
                </c:pt>
                <c:pt idx="178">
                  <c:v>0.49444444444444713</c:v>
                </c:pt>
                <c:pt idx="179">
                  <c:v>0.49722222222222462</c:v>
                </c:pt>
                <c:pt idx="180">
                  <c:v>0.5</c:v>
                </c:pt>
                <c:pt idx="181">
                  <c:v>0.50277777777777777</c:v>
                </c:pt>
                <c:pt idx="182">
                  <c:v>0.50555555555555554</c:v>
                </c:pt>
                <c:pt idx="183">
                  <c:v>0.5083333333333333</c:v>
                </c:pt>
                <c:pt idx="184">
                  <c:v>0.51111111111111107</c:v>
                </c:pt>
                <c:pt idx="185">
                  <c:v>0.51388888888888884</c:v>
                </c:pt>
                <c:pt idx="186">
                  <c:v>0.5166666666666665</c:v>
                </c:pt>
                <c:pt idx="187">
                  <c:v>0.5194444444444446</c:v>
                </c:pt>
                <c:pt idx="188">
                  <c:v>0.52222222222222159</c:v>
                </c:pt>
                <c:pt idx="189">
                  <c:v>0.52500000000000002</c:v>
                </c:pt>
                <c:pt idx="190">
                  <c:v>0.52777777777777779</c:v>
                </c:pt>
                <c:pt idx="191">
                  <c:v>0.53055555555555567</c:v>
                </c:pt>
                <c:pt idx="192">
                  <c:v>0.53333333333333333</c:v>
                </c:pt>
                <c:pt idx="193">
                  <c:v>0.53611111111111109</c:v>
                </c:pt>
                <c:pt idx="194">
                  <c:v>0.53888888888888964</c:v>
                </c:pt>
                <c:pt idx="195">
                  <c:v>0.54166666666666652</c:v>
                </c:pt>
                <c:pt idx="196">
                  <c:v>0.54444444444444462</c:v>
                </c:pt>
                <c:pt idx="197">
                  <c:v>0.54722222222222228</c:v>
                </c:pt>
                <c:pt idx="198">
                  <c:v>0.55000000000000004</c:v>
                </c:pt>
                <c:pt idx="199">
                  <c:v>0.55277777777777781</c:v>
                </c:pt>
                <c:pt idx="200">
                  <c:v>0.55555555555555569</c:v>
                </c:pt>
                <c:pt idx="201">
                  <c:v>0.55833333333333335</c:v>
                </c:pt>
                <c:pt idx="202">
                  <c:v>0.56111111111111112</c:v>
                </c:pt>
                <c:pt idx="203">
                  <c:v>0.5638888888888931</c:v>
                </c:pt>
                <c:pt idx="204">
                  <c:v>0.56666666666666654</c:v>
                </c:pt>
                <c:pt idx="205">
                  <c:v>0.56944444444444464</c:v>
                </c:pt>
                <c:pt idx="206">
                  <c:v>0.57222222222222219</c:v>
                </c:pt>
                <c:pt idx="207">
                  <c:v>0.57500000000000062</c:v>
                </c:pt>
                <c:pt idx="208">
                  <c:v>0.57777777777777772</c:v>
                </c:pt>
                <c:pt idx="209">
                  <c:v>0.58055555555555549</c:v>
                </c:pt>
                <c:pt idx="210">
                  <c:v>0.58333333333333337</c:v>
                </c:pt>
                <c:pt idx="211">
                  <c:v>0.58611111111111058</c:v>
                </c:pt>
                <c:pt idx="212">
                  <c:v>0.58888888888888891</c:v>
                </c:pt>
                <c:pt idx="213">
                  <c:v>0.59166666666666656</c:v>
                </c:pt>
                <c:pt idx="214">
                  <c:v>0.59444444444444444</c:v>
                </c:pt>
                <c:pt idx="215">
                  <c:v>0.59722222222221788</c:v>
                </c:pt>
                <c:pt idx="216">
                  <c:v>0.60000000000000064</c:v>
                </c:pt>
                <c:pt idx="217">
                  <c:v>0.60277777777777775</c:v>
                </c:pt>
                <c:pt idx="218">
                  <c:v>0.60555555555555562</c:v>
                </c:pt>
                <c:pt idx="219">
                  <c:v>0.60833333333333361</c:v>
                </c:pt>
                <c:pt idx="220">
                  <c:v>0.6111111111111116</c:v>
                </c:pt>
                <c:pt idx="221">
                  <c:v>0.61388888888889426</c:v>
                </c:pt>
                <c:pt idx="222">
                  <c:v>0.6166666666666667</c:v>
                </c:pt>
                <c:pt idx="223">
                  <c:v>0.61944444444444924</c:v>
                </c:pt>
                <c:pt idx="224">
                  <c:v>0.62222222222222223</c:v>
                </c:pt>
                <c:pt idx="225">
                  <c:v>0.62500000000000433</c:v>
                </c:pt>
                <c:pt idx="226">
                  <c:v>0.62777777777778065</c:v>
                </c:pt>
                <c:pt idx="227">
                  <c:v>0.63055555555555565</c:v>
                </c:pt>
                <c:pt idx="228">
                  <c:v>0.63333333333333364</c:v>
                </c:pt>
                <c:pt idx="229">
                  <c:v>0.63611111111111163</c:v>
                </c:pt>
                <c:pt idx="230">
                  <c:v>0.63888888888889506</c:v>
                </c:pt>
                <c:pt idx="231">
                  <c:v>0.64166666666666672</c:v>
                </c:pt>
                <c:pt idx="232">
                  <c:v>0.64444444444444993</c:v>
                </c:pt>
                <c:pt idx="233">
                  <c:v>0.64722222222222225</c:v>
                </c:pt>
                <c:pt idx="234">
                  <c:v>0.65000000000000491</c:v>
                </c:pt>
                <c:pt idx="235">
                  <c:v>0.65277777777778245</c:v>
                </c:pt>
                <c:pt idx="236">
                  <c:v>0.65555555555556022</c:v>
                </c:pt>
                <c:pt idx="237">
                  <c:v>0.65833333333333754</c:v>
                </c:pt>
                <c:pt idx="238">
                  <c:v>0.66111111111111165</c:v>
                </c:pt>
                <c:pt idx="239">
                  <c:v>0.66388888888889652</c:v>
                </c:pt>
                <c:pt idx="240">
                  <c:v>0.66666666666666663</c:v>
                </c:pt>
                <c:pt idx="241">
                  <c:v>0.66944444444445073</c:v>
                </c:pt>
                <c:pt idx="242">
                  <c:v>0.67222222222222261</c:v>
                </c:pt>
                <c:pt idx="243">
                  <c:v>0.67500000000000548</c:v>
                </c:pt>
                <c:pt idx="244">
                  <c:v>0.67777777777778314</c:v>
                </c:pt>
                <c:pt idx="245">
                  <c:v>0.68055555555555569</c:v>
                </c:pt>
                <c:pt idx="246">
                  <c:v>0.68333333333333335</c:v>
                </c:pt>
                <c:pt idx="247">
                  <c:v>0.68611111111111112</c:v>
                </c:pt>
                <c:pt idx="248">
                  <c:v>0.6888888888888931</c:v>
                </c:pt>
                <c:pt idx="249">
                  <c:v>0.69166666666666654</c:v>
                </c:pt>
                <c:pt idx="250">
                  <c:v>0.69444444444444464</c:v>
                </c:pt>
                <c:pt idx="251">
                  <c:v>0.69722222222222219</c:v>
                </c:pt>
                <c:pt idx="252">
                  <c:v>0.70000000000000062</c:v>
                </c:pt>
                <c:pt idx="253">
                  <c:v>0.70277777777777772</c:v>
                </c:pt>
                <c:pt idx="254">
                  <c:v>0.7055555555555556</c:v>
                </c:pt>
                <c:pt idx="255">
                  <c:v>0.7083333333333337</c:v>
                </c:pt>
                <c:pt idx="256">
                  <c:v>0.71111111111111114</c:v>
                </c:pt>
                <c:pt idx="257">
                  <c:v>0.71388888888889368</c:v>
                </c:pt>
                <c:pt idx="258">
                  <c:v>0.71666666666666667</c:v>
                </c:pt>
                <c:pt idx="259">
                  <c:v>0.71944444444444866</c:v>
                </c:pt>
                <c:pt idx="260">
                  <c:v>0.72222222222222221</c:v>
                </c:pt>
                <c:pt idx="261">
                  <c:v>0.72500000000000064</c:v>
                </c:pt>
                <c:pt idx="262">
                  <c:v>0.72777777777777775</c:v>
                </c:pt>
                <c:pt idx="263">
                  <c:v>0.73055555555555562</c:v>
                </c:pt>
                <c:pt idx="264">
                  <c:v>0.73333333333333361</c:v>
                </c:pt>
                <c:pt idx="265">
                  <c:v>0.7361111111111116</c:v>
                </c:pt>
                <c:pt idx="266">
                  <c:v>0.73888888888889426</c:v>
                </c:pt>
                <c:pt idx="267">
                  <c:v>0.7416666666666667</c:v>
                </c:pt>
                <c:pt idx="268">
                  <c:v>0.74444444444444924</c:v>
                </c:pt>
                <c:pt idx="269">
                  <c:v>0.74722222222222223</c:v>
                </c:pt>
                <c:pt idx="270">
                  <c:v>0.75000000000000433</c:v>
                </c:pt>
                <c:pt idx="271">
                  <c:v>0.75277777777778065</c:v>
                </c:pt>
                <c:pt idx="272">
                  <c:v>0.75555555555555565</c:v>
                </c:pt>
                <c:pt idx="273">
                  <c:v>0.75833333333333364</c:v>
                </c:pt>
                <c:pt idx="274">
                  <c:v>0.76111111111111163</c:v>
                </c:pt>
                <c:pt idx="275">
                  <c:v>0.76111111111111163</c:v>
                </c:pt>
                <c:pt idx="276">
                  <c:v>0.76388888888889506</c:v>
                </c:pt>
                <c:pt idx="277">
                  <c:v>0.76666666666666672</c:v>
                </c:pt>
                <c:pt idx="278">
                  <c:v>0.76944444444444993</c:v>
                </c:pt>
                <c:pt idx="279">
                  <c:v>0.77222222222222225</c:v>
                </c:pt>
                <c:pt idx="280">
                  <c:v>0.77500000000000491</c:v>
                </c:pt>
                <c:pt idx="281">
                  <c:v>0.77777777777778245</c:v>
                </c:pt>
                <c:pt idx="282">
                  <c:v>0.78055555555555567</c:v>
                </c:pt>
                <c:pt idx="283">
                  <c:v>0.78333333333333333</c:v>
                </c:pt>
                <c:pt idx="284">
                  <c:v>0.78611111111111109</c:v>
                </c:pt>
                <c:pt idx="285">
                  <c:v>0.78888888888888964</c:v>
                </c:pt>
                <c:pt idx="286">
                  <c:v>0.79166666666666652</c:v>
                </c:pt>
                <c:pt idx="287">
                  <c:v>0.79444444444444462</c:v>
                </c:pt>
                <c:pt idx="288">
                  <c:v>0.79722222222222228</c:v>
                </c:pt>
                <c:pt idx="289">
                  <c:v>0.8</c:v>
                </c:pt>
                <c:pt idx="290">
                  <c:v>0.80277777777777781</c:v>
                </c:pt>
                <c:pt idx="291">
                  <c:v>0.80555555555555569</c:v>
                </c:pt>
                <c:pt idx="292">
                  <c:v>0.80833333333333335</c:v>
                </c:pt>
                <c:pt idx="293">
                  <c:v>0.81111111111111112</c:v>
                </c:pt>
                <c:pt idx="294">
                  <c:v>0.8138888888888931</c:v>
                </c:pt>
                <c:pt idx="295">
                  <c:v>0.81666666666666654</c:v>
                </c:pt>
                <c:pt idx="296">
                  <c:v>0.81944444444444464</c:v>
                </c:pt>
                <c:pt idx="297">
                  <c:v>0.82222222222222219</c:v>
                </c:pt>
                <c:pt idx="298">
                  <c:v>0.82500000000000062</c:v>
                </c:pt>
                <c:pt idx="299">
                  <c:v>0.82777777777777772</c:v>
                </c:pt>
                <c:pt idx="300">
                  <c:v>0.8305555555555556</c:v>
                </c:pt>
                <c:pt idx="301">
                  <c:v>0.8333333333333337</c:v>
                </c:pt>
                <c:pt idx="302">
                  <c:v>0.83611111111111114</c:v>
                </c:pt>
                <c:pt idx="303">
                  <c:v>0.83888888888889368</c:v>
                </c:pt>
                <c:pt idx="304">
                  <c:v>0.84166666666666667</c:v>
                </c:pt>
                <c:pt idx="305">
                  <c:v>0.84444444444444866</c:v>
                </c:pt>
                <c:pt idx="306">
                  <c:v>0.84722222222222221</c:v>
                </c:pt>
                <c:pt idx="307">
                  <c:v>0.85000000000000064</c:v>
                </c:pt>
                <c:pt idx="308">
                  <c:v>0.85277777777777775</c:v>
                </c:pt>
                <c:pt idx="309">
                  <c:v>0.85555555555555562</c:v>
                </c:pt>
                <c:pt idx="310">
                  <c:v>0.85833333333333361</c:v>
                </c:pt>
                <c:pt idx="311">
                  <c:v>0.8611111111111116</c:v>
                </c:pt>
                <c:pt idx="312">
                  <c:v>0.86388888888889426</c:v>
                </c:pt>
                <c:pt idx="313">
                  <c:v>0.8666666666666667</c:v>
                </c:pt>
                <c:pt idx="314">
                  <c:v>0.86944444444444924</c:v>
                </c:pt>
                <c:pt idx="315">
                  <c:v>0.87222222222222223</c:v>
                </c:pt>
                <c:pt idx="316">
                  <c:v>0.87500000000000433</c:v>
                </c:pt>
                <c:pt idx="317">
                  <c:v>0.87777777777778065</c:v>
                </c:pt>
                <c:pt idx="318">
                  <c:v>0.88055555555555554</c:v>
                </c:pt>
                <c:pt idx="319">
                  <c:v>0.8833333333333333</c:v>
                </c:pt>
                <c:pt idx="320">
                  <c:v>0.88611111111111107</c:v>
                </c:pt>
                <c:pt idx="321">
                  <c:v>0.88888888888888884</c:v>
                </c:pt>
                <c:pt idx="322">
                  <c:v>0.8916666666666665</c:v>
                </c:pt>
                <c:pt idx="323">
                  <c:v>0.8944444444444446</c:v>
                </c:pt>
                <c:pt idx="324">
                  <c:v>0.89722222222222159</c:v>
                </c:pt>
                <c:pt idx="325">
                  <c:v>0.9</c:v>
                </c:pt>
                <c:pt idx="326">
                  <c:v>0.90277777777777779</c:v>
                </c:pt>
                <c:pt idx="327">
                  <c:v>0.90555555555555567</c:v>
                </c:pt>
                <c:pt idx="328">
                  <c:v>0.90833333333333333</c:v>
                </c:pt>
                <c:pt idx="329">
                  <c:v>0.91111111111111109</c:v>
                </c:pt>
                <c:pt idx="330">
                  <c:v>0.91388888888888964</c:v>
                </c:pt>
                <c:pt idx="331">
                  <c:v>0.91666666666666652</c:v>
                </c:pt>
                <c:pt idx="332">
                  <c:v>0.91944444444444462</c:v>
                </c:pt>
                <c:pt idx="333">
                  <c:v>0.92222222222222228</c:v>
                </c:pt>
                <c:pt idx="334">
                  <c:v>0.92500000000000004</c:v>
                </c:pt>
                <c:pt idx="335">
                  <c:v>0.92777777777777781</c:v>
                </c:pt>
                <c:pt idx="336">
                  <c:v>0.93055555555555569</c:v>
                </c:pt>
                <c:pt idx="337">
                  <c:v>0.93333333333333335</c:v>
                </c:pt>
                <c:pt idx="338">
                  <c:v>0.93611111111111112</c:v>
                </c:pt>
                <c:pt idx="339">
                  <c:v>0.9388888888888931</c:v>
                </c:pt>
                <c:pt idx="340">
                  <c:v>0.94166666666666654</c:v>
                </c:pt>
                <c:pt idx="341">
                  <c:v>0.94444444444444464</c:v>
                </c:pt>
                <c:pt idx="342">
                  <c:v>0.94722222222222219</c:v>
                </c:pt>
                <c:pt idx="343">
                  <c:v>0.95000000000000062</c:v>
                </c:pt>
                <c:pt idx="344">
                  <c:v>0.95277777777777772</c:v>
                </c:pt>
                <c:pt idx="345">
                  <c:v>0.9555555555555556</c:v>
                </c:pt>
                <c:pt idx="346">
                  <c:v>0.9583333333333337</c:v>
                </c:pt>
                <c:pt idx="347">
                  <c:v>0.96111111111111114</c:v>
                </c:pt>
                <c:pt idx="348">
                  <c:v>0.96388888888889368</c:v>
                </c:pt>
                <c:pt idx="349">
                  <c:v>0.96666666666666667</c:v>
                </c:pt>
                <c:pt idx="350">
                  <c:v>0.96944444444444866</c:v>
                </c:pt>
                <c:pt idx="351">
                  <c:v>0.97222222222222221</c:v>
                </c:pt>
                <c:pt idx="352">
                  <c:v>0.97500000000000064</c:v>
                </c:pt>
                <c:pt idx="353">
                  <c:v>0.97777777777777775</c:v>
                </c:pt>
                <c:pt idx="354">
                  <c:v>0.98055555555555551</c:v>
                </c:pt>
                <c:pt idx="355">
                  <c:v>0.98333333333333328</c:v>
                </c:pt>
                <c:pt idx="356">
                  <c:v>0.98611111111111116</c:v>
                </c:pt>
                <c:pt idx="357">
                  <c:v>0.98888888888888893</c:v>
                </c:pt>
                <c:pt idx="358">
                  <c:v>0.99166666666666659</c:v>
                </c:pt>
                <c:pt idx="359">
                  <c:v>0.99444444444444469</c:v>
                </c:pt>
                <c:pt idx="360">
                  <c:v>0.99722222222222157</c:v>
                </c:pt>
                <c:pt idx="361">
                  <c:v>1</c:v>
                </c:pt>
                <c:pt idx="362">
                  <c:v>1.002777777777778</c:v>
                </c:pt>
                <c:pt idx="363">
                  <c:v>1.0055555555555555</c:v>
                </c:pt>
                <c:pt idx="364">
                  <c:v>1.0083333333333333</c:v>
                </c:pt>
                <c:pt idx="365">
                  <c:v>1.0111111111111111</c:v>
                </c:pt>
                <c:pt idx="366">
                  <c:v>1.0138888888888888</c:v>
                </c:pt>
                <c:pt idx="367">
                  <c:v>1.0166666666666666</c:v>
                </c:pt>
                <c:pt idx="368">
                  <c:v>1.0194444444444359</c:v>
                </c:pt>
                <c:pt idx="369">
                  <c:v>1.0222222222222219</c:v>
                </c:pt>
                <c:pt idx="370">
                  <c:v>1.0249999999999906</c:v>
                </c:pt>
                <c:pt idx="371">
                  <c:v>1.0277777777777777</c:v>
                </c:pt>
                <c:pt idx="372">
                  <c:v>1.0305555555555561</c:v>
                </c:pt>
                <c:pt idx="373">
                  <c:v>1.0333333333333334</c:v>
                </c:pt>
                <c:pt idx="374">
                  <c:v>1.0361111111111121</c:v>
                </c:pt>
                <c:pt idx="375">
                  <c:v>1.0388888888888901</c:v>
                </c:pt>
                <c:pt idx="376">
                  <c:v>1.0416666666666659</c:v>
                </c:pt>
                <c:pt idx="377">
                  <c:v>1.0444444444444438</c:v>
                </c:pt>
                <c:pt idx="378">
                  <c:v>1.0472222222222218</c:v>
                </c:pt>
                <c:pt idx="379">
                  <c:v>1.05</c:v>
                </c:pt>
                <c:pt idx="380">
                  <c:v>1.052777777777778</c:v>
                </c:pt>
                <c:pt idx="381">
                  <c:v>1.055555555555556</c:v>
                </c:pt>
                <c:pt idx="382">
                  <c:v>1.0583333333333333</c:v>
                </c:pt>
                <c:pt idx="383">
                  <c:v>1.0611111111111111</c:v>
                </c:pt>
                <c:pt idx="384">
                  <c:v>1.0638888888888889</c:v>
                </c:pt>
                <c:pt idx="385">
                  <c:v>1.0666666666666667</c:v>
                </c:pt>
                <c:pt idx="386">
                  <c:v>1.0694444444444438</c:v>
                </c:pt>
                <c:pt idx="387">
                  <c:v>1.0722222222222222</c:v>
                </c:pt>
                <c:pt idx="388">
                  <c:v>1.075</c:v>
                </c:pt>
                <c:pt idx="389">
                  <c:v>1.0777777777777777</c:v>
                </c:pt>
                <c:pt idx="390">
                  <c:v>1.0805555555555639</c:v>
                </c:pt>
                <c:pt idx="391">
                  <c:v>1.0833333333333333</c:v>
                </c:pt>
                <c:pt idx="392">
                  <c:v>1.0861111111111121</c:v>
                </c:pt>
                <c:pt idx="393">
                  <c:v>1.0888888888888901</c:v>
                </c:pt>
                <c:pt idx="394">
                  <c:v>1.0916666666666666</c:v>
                </c:pt>
                <c:pt idx="395">
                  <c:v>1.0944444444444446</c:v>
                </c:pt>
                <c:pt idx="396">
                  <c:v>1.0972222222222219</c:v>
                </c:pt>
                <c:pt idx="397">
                  <c:v>1.1000000000000001</c:v>
                </c:pt>
                <c:pt idx="398">
                  <c:v>1.1027777777777781</c:v>
                </c:pt>
                <c:pt idx="399">
                  <c:v>1.1055555555555561</c:v>
                </c:pt>
                <c:pt idx="400">
                  <c:v>1.1083333333333341</c:v>
                </c:pt>
                <c:pt idx="401">
                  <c:v>1.111111111111112</c:v>
                </c:pt>
                <c:pt idx="402">
                  <c:v>1.1138888888888889</c:v>
                </c:pt>
                <c:pt idx="403">
                  <c:v>1.1166666666666667</c:v>
                </c:pt>
                <c:pt idx="404">
                  <c:v>1.1194444444444438</c:v>
                </c:pt>
                <c:pt idx="405">
                  <c:v>1.1222222222222222</c:v>
                </c:pt>
                <c:pt idx="406">
                  <c:v>1.125</c:v>
                </c:pt>
                <c:pt idx="407">
                  <c:v>1.127777777777778</c:v>
                </c:pt>
                <c:pt idx="408">
                  <c:v>1.1305555555555651</c:v>
                </c:pt>
                <c:pt idx="409">
                  <c:v>1.1333333333333333</c:v>
                </c:pt>
                <c:pt idx="410">
                  <c:v>1.1361111111111195</c:v>
                </c:pt>
                <c:pt idx="411">
                  <c:v>1.1388888888888973</c:v>
                </c:pt>
                <c:pt idx="412">
                  <c:v>1.1416666666666666</c:v>
                </c:pt>
                <c:pt idx="413">
                  <c:v>1.1444444444444444</c:v>
                </c:pt>
                <c:pt idx="414">
                  <c:v>1.1472222222222219</c:v>
                </c:pt>
                <c:pt idx="415">
                  <c:v>1.1499999999999906</c:v>
                </c:pt>
                <c:pt idx="416">
                  <c:v>1.1527777777777781</c:v>
                </c:pt>
                <c:pt idx="417">
                  <c:v>1.1555555555555561</c:v>
                </c:pt>
                <c:pt idx="418">
                  <c:v>1.1583333333333341</c:v>
                </c:pt>
                <c:pt idx="419">
                  <c:v>1.1611111111111121</c:v>
                </c:pt>
                <c:pt idx="420">
                  <c:v>1.1638888888888901</c:v>
                </c:pt>
                <c:pt idx="421">
                  <c:v>1.1666666666666667</c:v>
                </c:pt>
                <c:pt idx="422">
                  <c:v>1.1694444444444438</c:v>
                </c:pt>
                <c:pt idx="423">
                  <c:v>1.1722222222222223</c:v>
                </c:pt>
                <c:pt idx="424">
                  <c:v>1.175</c:v>
                </c:pt>
                <c:pt idx="425">
                  <c:v>1.177777777777778</c:v>
                </c:pt>
                <c:pt idx="426">
                  <c:v>1.1805555555555665</c:v>
                </c:pt>
                <c:pt idx="427">
                  <c:v>1.1833333333333333</c:v>
                </c:pt>
                <c:pt idx="428">
                  <c:v>1.1861111111111207</c:v>
                </c:pt>
                <c:pt idx="429">
                  <c:v>1.1888888888888984</c:v>
                </c:pt>
                <c:pt idx="430">
                  <c:v>1.1916666666666667</c:v>
                </c:pt>
                <c:pt idx="431">
                  <c:v>1.1944444444444444</c:v>
                </c:pt>
                <c:pt idx="432">
                  <c:v>1.1972222222222222</c:v>
                </c:pt>
                <c:pt idx="433">
                  <c:v>1.2</c:v>
                </c:pt>
                <c:pt idx="434">
                  <c:v>1.2027777777777777</c:v>
                </c:pt>
                <c:pt idx="435">
                  <c:v>1.2055555555555555</c:v>
                </c:pt>
                <c:pt idx="436">
                  <c:v>1.2083333333333333</c:v>
                </c:pt>
                <c:pt idx="437">
                  <c:v>1.211111111111111</c:v>
                </c:pt>
                <c:pt idx="438">
                  <c:v>1.2138888888888888</c:v>
                </c:pt>
                <c:pt idx="439">
                  <c:v>1.2166666666666666</c:v>
                </c:pt>
                <c:pt idx="440">
                  <c:v>1.219444444444435</c:v>
                </c:pt>
                <c:pt idx="441">
                  <c:v>1.2222222222222219</c:v>
                </c:pt>
                <c:pt idx="442">
                  <c:v>1.2249999999999894</c:v>
                </c:pt>
                <c:pt idx="443">
                  <c:v>1.2277777777777779</c:v>
                </c:pt>
                <c:pt idx="444">
                  <c:v>1.2305555555555561</c:v>
                </c:pt>
                <c:pt idx="445">
                  <c:v>1.2333333333333334</c:v>
                </c:pt>
                <c:pt idx="446">
                  <c:v>1.236111111111112</c:v>
                </c:pt>
                <c:pt idx="447">
                  <c:v>1.2388888888888889</c:v>
                </c:pt>
                <c:pt idx="448">
                  <c:v>1.2416666666666658</c:v>
                </c:pt>
                <c:pt idx="449">
                  <c:v>1.2444444444444438</c:v>
                </c:pt>
                <c:pt idx="450">
                  <c:v>1.2472222222222218</c:v>
                </c:pt>
                <c:pt idx="451">
                  <c:v>1.25</c:v>
                </c:pt>
                <c:pt idx="452">
                  <c:v>1.252777777777778</c:v>
                </c:pt>
                <c:pt idx="453">
                  <c:v>1.2555555555555555</c:v>
                </c:pt>
                <c:pt idx="454">
                  <c:v>1.2583333333333333</c:v>
                </c:pt>
                <c:pt idx="455">
                  <c:v>1.2611111111111111</c:v>
                </c:pt>
                <c:pt idx="456">
                  <c:v>1.2638888888888888</c:v>
                </c:pt>
                <c:pt idx="457">
                  <c:v>1.2666666666666666</c:v>
                </c:pt>
                <c:pt idx="458">
                  <c:v>1.2694444444444359</c:v>
                </c:pt>
                <c:pt idx="459">
                  <c:v>1.2722222222222219</c:v>
                </c:pt>
                <c:pt idx="460">
                  <c:v>1.2749999999999906</c:v>
                </c:pt>
                <c:pt idx="461">
                  <c:v>1.2777777777777777</c:v>
                </c:pt>
                <c:pt idx="462">
                  <c:v>1.2805555555555561</c:v>
                </c:pt>
                <c:pt idx="463">
                  <c:v>1.2833333333333334</c:v>
                </c:pt>
                <c:pt idx="464">
                  <c:v>1.2861111111111121</c:v>
                </c:pt>
                <c:pt idx="465">
                  <c:v>1.2888888888888901</c:v>
                </c:pt>
                <c:pt idx="466">
                  <c:v>1.2916666666666659</c:v>
                </c:pt>
                <c:pt idx="467">
                  <c:v>1.2944444444444438</c:v>
                </c:pt>
                <c:pt idx="468">
                  <c:v>1.2972222222222218</c:v>
                </c:pt>
                <c:pt idx="469">
                  <c:v>1.3</c:v>
                </c:pt>
                <c:pt idx="470">
                  <c:v>1.302777777777778</c:v>
                </c:pt>
                <c:pt idx="471">
                  <c:v>1.305555555555556</c:v>
                </c:pt>
                <c:pt idx="472">
                  <c:v>1.3083333333333333</c:v>
                </c:pt>
                <c:pt idx="473">
                  <c:v>1.3111111111111111</c:v>
                </c:pt>
                <c:pt idx="474">
                  <c:v>1.3138888888888889</c:v>
                </c:pt>
                <c:pt idx="475">
                  <c:v>1.3166666666666667</c:v>
                </c:pt>
                <c:pt idx="476">
                  <c:v>1.3194444444444438</c:v>
                </c:pt>
                <c:pt idx="477">
                  <c:v>1.3222222222222222</c:v>
                </c:pt>
                <c:pt idx="478">
                  <c:v>1.325</c:v>
                </c:pt>
                <c:pt idx="479">
                  <c:v>1.3277777777777777</c:v>
                </c:pt>
                <c:pt idx="480">
                  <c:v>1.3305555555555639</c:v>
                </c:pt>
                <c:pt idx="481">
                  <c:v>1.3333333333333333</c:v>
                </c:pt>
                <c:pt idx="482">
                  <c:v>1.3361111111111121</c:v>
                </c:pt>
                <c:pt idx="483">
                  <c:v>1.3388888888888901</c:v>
                </c:pt>
                <c:pt idx="484">
                  <c:v>1.3416666666666666</c:v>
                </c:pt>
                <c:pt idx="485">
                  <c:v>1.3444444444444446</c:v>
                </c:pt>
                <c:pt idx="486">
                  <c:v>1.3472222222222219</c:v>
                </c:pt>
                <c:pt idx="487">
                  <c:v>1.35</c:v>
                </c:pt>
                <c:pt idx="488">
                  <c:v>1.3527777777777781</c:v>
                </c:pt>
                <c:pt idx="489">
                  <c:v>1.3555555555555561</c:v>
                </c:pt>
                <c:pt idx="490">
                  <c:v>1.3583333333333341</c:v>
                </c:pt>
                <c:pt idx="491">
                  <c:v>1.361111111111112</c:v>
                </c:pt>
                <c:pt idx="492">
                  <c:v>1.3638888888888889</c:v>
                </c:pt>
                <c:pt idx="493">
                  <c:v>1.3666666666666667</c:v>
                </c:pt>
                <c:pt idx="494">
                  <c:v>1.3694444444444438</c:v>
                </c:pt>
                <c:pt idx="495">
                  <c:v>1.3722222222222222</c:v>
                </c:pt>
                <c:pt idx="496">
                  <c:v>1.375</c:v>
                </c:pt>
                <c:pt idx="497">
                  <c:v>1.377777777777778</c:v>
                </c:pt>
                <c:pt idx="498">
                  <c:v>1.3805555555555651</c:v>
                </c:pt>
                <c:pt idx="499">
                  <c:v>1.3833333333333333</c:v>
                </c:pt>
                <c:pt idx="500">
                  <c:v>1.3861111111111195</c:v>
                </c:pt>
                <c:pt idx="501">
                  <c:v>1.3888888888888973</c:v>
                </c:pt>
                <c:pt idx="502">
                  <c:v>1.3916666666666666</c:v>
                </c:pt>
                <c:pt idx="503">
                  <c:v>1.3944444444444444</c:v>
                </c:pt>
                <c:pt idx="504">
                  <c:v>1.3972222222222219</c:v>
                </c:pt>
                <c:pt idx="505">
                  <c:v>1.4</c:v>
                </c:pt>
                <c:pt idx="506">
                  <c:v>1.4027777777777777</c:v>
                </c:pt>
                <c:pt idx="507">
                  <c:v>1.4055555555555554</c:v>
                </c:pt>
                <c:pt idx="508">
                  <c:v>1.4083333333333334</c:v>
                </c:pt>
                <c:pt idx="509">
                  <c:v>1.4111111111111112</c:v>
                </c:pt>
                <c:pt idx="510">
                  <c:v>1.413888888888889</c:v>
                </c:pt>
                <c:pt idx="511">
                  <c:v>1.4166666666666659</c:v>
                </c:pt>
                <c:pt idx="512">
                  <c:v>1.4194444444444334</c:v>
                </c:pt>
                <c:pt idx="513">
                  <c:v>1.4222222222222218</c:v>
                </c:pt>
                <c:pt idx="514">
                  <c:v>1.4249999999999876</c:v>
                </c:pt>
                <c:pt idx="515">
                  <c:v>1.4277777777777778</c:v>
                </c:pt>
                <c:pt idx="516">
                  <c:v>1.430555555555556</c:v>
                </c:pt>
                <c:pt idx="517">
                  <c:v>1.4333333333333318</c:v>
                </c:pt>
                <c:pt idx="518">
                  <c:v>1.4361111111111111</c:v>
                </c:pt>
                <c:pt idx="519">
                  <c:v>1.4388888888888889</c:v>
                </c:pt>
                <c:pt idx="520">
                  <c:v>1.4416666666666658</c:v>
                </c:pt>
                <c:pt idx="521">
                  <c:v>1.4444444444444438</c:v>
                </c:pt>
                <c:pt idx="522">
                  <c:v>1.4472222222222137</c:v>
                </c:pt>
                <c:pt idx="523">
                  <c:v>1.45</c:v>
                </c:pt>
                <c:pt idx="524">
                  <c:v>1.4527777777777777</c:v>
                </c:pt>
                <c:pt idx="525">
                  <c:v>1.4555555555555555</c:v>
                </c:pt>
                <c:pt idx="526">
                  <c:v>1.4583333333333333</c:v>
                </c:pt>
                <c:pt idx="527">
                  <c:v>1.461111111111111</c:v>
                </c:pt>
                <c:pt idx="528">
                  <c:v>1.4638888888888888</c:v>
                </c:pt>
                <c:pt idx="529">
                  <c:v>1.4666666666666666</c:v>
                </c:pt>
                <c:pt idx="530">
                  <c:v>1.469444444444435</c:v>
                </c:pt>
                <c:pt idx="531">
                  <c:v>1.4722222222222219</c:v>
                </c:pt>
                <c:pt idx="532">
                  <c:v>1.4749999999999894</c:v>
                </c:pt>
                <c:pt idx="533">
                  <c:v>1.4777777777777779</c:v>
                </c:pt>
                <c:pt idx="534">
                  <c:v>1.4805555555555561</c:v>
                </c:pt>
                <c:pt idx="535">
                  <c:v>1.4833333333333334</c:v>
                </c:pt>
                <c:pt idx="536">
                  <c:v>1.486111111111112</c:v>
                </c:pt>
                <c:pt idx="537">
                  <c:v>1.4888888888888889</c:v>
                </c:pt>
                <c:pt idx="538">
                  <c:v>1.4916666666666658</c:v>
                </c:pt>
                <c:pt idx="539">
                  <c:v>1.4944444444444438</c:v>
                </c:pt>
                <c:pt idx="540">
                  <c:v>1.4972222222222218</c:v>
                </c:pt>
                <c:pt idx="541">
                  <c:v>1.5</c:v>
                </c:pt>
                <c:pt idx="542">
                  <c:v>1.502777777777778</c:v>
                </c:pt>
                <c:pt idx="543">
                  <c:v>1.5055555555555555</c:v>
                </c:pt>
                <c:pt idx="544">
                  <c:v>1.5083333333333333</c:v>
                </c:pt>
                <c:pt idx="545">
                  <c:v>1.5111111111111111</c:v>
                </c:pt>
                <c:pt idx="546">
                  <c:v>1.5138888888888888</c:v>
                </c:pt>
                <c:pt idx="547">
                  <c:v>1.5166666666666666</c:v>
                </c:pt>
                <c:pt idx="548">
                  <c:v>1.5194444444444359</c:v>
                </c:pt>
                <c:pt idx="549">
                  <c:v>1.5222222222222219</c:v>
                </c:pt>
                <c:pt idx="550">
                  <c:v>1.5249999999999906</c:v>
                </c:pt>
                <c:pt idx="551">
                  <c:v>1.5277777777777777</c:v>
                </c:pt>
                <c:pt idx="552">
                  <c:v>1.5305555555555561</c:v>
                </c:pt>
                <c:pt idx="553">
                  <c:v>1.5333333333333334</c:v>
                </c:pt>
                <c:pt idx="554">
                  <c:v>1.5361111111111121</c:v>
                </c:pt>
                <c:pt idx="555">
                  <c:v>1.5388888888888901</c:v>
                </c:pt>
                <c:pt idx="556">
                  <c:v>1.5416666666666659</c:v>
                </c:pt>
                <c:pt idx="557">
                  <c:v>1.5444444444444438</c:v>
                </c:pt>
                <c:pt idx="558">
                  <c:v>1.5472222222222218</c:v>
                </c:pt>
                <c:pt idx="559">
                  <c:v>1.55</c:v>
                </c:pt>
                <c:pt idx="560">
                  <c:v>1.552777777777778</c:v>
                </c:pt>
                <c:pt idx="561">
                  <c:v>1.555555555555556</c:v>
                </c:pt>
                <c:pt idx="562">
                  <c:v>1.5583333333333333</c:v>
                </c:pt>
                <c:pt idx="563">
                  <c:v>1.5611111111111111</c:v>
                </c:pt>
                <c:pt idx="564">
                  <c:v>1.5638888888888889</c:v>
                </c:pt>
                <c:pt idx="565">
                  <c:v>1.5666666666666667</c:v>
                </c:pt>
                <c:pt idx="566">
                  <c:v>1.5694444444444438</c:v>
                </c:pt>
                <c:pt idx="567">
                  <c:v>1.5722222222222222</c:v>
                </c:pt>
                <c:pt idx="568">
                  <c:v>1.575</c:v>
                </c:pt>
                <c:pt idx="569">
                  <c:v>1.5777777777777777</c:v>
                </c:pt>
                <c:pt idx="570">
                  <c:v>1.5805555555555639</c:v>
                </c:pt>
                <c:pt idx="571">
                  <c:v>1.5833333333333333</c:v>
                </c:pt>
                <c:pt idx="572">
                  <c:v>1.5861111111111121</c:v>
                </c:pt>
                <c:pt idx="573">
                  <c:v>1.5888888888888901</c:v>
                </c:pt>
                <c:pt idx="574">
                  <c:v>1.5916666666666666</c:v>
                </c:pt>
                <c:pt idx="575">
                  <c:v>1.5944444444444446</c:v>
                </c:pt>
                <c:pt idx="576">
                  <c:v>1.5972222222222219</c:v>
                </c:pt>
                <c:pt idx="577">
                  <c:v>1.6</c:v>
                </c:pt>
                <c:pt idx="578">
                  <c:v>1.6027777777777781</c:v>
                </c:pt>
                <c:pt idx="579">
                  <c:v>1.6055555555555561</c:v>
                </c:pt>
                <c:pt idx="580">
                  <c:v>1.6083333333333341</c:v>
                </c:pt>
                <c:pt idx="581">
                  <c:v>1.611111111111112</c:v>
                </c:pt>
                <c:pt idx="582">
                  <c:v>1.6138888888888889</c:v>
                </c:pt>
                <c:pt idx="583">
                  <c:v>1.6166666666666667</c:v>
                </c:pt>
                <c:pt idx="584">
                  <c:v>1.6194444444444438</c:v>
                </c:pt>
                <c:pt idx="585">
                  <c:v>1.6222222222222222</c:v>
                </c:pt>
                <c:pt idx="586">
                  <c:v>1.625</c:v>
                </c:pt>
                <c:pt idx="587">
                  <c:v>1.627777777777778</c:v>
                </c:pt>
                <c:pt idx="588">
                  <c:v>1.6305555555555651</c:v>
                </c:pt>
                <c:pt idx="589">
                  <c:v>1.6333333333333333</c:v>
                </c:pt>
                <c:pt idx="590">
                  <c:v>1.6361111111111195</c:v>
                </c:pt>
                <c:pt idx="591">
                  <c:v>1.6388888888888973</c:v>
                </c:pt>
                <c:pt idx="592">
                  <c:v>1.6416666666666666</c:v>
                </c:pt>
                <c:pt idx="593">
                  <c:v>1.6444444444444444</c:v>
                </c:pt>
                <c:pt idx="594">
                  <c:v>1.6472222222222219</c:v>
                </c:pt>
                <c:pt idx="595">
                  <c:v>1.6500000000000001</c:v>
                </c:pt>
                <c:pt idx="596">
                  <c:v>1.6527777777777781</c:v>
                </c:pt>
                <c:pt idx="597">
                  <c:v>1.6555555555555561</c:v>
                </c:pt>
                <c:pt idx="598">
                  <c:v>1.6583333333333341</c:v>
                </c:pt>
                <c:pt idx="599">
                  <c:v>1.6611111111111121</c:v>
                </c:pt>
                <c:pt idx="600">
                  <c:v>1.6638888888888901</c:v>
                </c:pt>
                <c:pt idx="601">
                  <c:v>1.6666666666666667</c:v>
                </c:pt>
                <c:pt idx="602">
                  <c:v>1.6694444444444438</c:v>
                </c:pt>
                <c:pt idx="603">
                  <c:v>1.6722222222222223</c:v>
                </c:pt>
                <c:pt idx="604">
                  <c:v>1.675</c:v>
                </c:pt>
                <c:pt idx="605">
                  <c:v>1.677777777777778</c:v>
                </c:pt>
                <c:pt idx="606">
                  <c:v>1.6805555555555665</c:v>
                </c:pt>
                <c:pt idx="607">
                  <c:v>1.6833333333333333</c:v>
                </c:pt>
                <c:pt idx="608">
                  <c:v>1.6861111111111207</c:v>
                </c:pt>
                <c:pt idx="609">
                  <c:v>1.6888888888888984</c:v>
                </c:pt>
                <c:pt idx="610">
                  <c:v>1.6916666666666667</c:v>
                </c:pt>
                <c:pt idx="611">
                  <c:v>1.6944444444444444</c:v>
                </c:pt>
                <c:pt idx="612">
                  <c:v>1.6972222222222222</c:v>
                </c:pt>
                <c:pt idx="613">
                  <c:v>1.7</c:v>
                </c:pt>
                <c:pt idx="614">
                  <c:v>1.7027777777777777</c:v>
                </c:pt>
                <c:pt idx="615">
                  <c:v>1.7055555555555555</c:v>
                </c:pt>
                <c:pt idx="616">
                  <c:v>1.7083333333333333</c:v>
                </c:pt>
                <c:pt idx="617">
                  <c:v>1.711111111111111</c:v>
                </c:pt>
                <c:pt idx="618">
                  <c:v>1.7138888888888888</c:v>
                </c:pt>
                <c:pt idx="619">
                  <c:v>1.7166666666666666</c:v>
                </c:pt>
                <c:pt idx="620">
                  <c:v>1.719444444444435</c:v>
                </c:pt>
                <c:pt idx="621">
                  <c:v>1.7222222222222219</c:v>
                </c:pt>
                <c:pt idx="622">
                  <c:v>1.7249999999999894</c:v>
                </c:pt>
                <c:pt idx="623">
                  <c:v>1.7277777777777779</c:v>
                </c:pt>
                <c:pt idx="624">
                  <c:v>1.7305555555555561</c:v>
                </c:pt>
                <c:pt idx="625">
                  <c:v>1.7333333333333334</c:v>
                </c:pt>
                <c:pt idx="626">
                  <c:v>1.736111111111112</c:v>
                </c:pt>
                <c:pt idx="627">
                  <c:v>1.7388888888888889</c:v>
                </c:pt>
                <c:pt idx="628">
                  <c:v>1.7416666666666658</c:v>
                </c:pt>
                <c:pt idx="629">
                  <c:v>1.7444444444444438</c:v>
                </c:pt>
                <c:pt idx="630">
                  <c:v>1.7472222222222218</c:v>
                </c:pt>
                <c:pt idx="631">
                  <c:v>1.75</c:v>
                </c:pt>
                <c:pt idx="632">
                  <c:v>1.752777777777778</c:v>
                </c:pt>
                <c:pt idx="633">
                  <c:v>1.7555555555555555</c:v>
                </c:pt>
                <c:pt idx="634">
                  <c:v>1.7583333333333333</c:v>
                </c:pt>
                <c:pt idx="635">
                  <c:v>1.7611111111111111</c:v>
                </c:pt>
                <c:pt idx="636">
                  <c:v>1.7638888888888888</c:v>
                </c:pt>
                <c:pt idx="637">
                  <c:v>1.7666666666666666</c:v>
                </c:pt>
                <c:pt idx="638">
                  <c:v>1.7694444444444359</c:v>
                </c:pt>
                <c:pt idx="639">
                  <c:v>1.7722222222222219</c:v>
                </c:pt>
                <c:pt idx="640">
                  <c:v>1.7749999999999906</c:v>
                </c:pt>
                <c:pt idx="641">
                  <c:v>1.7777777777777777</c:v>
                </c:pt>
                <c:pt idx="642">
                  <c:v>1.7805555555555561</c:v>
                </c:pt>
                <c:pt idx="643">
                  <c:v>1.7833333333333334</c:v>
                </c:pt>
                <c:pt idx="644">
                  <c:v>1.7861111111111121</c:v>
                </c:pt>
                <c:pt idx="645">
                  <c:v>1.7888888888888901</c:v>
                </c:pt>
                <c:pt idx="646">
                  <c:v>1.7916666666666659</c:v>
                </c:pt>
                <c:pt idx="647">
                  <c:v>1.7944444444444438</c:v>
                </c:pt>
                <c:pt idx="648">
                  <c:v>1.7972222222222218</c:v>
                </c:pt>
                <c:pt idx="649">
                  <c:v>1.8</c:v>
                </c:pt>
                <c:pt idx="650">
                  <c:v>1.802777777777778</c:v>
                </c:pt>
                <c:pt idx="651">
                  <c:v>1.805555555555556</c:v>
                </c:pt>
                <c:pt idx="652">
                  <c:v>1.8083333333333333</c:v>
                </c:pt>
                <c:pt idx="653">
                  <c:v>1.8111111111111111</c:v>
                </c:pt>
                <c:pt idx="654">
                  <c:v>1.8138888888888889</c:v>
                </c:pt>
                <c:pt idx="655">
                  <c:v>1.8166666666666667</c:v>
                </c:pt>
                <c:pt idx="656">
                  <c:v>1.8194444444444438</c:v>
                </c:pt>
                <c:pt idx="657">
                  <c:v>1.8222222222222222</c:v>
                </c:pt>
                <c:pt idx="658">
                  <c:v>1.825</c:v>
                </c:pt>
                <c:pt idx="659">
                  <c:v>1.8277777777777777</c:v>
                </c:pt>
                <c:pt idx="660">
                  <c:v>1.8305555555555639</c:v>
                </c:pt>
                <c:pt idx="661">
                  <c:v>1.8333333333333333</c:v>
                </c:pt>
                <c:pt idx="662">
                  <c:v>1.8361111111111121</c:v>
                </c:pt>
                <c:pt idx="663">
                  <c:v>1.8388888888888901</c:v>
                </c:pt>
                <c:pt idx="664">
                  <c:v>1.8416666666666666</c:v>
                </c:pt>
                <c:pt idx="665">
                  <c:v>1.8444444444444446</c:v>
                </c:pt>
                <c:pt idx="666">
                  <c:v>1.8472222222222219</c:v>
                </c:pt>
                <c:pt idx="667">
                  <c:v>1.85</c:v>
                </c:pt>
                <c:pt idx="668">
                  <c:v>1.8527777777777781</c:v>
                </c:pt>
                <c:pt idx="669">
                  <c:v>1.8555555555555561</c:v>
                </c:pt>
                <c:pt idx="670">
                  <c:v>1.8583333333333341</c:v>
                </c:pt>
                <c:pt idx="671">
                  <c:v>1.861111111111112</c:v>
                </c:pt>
                <c:pt idx="672">
                  <c:v>1.8638888888888889</c:v>
                </c:pt>
                <c:pt idx="673">
                  <c:v>1.8666666666666667</c:v>
                </c:pt>
                <c:pt idx="674">
                  <c:v>1.8694444444444438</c:v>
                </c:pt>
                <c:pt idx="675">
                  <c:v>1.8722222222222222</c:v>
                </c:pt>
                <c:pt idx="676">
                  <c:v>1.875</c:v>
                </c:pt>
                <c:pt idx="677">
                  <c:v>1.877777777777778</c:v>
                </c:pt>
                <c:pt idx="678">
                  <c:v>1.8805555555555651</c:v>
                </c:pt>
                <c:pt idx="679">
                  <c:v>1.8833333333333333</c:v>
                </c:pt>
                <c:pt idx="680">
                  <c:v>1.8861111111111195</c:v>
                </c:pt>
                <c:pt idx="681">
                  <c:v>1.8888888888888973</c:v>
                </c:pt>
                <c:pt idx="682">
                  <c:v>1.8916666666666666</c:v>
                </c:pt>
                <c:pt idx="683">
                  <c:v>1.8944444444444444</c:v>
                </c:pt>
                <c:pt idx="684">
                  <c:v>1.8972222222222219</c:v>
                </c:pt>
                <c:pt idx="685">
                  <c:v>1.9000000000000001</c:v>
                </c:pt>
                <c:pt idx="686">
                  <c:v>1.9027777777777781</c:v>
                </c:pt>
                <c:pt idx="687">
                  <c:v>1.9055555555555561</c:v>
                </c:pt>
                <c:pt idx="688">
                  <c:v>1.9083333333333341</c:v>
                </c:pt>
                <c:pt idx="689">
                  <c:v>1.9111111111111121</c:v>
                </c:pt>
                <c:pt idx="690">
                  <c:v>1.9138888888888901</c:v>
                </c:pt>
                <c:pt idx="691">
                  <c:v>1.9166666666666667</c:v>
                </c:pt>
                <c:pt idx="692">
                  <c:v>1.9194444444444438</c:v>
                </c:pt>
                <c:pt idx="693">
                  <c:v>1.9222222222222223</c:v>
                </c:pt>
                <c:pt idx="694">
                  <c:v>1.925</c:v>
                </c:pt>
                <c:pt idx="695">
                  <c:v>1.927777777777778</c:v>
                </c:pt>
                <c:pt idx="696">
                  <c:v>1.9305555555555665</c:v>
                </c:pt>
                <c:pt idx="697">
                  <c:v>1.9333333333333333</c:v>
                </c:pt>
                <c:pt idx="698">
                  <c:v>1.9361111111111207</c:v>
                </c:pt>
                <c:pt idx="699">
                  <c:v>1.9388888888888984</c:v>
                </c:pt>
                <c:pt idx="700">
                  <c:v>1.9416666666666667</c:v>
                </c:pt>
                <c:pt idx="701">
                  <c:v>1.9444444444444444</c:v>
                </c:pt>
                <c:pt idx="702">
                  <c:v>1.9472222222222222</c:v>
                </c:pt>
                <c:pt idx="703">
                  <c:v>1.9500000000000084</c:v>
                </c:pt>
                <c:pt idx="704">
                  <c:v>1.9527777777777862</c:v>
                </c:pt>
                <c:pt idx="705">
                  <c:v>1.9555555555555639</c:v>
                </c:pt>
                <c:pt idx="706">
                  <c:v>1.9583333333333341</c:v>
                </c:pt>
                <c:pt idx="707">
                  <c:v>1.9611111111111121</c:v>
                </c:pt>
                <c:pt idx="708">
                  <c:v>1.9638888888888901</c:v>
                </c:pt>
                <c:pt idx="709">
                  <c:v>1.9666666666666681</c:v>
                </c:pt>
                <c:pt idx="710">
                  <c:v>1.9694444444444446</c:v>
                </c:pt>
                <c:pt idx="711">
                  <c:v>1.9722222222222223</c:v>
                </c:pt>
                <c:pt idx="712">
                  <c:v>1.9750000000000001</c:v>
                </c:pt>
                <c:pt idx="713">
                  <c:v>1.9777777777777781</c:v>
                </c:pt>
                <c:pt idx="714">
                  <c:v>1.9805555555555681</c:v>
                </c:pt>
                <c:pt idx="715">
                  <c:v>1.9833333333333341</c:v>
                </c:pt>
                <c:pt idx="716">
                  <c:v>1.9861111111111223</c:v>
                </c:pt>
                <c:pt idx="717">
                  <c:v>1.9888888888888998</c:v>
                </c:pt>
                <c:pt idx="718">
                  <c:v>1.9916666666666667</c:v>
                </c:pt>
                <c:pt idx="719">
                  <c:v>1.9944444444444445</c:v>
                </c:pt>
                <c:pt idx="720">
                  <c:v>1.9972222222222222</c:v>
                </c:pt>
                <c:pt idx="721">
                  <c:v>2</c:v>
                </c:pt>
                <c:pt idx="722">
                  <c:v>2.0027777777777986</c:v>
                </c:pt>
                <c:pt idx="723">
                  <c:v>2.0055555555555555</c:v>
                </c:pt>
                <c:pt idx="724">
                  <c:v>2.0083333333333342</c:v>
                </c:pt>
                <c:pt idx="725">
                  <c:v>2.0111111111111111</c:v>
                </c:pt>
                <c:pt idx="726">
                  <c:v>2.0138888888888777</c:v>
                </c:pt>
                <c:pt idx="727">
                  <c:v>2.0166666666666577</c:v>
                </c:pt>
                <c:pt idx="728">
                  <c:v>2.0194444444444377</c:v>
                </c:pt>
                <c:pt idx="729">
                  <c:v>2.0222222222222221</c:v>
                </c:pt>
                <c:pt idx="730">
                  <c:v>2.0249999999999999</c:v>
                </c:pt>
                <c:pt idx="731">
                  <c:v>2.0277777777778114</c:v>
                </c:pt>
                <c:pt idx="732">
                  <c:v>2.0305555555555554</c:v>
                </c:pt>
                <c:pt idx="733">
                  <c:v>2.0333333333333332</c:v>
                </c:pt>
                <c:pt idx="734">
                  <c:v>2.036111111111111</c:v>
                </c:pt>
                <c:pt idx="735">
                  <c:v>2.0388888888888768</c:v>
                </c:pt>
                <c:pt idx="736">
                  <c:v>2.0416666666666665</c:v>
                </c:pt>
                <c:pt idx="737">
                  <c:v>2.0444444444444443</c:v>
                </c:pt>
                <c:pt idx="738">
                  <c:v>2.0472222222222252</c:v>
                </c:pt>
                <c:pt idx="739">
                  <c:v>2.0499999999999998</c:v>
                </c:pt>
                <c:pt idx="740">
                  <c:v>2.0527777777777811</c:v>
                </c:pt>
                <c:pt idx="741">
                  <c:v>2.0555555555555554</c:v>
                </c:pt>
                <c:pt idx="742">
                  <c:v>2.0583333333333331</c:v>
                </c:pt>
                <c:pt idx="743">
                  <c:v>2.0611111111111202</c:v>
                </c:pt>
                <c:pt idx="744">
                  <c:v>2.0638888888888887</c:v>
                </c:pt>
                <c:pt idx="745">
                  <c:v>2.0666666666666669</c:v>
                </c:pt>
                <c:pt idx="746">
                  <c:v>2.0694444444444438</c:v>
                </c:pt>
                <c:pt idx="747">
                  <c:v>2.0722222222222224</c:v>
                </c:pt>
                <c:pt idx="748">
                  <c:v>2.0749999999999997</c:v>
                </c:pt>
                <c:pt idx="749">
                  <c:v>2.0777777777778033</c:v>
                </c:pt>
                <c:pt idx="750">
                  <c:v>2.0805555555555602</c:v>
                </c:pt>
                <c:pt idx="751">
                  <c:v>2.0833333333333401</c:v>
                </c:pt>
                <c:pt idx="752">
                  <c:v>2.0861111111111112</c:v>
                </c:pt>
                <c:pt idx="753">
                  <c:v>2.0888888888888877</c:v>
                </c:pt>
                <c:pt idx="754">
                  <c:v>2.0916666666666668</c:v>
                </c:pt>
                <c:pt idx="755">
                  <c:v>2.0944444444444437</c:v>
                </c:pt>
                <c:pt idx="756">
                  <c:v>2.0972222222222232</c:v>
                </c:pt>
                <c:pt idx="757">
                  <c:v>2.1</c:v>
                </c:pt>
                <c:pt idx="758">
                  <c:v>2.1027777777778005</c:v>
                </c:pt>
                <c:pt idx="759">
                  <c:v>2.1055555555555556</c:v>
                </c:pt>
                <c:pt idx="760">
                  <c:v>2.1083333333333352</c:v>
                </c:pt>
                <c:pt idx="761">
                  <c:v>2.1111111111111112</c:v>
                </c:pt>
                <c:pt idx="762">
                  <c:v>2.1138888888888867</c:v>
                </c:pt>
                <c:pt idx="763">
                  <c:v>2.1166666666666667</c:v>
                </c:pt>
                <c:pt idx="764">
                  <c:v>2.1194444444444427</c:v>
                </c:pt>
                <c:pt idx="765">
                  <c:v>2.1222222222222222</c:v>
                </c:pt>
                <c:pt idx="766">
                  <c:v>2.125</c:v>
                </c:pt>
                <c:pt idx="767">
                  <c:v>2.1277777777778151</c:v>
                </c:pt>
                <c:pt idx="768">
                  <c:v>2.1305555555555555</c:v>
                </c:pt>
                <c:pt idx="769">
                  <c:v>2.1333333333333342</c:v>
                </c:pt>
                <c:pt idx="770">
                  <c:v>2.1361111111111111</c:v>
                </c:pt>
                <c:pt idx="771">
                  <c:v>2.1388888888888777</c:v>
                </c:pt>
                <c:pt idx="772">
                  <c:v>2.1416666666666666</c:v>
                </c:pt>
                <c:pt idx="773">
                  <c:v>2.1444444444444444</c:v>
                </c:pt>
                <c:pt idx="774">
                  <c:v>2.1472222222222292</c:v>
                </c:pt>
                <c:pt idx="775">
                  <c:v>2.15</c:v>
                </c:pt>
                <c:pt idx="776">
                  <c:v>2.1527777777777812</c:v>
                </c:pt>
                <c:pt idx="777">
                  <c:v>2.1555555555555554</c:v>
                </c:pt>
                <c:pt idx="778">
                  <c:v>2.1583333333333332</c:v>
                </c:pt>
                <c:pt idx="779">
                  <c:v>2.1611111111111212</c:v>
                </c:pt>
                <c:pt idx="780">
                  <c:v>2.1638888888888888</c:v>
                </c:pt>
                <c:pt idx="781">
                  <c:v>2.1666666666666665</c:v>
                </c:pt>
                <c:pt idx="782">
                  <c:v>2.1694444444444443</c:v>
                </c:pt>
                <c:pt idx="783">
                  <c:v>2.1722222222222221</c:v>
                </c:pt>
                <c:pt idx="784">
                  <c:v>2.1749999999999998</c:v>
                </c:pt>
                <c:pt idx="785">
                  <c:v>2.1777777777778096</c:v>
                </c:pt>
                <c:pt idx="786">
                  <c:v>2.1805555555555602</c:v>
                </c:pt>
                <c:pt idx="787">
                  <c:v>2.1833333333333402</c:v>
                </c:pt>
                <c:pt idx="788">
                  <c:v>2.1861111111111202</c:v>
                </c:pt>
                <c:pt idx="789">
                  <c:v>2.1888888888888887</c:v>
                </c:pt>
                <c:pt idx="790">
                  <c:v>2.1916666666666669</c:v>
                </c:pt>
                <c:pt idx="791">
                  <c:v>2.1944444444444438</c:v>
                </c:pt>
                <c:pt idx="792">
                  <c:v>2.1972222222222242</c:v>
                </c:pt>
                <c:pt idx="793">
                  <c:v>2.2000000000000002</c:v>
                </c:pt>
                <c:pt idx="794">
                  <c:v>2.2027777777778033</c:v>
                </c:pt>
                <c:pt idx="795">
                  <c:v>2.2055555555555602</c:v>
                </c:pt>
                <c:pt idx="796">
                  <c:v>2.2083333333333401</c:v>
                </c:pt>
                <c:pt idx="797">
                  <c:v>2.2111111111111112</c:v>
                </c:pt>
                <c:pt idx="798">
                  <c:v>2.2138888888888877</c:v>
                </c:pt>
                <c:pt idx="799">
                  <c:v>2.2166666666666668</c:v>
                </c:pt>
                <c:pt idx="800">
                  <c:v>2.2194444444444437</c:v>
                </c:pt>
                <c:pt idx="801">
                  <c:v>2.2222222222222232</c:v>
                </c:pt>
                <c:pt idx="802">
                  <c:v>2.2250000000000001</c:v>
                </c:pt>
                <c:pt idx="803">
                  <c:v>2.22777777777782</c:v>
                </c:pt>
                <c:pt idx="804">
                  <c:v>2.2305555555555556</c:v>
                </c:pt>
                <c:pt idx="805">
                  <c:v>2.2333333333333352</c:v>
                </c:pt>
                <c:pt idx="806">
                  <c:v>2.2361111111111112</c:v>
                </c:pt>
                <c:pt idx="807">
                  <c:v>2.2388888888888867</c:v>
                </c:pt>
                <c:pt idx="808">
                  <c:v>2.2416666666666671</c:v>
                </c:pt>
                <c:pt idx="809">
                  <c:v>2.2444444444444445</c:v>
                </c:pt>
                <c:pt idx="810">
                  <c:v>2.2472222222222444</c:v>
                </c:pt>
                <c:pt idx="811">
                  <c:v>2.25</c:v>
                </c:pt>
                <c:pt idx="812">
                  <c:v>2.2527777777777986</c:v>
                </c:pt>
                <c:pt idx="813">
                  <c:v>2.2555555555555555</c:v>
                </c:pt>
                <c:pt idx="814">
                  <c:v>2.2583333333333342</c:v>
                </c:pt>
                <c:pt idx="815">
                  <c:v>2.2611111111111306</c:v>
                </c:pt>
                <c:pt idx="816">
                  <c:v>2.2638888888888888</c:v>
                </c:pt>
                <c:pt idx="817">
                  <c:v>2.2666666666666666</c:v>
                </c:pt>
                <c:pt idx="818">
                  <c:v>2.2694444444444444</c:v>
                </c:pt>
                <c:pt idx="819">
                  <c:v>2.2722222222222221</c:v>
                </c:pt>
                <c:pt idx="820">
                  <c:v>2.2749999999999999</c:v>
                </c:pt>
                <c:pt idx="821">
                  <c:v>2.2777777777778114</c:v>
                </c:pt>
                <c:pt idx="822">
                  <c:v>2.2805555555555612</c:v>
                </c:pt>
                <c:pt idx="823">
                  <c:v>2.2833333333333412</c:v>
                </c:pt>
                <c:pt idx="824">
                  <c:v>2.2861111111111212</c:v>
                </c:pt>
                <c:pt idx="825">
                  <c:v>2.2888888888888888</c:v>
                </c:pt>
                <c:pt idx="826">
                  <c:v>2.2916666666666665</c:v>
                </c:pt>
                <c:pt idx="827">
                  <c:v>2.2944444444444443</c:v>
                </c:pt>
                <c:pt idx="828">
                  <c:v>2.2972222222222252</c:v>
                </c:pt>
                <c:pt idx="829">
                  <c:v>2.2999999999999998</c:v>
                </c:pt>
                <c:pt idx="830">
                  <c:v>2.3027777777777811</c:v>
                </c:pt>
                <c:pt idx="831">
                  <c:v>2.3055555555555554</c:v>
                </c:pt>
                <c:pt idx="832">
                  <c:v>2.3083333333333331</c:v>
                </c:pt>
                <c:pt idx="833">
                  <c:v>2.3111111111111109</c:v>
                </c:pt>
                <c:pt idx="834">
                  <c:v>2.3138888888888767</c:v>
                </c:pt>
                <c:pt idx="835">
                  <c:v>2.3166666666666567</c:v>
                </c:pt>
                <c:pt idx="836">
                  <c:v>2.3194444444444327</c:v>
                </c:pt>
                <c:pt idx="837">
                  <c:v>2.3222222222222224</c:v>
                </c:pt>
                <c:pt idx="838">
                  <c:v>2.3249999999999997</c:v>
                </c:pt>
                <c:pt idx="839">
                  <c:v>2.3277777777778033</c:v>
                </c:pt>
                <c:pt idx="840">
                  <c:v>2.3305555555555557</c:v>
                </c:pt>
                <c:pt idx="841">
                  <c:v>2.3333333333333335</c:v>
                </c:pt>
                <c:pt idx="842">
                  <c:v>2.3361111111111108</c:v>
                </c:pt>
                <c:pt idx="843">
                  <c:v>2.3388888888888659</c:v>
                </c:pt>
                <c:pt idx="844">
                  <c:v>2.3416666666666668</c:v>
                </c:pt>
                <c:pt idx="845">
                  <c:v>2.3444444444444437</c:v>
                </c:pt>
                <c:pt idx="846">
                  <c:v>2.3472222222222232</c:v>
                </c:pt>
                <c:pt idx="847">
                  <c:v>2.3499999999999988</c:v>
                </c:pt>
                <c:pt idx="848">
                  <c:v>2.3527777777777792</c:v>
                </c:pt>
                <c:pt idx="849">
                  <c:v>2.3555555555555547</c:v>
                </c:pt>
                <c:pt idx="850">
                  <c:v>2.3583333333333334</c:v>
                </c:pt>
                <c:pt idx="851">
                  <c:v>2.3611111111111112</c:v>
                </c:pt>
                <c:pt idx="852">
                  <c:v>2.3638888888888867</c:v>
                </c:pt>
                <c:pt idx="853">
                  <c:v>2.3666666666666667</c:v>
                </c:pt>
                <c:pt idx="854">
                  <c:v>2.3694444444444427</c:v>
                </c:pt>
                <c:pt idx="855">
                  <c:v>2.3722222222222187</c:v>
                </c:pt>
                <c:pt idx="856">
                  <c:v>2.3749999999999987</c:v>
                </c:pt>
                <c:pt idx="857">
                  <c:v>2.3777777777777986</c:v>
                </c:pt>
                <c:pt idx="858">
                  <c:v>2.3805555555555555</c:v>
                </c:pt>
                <c:pt idx="859">
                  <c:v>2.3833333333333342</c:v>
                </c:pt>
                <c:pt idx="860">
                  <c:v>2.3861111111111111</c:v>
                </c:pt>
                <c:pt idx="861">
                  <c:v>2.3888888888888777</c:v>
                </c:pt>
                <c:pt idx="862">
                  <c:v>2.3916666666666577</c:v>
                </c:pt>
                <c:pt idx="863">
                  <c:v>2.3944444444444377</c:v>
                </c:pt>
                <c:pt idx="864">
                  <c:v>2.3972222222222221</c:v>
                </c:pt>
                <c:pt idx="865">
                  <c:v>2.4</c:v>
                </c:pt>
                <c:pt idx="866">
                  <c:v>2.4027777777777812</c:v>
                </c:pt>
                <c:pt idx="867">
                  <c:v>2.4055555555555554</c:v>
                </c:pt>
                <c:pt idx="868">
                  <c:v>2.4083333333333332</c:v>
                </c:pt>
                <c:pt idx="869">
                  <c:v>2.411111111111111</c:v>
                </c:pt>
                <c:pt idx="870">
                  <c:v>2.4138888888888768</c:v>
                </c:pt>
                <c:pt idx="871">
                  <c:v>2.4166666666666567</c:v>
                </c:pt>
                <c:pt idx="872">
                  <c:v>2.4194444444444367</c:v>
                </c:pt>
                <c:pt idx="873">
                  <c:v>2.4222222222222221</c:v>
                </c:pt>
                <c:pt idx="874">
                  <c:v>2.4249999999999998</c:v>
                </c:pt>
                <c:pt idx="875">
                  <c:v>2.4277777777778096</c:v>
                </c:pt>
                <c:pt idx="876">
                  <c:v>2.4305555555555554</c:v>
                </c:pt>
                <c:pt idx="877">
                  <c:v>2.4333333333333331</c:v>
                </c:pt>
                <c:pt idx="878">
                  <c:v>2.4361111111111109</c:v>
                </c:pt>
                <c:pt idx="879">
                  <c:v>2.4388888888888767</c:v>
                </c:pt>
                <c:pt idx="880">
                  <c:v>2.4416666666666669</c:v>
                </c:pt>
                <c:pt idx="881">
                  <c:v>2.4444444444444438</c:v>
                </c:pt>
                <c:pt idx="882">
                  <c:v>2.4472222222222242</c:v>
                </c:pt>
                <c:pt idx="883">
                  <c:v>2.4499999999999997</c:v>
                </c:pt>
                <c:pt idx="884">
                  <c:v>2.4527777777777802</c:v>
                </c:pt>
                <c:pt idx="885">
                  <c:v>2.4555555555555557</c:v>
                </c:pt>
                <c:pt idx="886">
                  <c:v>2.4583333333333335</c:v>
                </c:pt>
                <c:pt idx="887">
                  <c:v>2.4611111111111112</c:v>
                </c:pt>
                <c:pt idx="888">
                  <c:v>2.4638888888888877</c:v>
                </c:pt>
                <c:pt idx="889">
                  <c:v>2.4666666666666668</c:v>
                </c:pt>
                <c:pt idx="890">
                  <c:v>2.4694444444444437</c:v>
                </c:pt>
                <c:pt idx="891">
                  <c:v>2.4722222222222223</c:v>
                </c:pt>
                <c:pt idx="892">
                  <c:v>2.4749999999999988</c:v>
                </c:pt>
                <c:pt idx="893">
                  <c:v>2.4777777777778005</c:v>
                </c:pt>
                <c:pt idx="894">
                  <c:v>2.4805555555555556</c:v>
                </c:pt>
                <c:pt idx="895">
                  <c:v>2.4833333333333352</c:v>
                </c:pt>
                <c:pt idx="896">
                  <c:v>2.4861111111111112</c:v>
                </c:pt>
                <c:pt idx="897">
                  <c:v>2.4888888888888867</c:v>
                </c:pt>
                <c:pt idx="898">
                  <c:v>2.4916666666666667</c:v>
                </c:pt>
                <c:pt idx="899">
                  <c:v>2.4944444444444427</c:v>
                </c:pt>
                <c:pt idx="900">
                  <c:v>2.4972222222222222</c:v>
                </c:pt>
                <c:pt idx="901">
                  <c:v>2.5</c:v>
                </c:pt>
                <c:pt idx="902">
                  <c:v>2.5027777777777986</c:v>
                </c:pt>
                <c:pt idx="903">
                  <c:v>2.5055555555555555</c:v>
                </c:pt>
                <c:pt idx="904">
                  <c:v>2.5083333333333342</c:v>
                </c:pt>
                <c:pt idx="905">
                  <c:v>2.5111111111111111</c:v>
                </c:pt>
                <c:pt idx="906">
                  <c:v>2.5138888888888777</c:v>
                </c:pt>
                <c:pt idx="907">
                  <c:v>2.5166666666666577</c:v>
                </c:pt>
                <c:pt idx="908">
                  <c:v>2.5194444444444377</c:v>
                </c:pt>
                <c:pt idx="909">
                  <c:v>2.5222222222222221</c:v>
                </c:pt>
                <c:pt idx="910">
                  <c:v>2.5249999999999999</c:v>
                </c:pt>
                <c:pt idx="911">
                  <c:v>2.5277777777778114</c:v>
                </c:pt>
                <c:pt idx="912">
                  <c:v>2.5305555555555554</c:v>
                </c:pt>
                <c:pt idx="913">
                  <c:v>2.5333333333333332</c:v>
                </c:pt>
                <c:pt idx="914">
                  <c:v>2.536111111111111</c:v>
                </c:pt>
                <c:pt idx="915">
                  <c:v>2.5388888888888768</c:v>
                </c:pt>
                <c:pt idx="916">
                  <c:v>2.5416666666666665</c:v>
                </c:pt>
                <c:pt idx="917">
                  <c:v>2.5444444444444443</c:v>
                </c:pt>
                <c:pt idx="918">
                  <c:v>2.5472222222222252</c:v>
                </c:pt>
                <c:pt idx="919">
                  <c:v>2.5499999999999998</c:v>
                </c:pt>
                <c:pt idx="920">
                  <c:v>2.5527777777777811</c:v>
                </c:pt>
                <c:pt idx="921">
                  <c:v>2.5555555555555554</c:v>
                </c:pt>
                <c:pt idx="922">
                  <c:v>2.5583333333333331</c:v>
                </c:pt>
                <c:pt idx="923">
                  <c:v>2.5611111111111202</c:v>
                </c:pt>
                <c:pt idx="924">
                  <c:v>2.5638888888888887</c:v>
                </c:pt>
                <c:pt idx="925">
                  <c:v>2.5666666666666669</c:v>
                </c:pt>
                <c:pt idx="926">
                  <c:v>2.5694444444444438</c:v>
                </c:pt>
                <c:pt idx="927">
                  <c:v>2.5722222222222224</c:v>
                </c:pt>
                <c:pt idx="928">
                  <c:v>2.5749999999999997</c:v>
                </c:pt>
                <c:pt idx="929">
                  <c:v>2.5777777777778033</c:v>
                </c:pt>
                <c:pt idx="930">
                  <c:v>2.5805555555555602</c:v>
                </c:pt>
                <c:pt idx="931">
                  <c:v>2.5833333333333401</c:v>
                </c:pt>
                <c:pt idx="932">
                  <c:v>2.5861111111111112</c:v>
                </c:pt>
                <c:pt idx="933">
                  <c:v>2.5888888888888877</c:v>
                </c:pt>
                <c:pt idx="934">
                  <c:v>2.5916666666666668</c:v>
                </c:pt>
                <c:pt idx="935">
                  <c:v>2.5944444444444437</c:v>
                </c:pt>
                <c:pt idx="936">
                  <c:v>2.5972222222222232</c:v>
                </c:pt>
                <c:pt idx="937">
                  <c:v>2.6</c:v>
                </c:pt>
                <c:pt idx="938">
                  <c:v>2.6027777777778005</c:v>
                </c:pt>
                <c:pt idx="939">
                  <c:v>2.6055555555555556</c:v>
                </c:pt>
                <c:pt idx="940">
                  <c:v>2.6083333333333352</c:v>
                </c:pt>
                <c:pt idx="941">
                  <c:v>2.6111111111111112</c:v>
                </c:pt>
                <c:pt idx="942">
                  <c:v>2.6138888888888867</c:v>
                </c:pt>
                <c:pt idx="943">
                  <c:v>2.6166666666666667</c:v>
                </c:pt>
                <c:pt idx="944">
                  <c:v>2.6194444444444427</c:v>
                </c:pt>
                <c:pt idx="945">
                  <c:v>2.6222222222222222</c:v>
                </c:pt>
                <c:pt idx="946">
                  <c:v>2.625</c:v>
                </c:pt>
                <c:pt idx="947">
                  <c:v>2.6277777777778151</c:v>
                </c:pt>
                <c:pt idx="948">
                  <c:v>2.6305555555555555</c:v>
                </c:pt>
                <c:pt idx="949">
                  <c:v>2.6333333333333342</c:v>
                </c:pt>
                <c:pt idx="950">
                  <c:v>2.6361111111111111</c:v>
                </c:pt>
                <c:pt idx="951">
                  <c:v>2.6388888888888777</c:v>
                </c:pt>
                <c:pt idx="952">
                  <c:v>2.6416666666666666</c:v>
                </c:pt>
                <c:pt idx="953">
                  <c:v>2.6444444444444444</c:v>
                </c:pt>
                <c:pt idx="954">
                  <c:v>2.6472222222222292</c:v>
                </c:pt>
                <c:pt idx="955">
                  <c:v>2.65</c:v>
                </c:pt>
                <c:pt idx="956">
                  <c:v>2.6527777777777812</c:v>
                </c:pt>
                <c:pt idx="957">
                  <c:v>2.6555555555555554</c:v>
                </c:pt>
                <c:pt idx="958">
                  <c:v>2.6583333333333332</c:v>
                </c:pt>
                <c:pt idx="959">
                  <c:v>2.6611111111111212</c:v>
                </c:pt>
                <c:pt idx="960">
                  <c:v>2.6638888888888888</c:v>
                </c:pt>
                <c:pt idx="961">
                  <c:v>2.6666666666666665</c:v>
                </c:pt>
                <c:pt idx="962">
                  <c:v>2.6694444444444443</c:v>
                </c:pt>
                <c:pt idx="963">
                  <c:v>2.6722222222222221</c:v>
                </c:pt>
                <c:pt idx="964">
                  <c:v>2.6749999999999998</c:v>
                </c:pt>
                <c:pt idx="965">
                  <c:v>2.6777777777778096</c:v>
                </c:pt>
                <c:pt idx="966">
                  <c:v>2.6805555555555602</c:v>
                </c:pt>
                <c:pt idx="967">
                  <c:v>2.6833333333333402</c:v>
                </c:pt>
                <c:pt idx="968">
                  <c:v>2.6861111111111202</c:v>
                </c:pt>
                <c:pt idx="969">
                  <c:v>2.6888888888888887</c:v>
                </c:pt>
                <c:pt idx="970">
                  <c:v>2.6916666666666669</c:v>
                </c:pt>
                <c:pt idx="971">
                  <c:v>2.6944444444444438</c:v>
                </c:pt>
                <c:pt idx="972">
                  <c:v>2.6972222222222242</c:v>
                </c:pt>
                <c:pt idx="973">
                  <c:v>2.7</c:v>
                </c:pt>
                <c:pt idx="974">
                  <c:v>2.7027777777778033</c:v>
                </c:pt>
                <c:pt idx="975">
                  <c:v>2.7055555555555602</c:v>
                </c:pt>
                <c:pt idx="976">
                  <c:v>2.7083333333333401</c:v>
                </c:pt>
                <c:pt idx="977">
                  <c:v>2.7111111111111112</c:v>
                </c:pt>
                <c:pt idx="978">
                  <c:v>2.7138888888888877</c:v>
                </c:pt>
                <c:pt idx="979">
                  <c:v>2.7166666666666668</c:v>
                </c:pt>
                <c:pt idx="980">
                  <c:v>2.7194444444444437</c:v>
                </c:pt>
                <c:pt idx="981">
                  <c:v>2.7222222222222232</c:v>
                </c:pt>
                <c:pt idx="982">
                  <c:v>2.7250000000000001</c:v>
                </c:pt>
                <c:pt idx="983">
                  <c:v>2.72777777777782</c:v>
                </c:pt>
                <c:pt idx="984">
                  <c:v>2.7305555555555556</c:v>
                </c:pt>
                <c:pt idx="985">
                  <c:v>2.7333333333333352</c:v>
                </c:pt>
                <c:pt idx="986">
                  <c:v>2.7361111111111112</c:v>
                </c:pt>
                <c:pt idx="987">
                  <c:v>2.7388888888888867</c:v>
                </c:pt>
                <c:pt idx="988">
                  <c:v>2.7416666666666671</c:v>
                </c:pt>
                <c:pt idx="989">
                  <c:v>2.7444444444444445</c:v>
                </c:pt>
                <c:pt idx="990">
                  <c:v>2.7472222222222444</c:v>
                </c:pt>
                <c:pt idx="991">
                  <c:v>2.75</c:v>
                </c:pt>
                <c:pt idx="992">
                  <c:v>2.7527777777777986</c:v>
                </c:pt>
                <c:pt idx="993">
                  <c:v>2.7555555555555555</c:v>
                </c:pt>
                <c:pt idx="994">
                  <c:v>2.7583333333333342</c:v>
                </c:pt>
                <c:pt idx="995">
                  <c:v>2.7611111111111306</c:v>
                </c:pt>
                <c:pt idx="996">
                  <c:v>2.7638888888888888</c:v>
                </c:pt>
                <c:pt idx="997">
                  <c:v>2.7666666666666666</c:v>
                </c:pt>
                <c:pt idx="998">
                  <c:v>2.7694444444444444</c:v>
                </c:pt>
                <c:pt idx="999">
                  <c:v>2.7722222222222221</c:v>
                </c:pt>
                <c:pt idx="1000">
                  <c:v>2.7749999999999999</c:v>
                </c:pt>
                <c:pt idx="1001">
                  <c:v>2.7777777777778114</c:v>
                </c:pt>
                <c:pt idx="1002">
                  <c:v>2.7805555555555612</c:v>
                </c:pt>
                <c:pt idx="1003">
                  <c:v>2.7833333333333412</c:v>
                </c:pt>
                <c:pt idx="1004">
                  <c:v>2.7861111111111212</c:v>
                </c:pt>
                <c:pt idx="1005">
                  <c:v>2.7888888888888888</c:v>
                </c:pt>
                <c:pt idx="1006">
                  <c:v>2.7916666666666665</c:v>
                </c:pt>
                <c:pt idx="1007">
                  <c:v>2.7944444444444443</c:v>
                </c:pt>
                <c:pt idx="1008">
                  <c:v>2.7972222222222252</c:v>
                </c:pt>
                <c:pt idx="1009">
                  <c:v>2.8</c:v>
                </c:pt>
                <c:pt idx="1010">
                  <c:v>2.8027777777777811</c:v>
                </c:pt>
                <c:pt idx="1011">
                  <c:v>2.8055555555555554</c:v>
                </c:pt>
                <c:pt idx="1012">
                  <c:v>2.8083333333333331</c:v>
                </c:pt>
                <c:pt idx="1013">
                  <c:v>2.8111111111111109</c:v>
                </c:pt>
                <c:pt idx="1014">
                  <c:v>2.8138888888888767</c:v>
                </c:pt>
                <c:pt idx="1015">
                  <c:v>2.8166666666666567</c:v>
                </c:pt>
                <c:pt idx="1016">
                  <c:v>2.8194444444444327</c:v>
                </c:pt>
                <c:pt idx="1017">
                  <c:v>2.8222222222222224</c:v>
                </c:pt>
                <c:pt idx="1018">
                  <c:v>2.8249999999999997</c:v>
                </c:pt>
                <c:pt idx="1019">
                  <c:v>2.8277777777778033</c:v>
                </c:pt>
                <c:pt idx="1020">
                  <c:v>2.8305555555555557</c:v>
                </c:pt>
                <c:pt idx="1021">
                  <c:v>2.8333333333333335</c:v>
                </c:pt>
                <c:pt idx="1022">
                  <c:v>2.8361111111111108</c:v>
                </c:pt>
                <c:pt idx="1023">
                  <c:v>2.8388888888888659</c:v>
                </c:pt>
                <c:pt idx="1024">
                  <c:v>2.8416666666666668</c:v>
                </c:pt>
                <c:pt idx="1025">
                  <c:v>2.8444444444444437</c:v>
                </c:pt>
                <c:pt idx="1026">
                  <c:v>2.8472222222222232</c:v>
                </c:pt>
                <c:pt idx="1027">
                  <c:v>2.8499999999999988</c:v>
                </c:pt>
                <c:pt idx="1028">
                  <c:v>2.8527777777777792</c:v>
                </c:pt>
                <c:pt idx="1029">
                  <c:v>2.8555555555555547</c:v>
                </c:pt>
                <c:pt idx="1030">
                  <c:v>2.8583333333333334</c:v>
                </c:pt>
                <c:pt idx="1031">
                  <c:v>2.8611111111111112</c:v>
                </c:pt>
                <c:pt idx="1032">
                  <c:v>2.8638888888888867</c:v>
                </c:pt>
                <c:pt idx="1033">
                  <c:v>2.8666666666666667</c:v>
                </c:pt>
                <c:pt idx="1034">
                  <c:v>2.8694444444444427</c:v>
                </c:pt>
                <c:pt idx="1035">
                  <c:v>2.8722222222222187</c:v>
                </c:pt>
                <c:pt idx="1036">
                  <c:v>2.8749999999999987</c:v>
                </c:pt>
                <c:pt idx="1037">
                  <c:v>2.8777777777777986</c:v>
                </c:pt>
                <c:pt idx="1038">
                  <c:v>2.8805555555555555</c:v>
                </c:pt>
                <c:pt idx="1039">
                  <c:v>2.8833333333333342</c:v>
                </c:pt>
                <c:pt idx="1040">
                  <c:v>2.8861111111111111</c:v>
                </c:pt>
                <c:pt idx="1041">
                  <c:v>2.8888888888888777</c:v>
                </c:pt>
                <c:pt idx="1042">
                  <c:v>2.8916666666666577</c:v>
                </c:pt>
                <c:pt idx="1043">
                  <c:v>2.8944444444444377</c:v>
                </c:pt>
                <c:pt idx="1044">
                  <c:v>2.8972222222222221</c:v>
                </c:pt>
                <c:pt idx="1045">
                  <c:v>2.9</c:v>
                </c:pt>
                <c:pt idx="1046">
                  <c:v>2.9027777777777812</c:v>
                </c:pt>
                <c:pt idx="1047">
                  <c:v>2.9055555555555554</c:v>
                </c:pt>
                <c:pt idx="1048">
                  <c:v>2.9083333333333332</c:v>
                </c:pt>
                <c:pt idx="1049">
                  <c:v>2.911111111111111</c:v>
                </c:pt>
                <c:pt idx="1050">
                  <c:v>2.9138888888888768</c:v>
                </c:pt>
                <c:pt idx="1051">
                  <c:v>2.9166666666666567</c:v>
                </c:pt>
                <c:pt idx="1052">
                  <c:v>2.9194444444444367</c:v>
                </c:pt>
                <c:pt idx="1053">
                  <c:v>2.9222222222222221</c:v>
                </c:pt>
                <c:pt idx="1054">
                  <c:v>2.9249999999999998</c:v>
                </c:pt>
                <c:pt idx="1055">
                  <c:v>2.9277777777778096</c:v>
                </c:pt>
                <c:pt idx="1056">
                  <c:v>2.9305555555555554</c:v>
                </c:pt>
                <c:pt idx="1057">
                  <c:v>2.9333333333333331</c:v>
                </c:pt>
                <c:pt idx="1058">
                  <c:v>2.9361111111111109</c:v>
                </c:pt>
                <c:pt idx="1059">
                  <c:v>2.9388888888888767</c:v>
                </c:pt>
                <c:pt idx="1060">
                  <c:v>2.9416666666666669</c:v>
                </c:pt>
                <c:pt idx="1061">
                  <c:v>2.9444444444444438</c:v>
                </c:pt>
                <c:pt idx="1062">
                  <c:v>2.9472222222222242</c:v>
                </c:pt>
                <c:pt idx="1063">
                  <c:v>2.9499999999999997</c:v>
                </c:pt>
                <c:pt idx="1064">
                  <c:v>2.9527777777777802</c:v>
                </c:pt>
                <c:pt idx="1065">
                  <c:v>2.9555555555555557</c:v>
                </c:pt>
                <c:pt idx="1066">
                  <c:v>2.9583333333333335</c:v>
                </c:pt>
                <c:pt idx="1067">
                  <c:v>2.9611111111111112</c:v>
                </c:pt>
                <c:pt idx="1068">
                  <c:v>2.9638888888888877</c:v>
                </c:pt>
                <c:pt idx="1069">
                  <c:v>2.9666666666666668</c:v>
                </c:pt>
                <c:pt idx="1070">
                  <c:v>2.9694444444444437</c:v>
                </c:pt>
                <c:pt idx="1071">
                  <c:v>2.9722222222222223</c:v>
                </c:pt>
                <c:pt idx="1072">
                  <c:v>2.9749999999999988</c:v>
                </c:pt>
                <c:pt idx="1073">
                  <c:v>2.9777777777778005</c:v>
                </c:pt>
                <c:pt idx="1074">
                  <c:v>2.9805555555555556</c:v>
                </c:pt>
                <c:pt idx="1075">
                  <c:v>2.9833333333333352</c:v>
                </c:pt>
                <c:pt idx="1076">
                  <c:v>2.9861111111111112</c:v>
                </c:pt>
                <c:pt idx="1077">
                  <c:v>2.9888888888888867</c:v>
                </c:pt>
                <c:pt idx="1078">
                  <c:v>2.9916666666666667</c:v>
                </c:pt>
                <c:pt idx="1079">
                  <c:v>2.9944444444444427</c:v>
                </c:pt>
                <c:pt idx="1080">
                  <c:v>2.9972222222222222</c:v>
                </c:pt>
                <c:pt idx="1081">
                  <c:v>3</c:v>
                </c:pt>
                <c:pt idx="1082">
                  <c:v>3.0027777777777986</c:v>
                </c:pt>
                <c:pt idx="1083">
                  <c:v>3.0055555555555555</c:v>
                </c:pt>
                <c:pt idx="1084">
                  <c:v>3.0083333333333342</c:v>
                </c:pt>
                <c:pt idx="1085">
                  <c:v>3.0111111111111111</c:v>
                </c:pt>
                <c:pt idx="1086">
                  <c:v>3.0138888888888777</c:v>
                </c:pt>
                <c:pt idx="1087">
                  <c:v>3.0166666666666577</c:v>
                </c:pt>
                <c:pt idx="1088">
                  <c:v>3.0194444444444377</c:v>
                </c:pt>
                <c:pt idx="1089">
                  <c:v>3.0222222222222221</c:v>
                </c:pt>
                <c:pt idx="1090">
                  <c:v>3.0249999999999999</c:v>
                </c:pt>
                <c:pt idx="1091">
                  <c:v>3.0277777777778114</c:v>
                </c:pt>
                <c:pt idx="1092">
                  <c:v>3.0305555555555554</c:v>
                </c:pt>
                <c:pt idx="1093">
                  <c:v>3.0333333333333332</c:v>
                </c:pt>
                <c:pt idx="1094">
                  <c:v>3.036111111111111</c:v>
                </c:pt>
                <c:pt idx="1095">
                  <c:v>3.0388888888888768</c:v>
                </c:pt>
                <c:pt idx="1096">
                  <c:v>3.0416666666666665</c:v>
                </c:pt>
                <c:pt idx="1097">
                  <c:v>3.0444444444444443</c:v>
                </c:pt>
                <c:pt idx="1098">
                  <c:v>3.0472222222222252</c:v>
                </c:pt>
                <c:pt idx="1099">
                  <c:v>3.05</c:v>
                </c:pt>
                <c:pt idx="1100">
                  <c:v>3.0527777777777811</c:v>
                </c:pt>
                <c:pt idx="1101">
                  <c:v>3.0555555555555554</c:v>
                </c:pt>
                <c:pt idx="1102">
                  <c:v>3.0583333333333331</c:v>
                </c:pt>
                <c:pt idx="1103">
                  <c:v>3.0611111111111202</c:v>
                </c:pt>
                <c:pt idx="1104">
                  <c:v>3.0638888888888887</c:v>
                </c:pt>
                <c:pt idx="1105">
                  <c:v>3.0666666666666669</c:v>
                </c:pt>
                <c:pt idx="1106">
                  <c:v>3.0694444444444438</c:v>
                </c:pt>
                <c:pt idx="1107">
                  <c:v>3.0722222222222224</c:v>
                </c:pt>
                <c:pt idx="1108">
                  <c:v>3.0749999999999997</c:v>
                </c:pt>
                <c:pt idx="1109">
                  <c:v>3.0777777777778033</c:v>
                </c:pt>
                <c:pt idx="1110">
                  <c:v>3.0805555555555602</c:v>
                </c:pt>
                <c:pt idx="1111">
                  <c:v>3.0833333333333401</c:v>
                </c:pt>
                <c:pt idx="1112">
                  <c:v>3.0861111111111112</c:v>
                </c:pt>
                <c:pt idx="1113">
                  <c:v>3.0888888888888877</c:v>
                </c:pt>
                <c:pt idx="1114">
                  <c:v>3.0916666666666668</c:v>
                </c:pt>
                <c:pt idx="1115">
                  <c:v>3.0944444444444437</c:v>
                </c:pt>
                <c:pt idx="1116">
                  <c:v>3.0972222222222232</c:v>
                </c:pt>
                <c:pt idx="1117">
                  <c:v>3.1</c:v>
                </c:pt>
                <c:pt idx="1118">
                  <c:v>3.1027777777778005</c:v>
                </c:pt>
                <c:pt idx="1119">
                  <c:v>3.1055555555555556</c:v>
                </c:pt>
                <c:pt idx="1120">
                  <c:v>3.1083333333333352</c:v>
                </c:pt>
                <c:pt idx="1121">
                  <c:v>3.1111111111111112</c:v>
                </c:pt>
                <c:pt idx="1122">
                  <c:v>3.1138888888888867</c:v>
                </c:pt>
                <c:pt idx="1123">
                  <c:v>3.1166666666666667</c:v>
                </c:pt>
                <c:pt idx="1124">
                  <c:v>3.1194444444444427</c:v>
                </c:pt>
                <c:pt idx="1125">
                  <c:v>3.1222222222222222</c:v>
                </c:pt>
                <c:pt idx="1126">
                  <c:v>3.125</c:v>
                </c:pt>
                <c:pt idx="1127">
                  <c:v>3.1277777777778151</c:v>
                </c:pt>
                <c:pt idx="1128">
                  <c:v>3.1305555555555555</c:v>
                </c:pt>
                <c:pt idx="1129">
                  <c:v>3.1333333333333342</c:v>
                </c:pt>
                <c:pt idx="1130">
                  <c:v>3.1361111111111111</c:v>
                </c:pt>
                <c:pt idx="1131">
                  <c:v>3.1388888888888777</c:v>
                </c:pt>
                <c:pt idx="1132">
                  <c:v>3.1416666666666666</c:v>
                </c:pt>
                <c:pt idx="1133">
                  <c:v>3.1444444444444444</c:v>
                </c:pt>
                <c:pt idx="1134">
                  <c:v>3.1472222222222292</c:v>
                </c:pt>
                <c:pt idx="1135">
                  <c:v>3.15</c:v>
                </c:pt>
                <c:pt idx="1136">
                  <c:v>3.1527777777777812</c:v>
                </c:pt>
                <c:pt idx="1137">
                  <c:v>3.1555555555555554</c:v>
                </c:pt>
                <c:pt idx="1138">
                  <c:v>3.1583333333333332</c:v>
                </c:pt>
                <c:pt idx="1139">
                  <c:v>3.1611111111111212</c:v>
                </c:pt>
                <c:pt idx="1140">
                  <c:v>3.1638888888888888</c:v>
                </c:pt>
                <c:pt idx="1141">
                  <c:v>3.1666666666666665</c:v>
                </c:pt>
                <c:pt idx="1142">
                  <c:v>3.1694444444444443</c:v>
                </c:pt>
                <c:pt idx="1143">
                  <c:v>3.1722222222222221</c:v>
                </c:pt>
                <c:pt idx="1144">
                  <c:v>3.1749999999999998</c:v>
                </c:pt>
                <c:pt idx="1145">
                  <c:v>3.1777777777778096</c:v>
                </c:pt>
                <c:pt idx="1146">
                  <c:v>3.1805555555555602</c:v>
                </c:pt>
                <c:pt idx="1147">
                  <c:v>3.1833333333333402</c:v>
                </c:pt>
                <c:pt idx="1148">
                  <c:v>3.1861111111111202</c:v>
                </c:pt>
                <c:pt idx="1149">
                  <c:v>3.1888888888888887</c:v>
                </c:pt>
                <c:pt idx="1150">
                  <c:v>3.1916666666666669</c:v>
                </c:pt>
                <c:pt idx="1151">
                  <c:v>3.1944444444444438</c:v>
                </c:pt>
                <c:pt idx="1152">
                  <c:v>3.1972222222222242</c:v>
                </c:pt>
                <c:pt idx="1153">
                  <c:v>3.2</c:v>
                </c:pt>
                <c:pt idx="1154">
                  <c:v>3.2027777777778033</c:v>
                </c:pt>
                <c:pt idx="1155">
                  <c:v>3.2055555555555602</c:v>
                </c:pt>
                <c:pt idx="1156">
                  <c:v>3.2083333333333401</c:v>
                </c:pt>
                <c:pt idx="1157">
                  <c:v>3.2111111111111112</c:v>
                </c:pt>
                <c:pt idx="1158">
                  <c:v>3.2138888888888877</c:v>
                </c:pt>
                <c:pt idx="1159">
                  <c:v>3.2166666666666668</c:v>
                </c:pt>
                <c:pt idx="1160">
                  <c:v>3.2194444444444437</c:v>
                </c:pt>
                <c:pt idx="1161">
                  <c:v>3.2222222222222232</c:v>
                </c:pt>
                <c:pt idx="1162">
                  <c:v>3.2250000000000001</c:v>
                </c:pt>
                <c:pt idx="1163">
                  <c:v>3.22777777777782</c:v>
                </c:pt>
                <c:pt idx="1164">
                  <c:v>3.2305555555555556</c:v>
                </c:pt>
                <c:pt idx="1165">
                  <c:v>3.2333333333333352</c:v>
                </c:pt>
                <c:pt idx="1166">
                  <c:v>3.2361111111111112</c:v>
                </c:pt>
                <c:pt idx="1167">
                  <c:v>3.2388888888888867</c:v>
                </c:pt>
                <c:pt idx="1168">
                  <c:v>3.2416666666666671</c:v>
                </c:pt>
                <c:pt idx="1169">
                  <c:v>3.2444444444444445</c:v>
                </c:pt>
                <c:pt idx="1170">
                  <c:v>3.2472222222222444</c:v>
                </c:pt>
                <c:pt idx="1171">
                  <c:v>3.25</c:v>
                </c:pt>
                <c:pt idx="1172">
                  <c:v>3.2527777777777986</c:v>
                </c:pt>
                <c:pt idx="1173">
                  <c:v>3.2555555555555555</c:v>
                </c:pt>
                <c:pt idx="1174">
                  <c:v>3.2583333333333342</c:v>
                </c:pt>
                <c:pt idx="1175">
                  <c:v>3.2611111111111306</c:v>
                </c:pt>
                <c:pt idx="1176">
                  <c:v>3.2638888888888888</c:v>
                </c:pt>
                <c:pt idx="1177">
                  <c:v>3.2666666666666666</c:v>
                </c:pt>
                <c:pt idx="1178">
                  <c:v>3.2694444444444444</c:v>
                </c:pt>
                <c:pt idx="1179">
                  <c:v>3.2722222222222221</c:v>
                </c:pt>
                <c:pt idx="1180">
                  <c:v>3.2749999999999999</c:v>
                </c:pt>
                <c:pt idx="1181">
                  <c:v>3.2777777777778114</c:v>
                </c:pt>
                <c:pt idx="1182">
                  <c:v>3.2805555555555612</c:v>
                </c:pt>
                <c:pt idx="1183">
                  <c:v>3.2833333333333412</c:v>
                </c:pt>
                <c:pt idx="1184">
                  <c:v>3.2861111111111212</c:v>
                </c:pt>
                <c:pt idx="1185">
                  <c:v>3.2888888888888888</c:v>
                </c:pt>
                <c:pt idx="1186">
                  <c:v>3.2916666666666665</c:v>
                </c:pt>
                <c:pt idx="1187">
                  <c:v>3.2944444444444443</c:v>
                </c:pt>
                <c:pt idx="1188">
                  <c:v>3.2972222222222252</c:v>
                </c:pt>
                <c:pt idx="1189">
                  <c:v>3.3</c:v>
                </c:pt>
                <c:pt idx="1190">
                  <c:v>3.3027777777777811</c:v>
                </c:pt>
                <c:pt idx="1191">
                  <c:v>3.3055555555555554</c:v>
                </c:pt>
                <c:pt idx="1192">
                  <c:v>3.3083333333333331</c:v>
                </c:pt>
                <c:pt idx="1193">
                  <c:v>3.3111111111111109</c:v>
                </c:pt>
                <c:pt idx="1194">
                  <c:v>3.3138888888888767</c:v>
                </c:pt>
                <c:pt idx="1195">
                  <c:v>3.3166666666666567</c:v>
                </c:pt>
                <c:pt idx="1196">
                  <c:v>3.3194444444444327</c:v>
                </c:pt>
                <c:pt idx="1197">
                  <c:v>3.3222222222222224</c:v>
                </c:pt>
                <c:pt idx="1198">
                  <c:v>3.3249999999999997</c:v>
                </c:pt>
                <c:pt idx="1199">
                  <c:v>3.3277777777778033</c:v>
                </c:pt>
                <c:pt idx="1200">
                  <c:v>3.3305555555555557</c:v>
                </c:pt>
                <c:pt idx="1201">
                  <c:v>3.3333333333333335</c:v>
                </c:pt>
                <c:pt idx="1202">
                  <c:v>3.3361111111111108</c:v>
                </c:pt>
                <c:pt idx="1203">
                  <c:v>3.3388888888888659</c:v>
                </c:pt>
                <c:pt idx="1204">
                  <c:v>3.3416666666666668</c:v>
                </c:pt>
                <c:pt idx="1205">
                  <c:v>3.3444444444444437</c:v>
                </c:pt>
                <c:pt idx="1206">
                  <c:v>3.3472222222222232</c:v>
                </c:pt>
                <c:pt idx="1207">
                  <c:v>3.3499999999999988</c:v>
                </c:pt>
                <c:pt idx="1208">
                  <c:v>3.3527777777777792</c:v>
                </c:pt>
                <c:pt idx="1209">
                  <c:v>3.3555555555555547</c:v>
                </c:pt>
                <c:pt idx="1210">
                  <c:v>3.3583333333333334</c:v>
                </c:pt>
                <c:pt idx="1211">
                  <c:v>3.3611111111111112</c:v>
                </c:pt>
                <c:pt idx="1212">
                  <c:v>3.3638888888888867</c:v>
                </c:pt>
                <c:pt idx="1213">
                  <c:v>3.3666666666666667</c:v>
                </c:pt>
                <c:pt idx="1214">
                  <c:v>3.3694444444444427</c:v>
                </c:pt>
                <c:pt idx="1215">
                  <c:v>3.3722222222222187</c:v>
                </c:pt>
                <c:pt idx="1216">
                  <c:v>3.3749999999999987</c:v>
                </c:pt>
                <c:pt idx="1217">
                  <c:v>3.3777777777777986</c:v>
                </c:pt>
                <c:pt idx="1218">
                  <c:v>3.3805555555555555</c:v>
                </c:pt>
                <c:pt idx="1219">
                  <c:v>3.3833333333333342</c:v>
                </c:pt>
                <c:pt idx="1220">
                  <c:v>3.3861111111111111</c:v>
                </c:pt>
                <c:pt idx="1221">
                  <c:v>3.3888888888888777</c:v>
                </c:pt>
                <c:pt idx="1222">
                  <c:v>3.3916666666666577</c:v>
                </c:pt>
                <c:pt idx="1223">
                  <c:v>3.3944444444444377</c:v>
                </c:pt>
                <c:pt idx="1224">
                  <c:v>3.3972222222222221</c:v>
                </c:pt>
                <c:pt idx="1225">
                  <c:v>3.4</c:v>
                </c:pt>
                <c:pt idx="1226">
                  <c:v>3.4027777777777812</c:v>
                </c:pt>
                <c:pt idx="1227">
                  <c:v>3.4055555555555554</c:v>
                </c:pt>
                <c:pt idx="1228">
                  <c:v>3.4083333333333332</c:v>
                </c:pt>
                <c:pt idx="1229">
                  <c:v>3.411111111111111</c:v>
                </c:pt>
                <c:pt idx="1230">
                  <c:v>3.4138888888888768</c:v>
                </c:pt>
                <c:pt idx="1231">
                  <c:v>3.4166666666666567</c:v>
                </c:pt>
                <c:pt idx="1232">
                  <c:v>3.4194444444444367</c:v>
                </c:pt>
                <c:pt idx="1233">
                  <c:v>3.4222222222222221</c:v>
                </c:pt>
                <c:pt idx="1234">
                  <c:v>3.4249999999999998</c:v>
                </c:pt>
                <c:pt idx="1235">
                  <c:v>3.4277777777778096</c:v>
                </c:pt>
                <c:pt idx="1236">
                  <c:v>3.4305555555555554</c:v>
                </c:pt>
                <c:pt idx="1237">
                  <c:v>3.4333333333333331</c:v>
                </c:pt>
                <c:pt idx="1238">
                  <c:v>3.4361111111111109</c:v>
                </c:pt>
                <c:pt idx="1239">
                  <c:v>3.4388888888888767</c:v>
                </c:pt>
                <c:pt idx="1240">
                  <c:v>3.4416666666666669</c:v>
                </c:pt>
                <c:pt idx="1241">
                  <c:v>3.4444444444444438</c:v>
                </c:pt>
                <c:pt idx="1242">
                  <c:v>3.4472222222222242</c:v>
                </c:pt>
                <c:pt idx="1243">
                  <c:v>3.4499999999999997</c:v>
                </c:pt>
                <c:pt idx="1244">
                  <c:v>3.4527777777777802</c:v>
                </c:pt>
                <c:pt idx="1245">
                  <c:v>3.4555555555555557</c:v>
                </c:pt>
                <c:pt idx="1246">
                  <c:v>3.4583333333333335</c:v>
                </c:pt>
                <c:pt idx="1247">
                  <c:v>3.4611111111111112</c:v>
                </c:pt>
                <c:pt idx="1248">
                  <c:v>3.4638888888888877</c:v>
                </c:pt>
                <c:pt idx="1249">
                  <c:v>3.4666666666666668</c:v>
                </c:pt>
                <c:pt idx="1250">
                  <c:v>3.4694444444444437</c:v>
                </c:pt>
                <c:pt idx="1251">
                  <c:v>3.4722222222222223</c:v>
                </c:pt>
                <c:pt idx="1252">
                  <c:v>3.4749999999999988</c:v>
                </c:pt>
                <c:pt idx="1253">
                  <c:v>3.4777777777778005</c:v>
                </c:pt>
                <c:pt idx="1254">
                  <c:v>3.4805555555555556</c:v>
                </c:pt>
                <c:pt idx="1255">
                  <c:v>3.4833333333333352</c:v>
                </c:pt>
                <c:pt idx="1256">
                  <c:v>3.4861111111111112</c:v>
                </c:pt>
                <c:pt idx="1257">
                  <c:v>3.4888888888888867</c:v>
                </c:pt>
                <c:pt idx="1258">
                  <c:v>3.4916666666666667</c:v>
                </c:pt>
                <c:pt idx="1259">
                  <c:v>3.4944444444444427</c:v>
                </c:pt>
                <c:pt idx="1260">
                  <c:v>3.4972222222222222</c:v>
                </c:pt>
                <c:pt idx="1261">
                  <c:v>3.5</c:v>
                </c:pt>
                <c:pt idx="1262">
                  <c:v>3.5027777777777986</c:v>
                </c:pt>
                <c:pt idx="1263">
                  <c:v>3.5055555555555555</c:v>
                </c:pt>
                <c:pt idx="1264">
                  <c:v>3.5083333333333342</c:v>
                </c:pt>
                <c:pt idx="1265">
                  <c:v>3.5111111111111111</c:v>
                </c:pt>
                <c:pt idx="1266">
                  <c:v>3.5138888888888777</c:v>
                </c:pt>
                <c:pt idx="1267">
                  <c:v>3.5166666666666577</c:v>
                </c:pt>
                <c:pt idx="1268">
                  <c:v>3.5194444444444377</c:v>
                </c:pt>
                <c:pt idx="1269">
                  <c:v>3.5222222222222221</c:v>
                </c:pt>
                <c:pt idx="1270">
                  <c:v>3.5249999999999999</c:v>
                </c:pt>
                <c:pt idx="1271">
                  <c:v>3.5277777777778114</c:v>
                </c:pt>
                <c:pt idx="1272">
                  <c:v>3.5305555555555554</c:v>
                </c:pt>
                <c:pt idx="1273">
                  <c:v>3.5333333333333332</c:v>
                </c:pt>
                <c:pt idx="1274">
                  <c:v>3.536111111111111</c:v>
                </c:pt>
                <c:pt idx="1275">
                  <c:v>3.5388888888888768</c:v>
                </c:pt>
                <c:pt idx="1276">
                  <c:v>3.5416666666666665</c:v>
                </c:pt>
                <c:pt idx="1277">
                  <c:v>3.5444444444444443</c:v>
                </c:pt>
                <c:pt idx="1278">
                  <c:v>3.5472222222222252</c:v>
                </c:pt>
                <c:pt idx="1279">
                  <c:v>3.55</c:v>
                </c:pt>
                <c:pt idx="1280">
                  <c:v>3.5527777777777811</c:v>
                </c:pt>
                <c:pt idx="1281">
                  <c:v>3.5555555555555554</c:v>
                </c:pt>
                <c:pt idx="1282">
                  <c:v>3.5583333333333331</c:v>
                </c:pt>
                <c:pt idx="1283">
                  <c:v>3.5611111111111202</c:v>
                </c:pt>
                <c:pt idx="1284">
                  <c:v>3.5638888888888887</c:v>
                </c:pt>
                <c:pt idx="1285">
                  <c:v>3.5666666666666669</c:v>
                </c:pt>
                <c:pt idx="1286">
                  <c:v>3.5694444444444438</c:v>
                </c:pt>
                <c:pt idx="1287">
                  <c:v>3.5722222222222224</c:v>
                </c:pt>
                <c:pt idx="1288">
                  <c:v>3.5749999999999997</c:v>
                </c:pt>
                <c:pt idx="1289">
                  <c:v>3.5777777777778033</c:v>
                </c:pt>
                <c:pt idx="1290">
                  <c:v>3.5805555555555602</c:v>
                </c:pt>
                <c:pt idx="1291">
                  <c:v>3.5833333333333401</c:v>
                </c:pt>
                <c:pt idx="1292">
                  <c:v>3.5861111111111112</c:v>
                </c:pt>
                <c:pt idx="1293">
                  <c:v>3.5888888888888877</c:v>
                </c:pt>
                <c:pt idx="1294">
                  <c:v>3.5916666666666668</c:v>
                </c:pt>
                <c:pt idx="1295">
                  <c:v>3.5944444444444437</c:v>
                </c:pt>
                <c:pt idx="1296">
                  <c:v>3.5972222222222232</c:v>
                </c:pt>
                <c:pt idx="1297">
                  <c:v>3.6</c:v>
                </c:pt>
                <c:pt idx="1298">
                  <c:v>3.6027777777778005</c:v>
                </c:pt>
                <c:pt idx="1299">
                  <c:v>3.6055555555555556</c:v>
                </c:pt>
                <c:pt idx="1300">
                  <c:v>3.6083333333333352</c:v>
                </c:pt>
                <c:pt idx="1301">
                  <c:v>3.6111111111111112</c:v>
                </c:pt>
                <c:pt idx="1302">
                  <c:v>3.6138888888888867</c:v>
                </c:pt>
                <c:pt idx="1303">
                  <c:v>3.6166666666666667</c:v>
                </c:pt>
                <c:pt idx="1304">
                  <c:v>3.6194444444444427</c:v>
                </c:pt>
                <c:pt idx="1305">
                  <c:v>3.6222222222222222</c:v>
                </c:pt>
                <c:pt idx="1306">
                  <c:v>3.625</c:v>
                </c:pt>
                <c:pt idx="1307">
                  <c:v>3.6277777777778151</c:v>
                </c:pt>
                <c:pt idx="1308">
                  <c:v>3.6305555555555555</c:v>
                </c:pt>
                <c:pt idx="1309">
                  <c:v>3.6333333333333342</c:v>
                </c:pt>
                <c:pt idx="1310">
                  <c:v>3.6361111111111111</c:v>
                </c:pt>
                <c:pt idx="1311">
                  <c:v>3.6388888888888777</c:v>
                </c:pt>
                <c:pt idx="1312">
                  <c:v>3.6416666666666666</c:v>
                </c:pt>
                <c:pt idx="1313">
                  <c:v>3.6444444444444444</c:v>
                </c:pt>
                <c:pt idx="1314">
                  <c:v>3.6472222222222292</c:v>
                </c:pt>
                <c:pt idx="1315">
                  <c:v>3.65</c:v>
                </c:pt>
                <c:pt idx="1316">
                  <c:v>3.6527777777777812</c:v>
                </c:pt>
                <c:pt idx="1317">
                  <c:v>3.6555555555555554</c:v>
                </c:pt>
                <c:pt idx="1318">
                  <c:v>3.6583333333333332</c:v>
                </c:pt>
                <c:pt idx="1319">
                  <c:v>3.6611111111111212</c:v>
                </c:pt>
                <c:pt idx="1320">
                  <c:v>3.6638888888888888</c:v>
                </c:pt>
                <c:pt idx="1321">
                  <c:v>3.6666666666666665</c:v>
                </c:pt>
                <c:pt idx="1322">
                  <c:v>3.6694444444444443</c:v>
                </c:pt>
                <c:pt idx="1323">
                  <c:v>3.6722222222222221</c:v>
                </c:pt>
                <c:pt idx="1324">
                  <c:v>3.6749999999999998</c:v>
                </c:pt>
                <c:pt idx="1325">
                  <c:v>3.6777777777778096</c:v>
                </c:pt>
                <c:pt idx="1326">
                  <c:v>3.6805555555555602</c:v>
                </c:pt>
                <c:pt idx="1327">
                  <c:v>3.6833333333333402</c:v>
                </c:pt>
                <c:pt idx="1328">
                  <c:v>3.6861111111111202</c:v>
                </c:pt>
                <c:pt idx="1329">
                  <c:v>3.6888888888888887</c:v>
                </c:pt>
                <c:pt idx="1330">
                  <c:v>3.6916666666666669</c:v>
                </c:pt>
                <c:pt idx="1331">
                  <c:v>3.6944444444444438</c:v>
                </c:pt>
                <c:pt idx="1332">
                  <c:v>3.6972222222222242</c:v>
                </c:pt>
                <c:pt idx="1333">
                  <c:v>3.7</c:v>
                </c:pt>
                <c:pt idx="1334">
                  <c:v>3.7027777777778033</c:v>
                </c:pt>
                <c:pt idx="1335">
                  <c:v>3.7055555555555602</c:v>
                </c:pt>
                <c:pt idx="1336">
                  <c:v>3.7083333333333401</c:v>
                </c:pt>
                <c:pt idx="1337">
                  <c:v>3.7111111111111112</c:v>
                </c:pt>
                <c:pt idx="1338">
                  <c:v>3.7138888888888877</c:v>
                </c:pt>
                <c:pt idx="1339">
                  <c:v>3.7166666666666668</c:v>
                </c:pt>
                <c:pt idx="1340">
                  <c:v>3.7194444444444437</c:v>
                </c:pt>
                <c:pt idx="1341">
                  <c:v>3.7222222222222232</c:v>
                </c:pt>
                <c:pt idx="1342">
                  <c:v>3.7250000000000001</c:v>
                </c:pt>
                <c:pt idx="1343">
                  <c:v>3.72777777777782</c:v>
                </c:pt>
                <c:pt idx="1344">
                  <c:v>3.7305555555555556</c:v>
                </c:pt>
                <c:pt idx="1345">
                  <c:v>3.7333333333333352</c:v>
                </c:pt>
                <c:pt idx="1346">
                  <c:v>3.7361111111111112</c:v>
                </c:pt>
                <c:pt idx="1347">
                  <c:v>3.7388888888888867</c:v>
                </c:pt>
                <c:pt idx="1348">
                  <c:v>3.7416666666666671</c:v>
                </c:pt>
                <c:pt idx="1349">
                  <c:v>3.7444444444444445</c:v>
                </c:pt>
                <c:pt idx="1350">
                  <c:v>3.7472222222222444</c:v>
                </c:pt>
                <c:pt idx="1351">
                  <c:v>3.75</c:v>
                </c:pt>
                <c:pt idx="1352">
                  <c:v>3.7527777777777986</c:v>
                </c:pt>
                <c:pt idx="1353">
                  <c:v>3.7555555555555555</c:v>
                </c:pt>
                <c:pt idx="1354">
                  <c:v>3.7583333333333342</c:v>
                </c:pt>
                <c:pt idx="1355">
                  <c:v>3.7611111111111306</c:v>
                </c:pt>
                <c:pt idx="1356">
                  <c:v>3.7638888888888888</c:v>
                </c:pt>
                <c:pt idx="1357">
                  <c:v>3.7666666666666666</c:v>
                </c:pt>
                <c:pt idx="1358">
                  <c:v>3.7694444444444444</c:v>
                </c:pt>
                <c:pt idx="1359">
                  <c:v>3.7722222222222221</c:v>
                </c:pt>
                <c:pt idx="1360">
                  <c:v>3.7749999999999999</c:v>
                </c:pt>
                <c:pt idx="1361">
                  <c:v>3.7777777777778114</c:v>
                </c:pt>
                <c:pt idx="1362">
                  <c:v>3.7805555555555612</c:v>
                </c:pt>
                <c:pt idx="1363">
                  <c:v>3.7833333333333412</c:v>
                </c:pt>
                <c:pt idx="1364">
                  <c:v>3.7861111111111212</c:v>
                </c:pt>
                <c:pt idx="1365">
                  <c:v>3.7888888888888888</c:v>
                </c:pt>
                <c:pt idx="1366">
                  <c:v>3.7916666666666665</c:v>
                </c:pt>
                <c:pt idx="1367">
                  <c:v>3.7944444444444443</c:v>
                </c:pt>
                <c:pt idx="1368">
                  <c:v>3.7972222222222252</c:v>
                </c:pt>
                <c:pt idx="1369">
                  <c:v>3.8</c:v>
                </c:pt>
                <c:pt idx="1370">
                  <c:v>3.8027777777777811</c:v>
                </c:pt>
                <c:pt idx="1371">
                  <c:v>3.8055555555555554</c:v>
                </c:pt>
                <c:pt idx="1372">
                  <c:v>3.8083333333333331</c:v>
                </c:pt>
                <c:pt idx="1373">
                  <c:v>3.8111111111111109</c:v>
                </c:pt>
                <c:pt idx="1374">
                  <c:v>3.8138888888888767</c:v>
                </c:pt>
                <c:pt idx="1375">
                  <c:v>3.8166666666666567</c:v>
                </c:pt>
                <c:pt idx="1376">
                  <c:v>3.8194444444444327</c:v>
                </c:pt>
                <c:pt idx="1377">
                  <c:v>3.8222222222222224</c:v>
                </c:pt>
                <c:pt idx="1378">
                  <c:v>3.8249999999999997</c:v>
                </c:pt>
                <c:pt idx="1379">
                  <c:v>3.8277777777778033</c:v>
                </c:pt>
                <c:pt idx="1380">
                  <c:v>3.8305555555555557</c:v>
                </c:pt>
                <c:pt idx="1381">
                  <c:v>3.8333333333333335</c:v>
                </c:pt>
                <c:pt idx="1382">
                  <c:v>3.8361111111111108</c:v>
                </c:pt>
                <c:pt idx="1383">
                  <c:v>3.8388888888888659</c:v>
                </c:pt>
                <c:pt idx="1384">
                  <c:v>3.8416666666666668</c:v>
                </c:pt>
                <c:pt idx="1385">
                  <c:v>3.8444444444444437</c:v>
                </c:pt>
                <c:pt idx="1386">
                  <c:v>3.8472222222222232</c:v>
                </c:pt>
                <c:pt idx="1387">
                  <c:v>3.8499999999999988</c:v>
                </c:pt>
                <c:pt idx="1388">
                  <c:v>3.8527777777777792</c:v>
                </c:pt>
                <c:pt idx="1389">
                  <c:v>3.8555555555555547</c:v>
                </c:pt>
                <c:pt idx="1390">
                  <c:v>3.8583333333333334</c:v>
                </c:pt>
                <c:pt idx="1391">
                  <c:v>3.8611111111111112</c:v>
                </c:pt>
                <c:pt idx="1392">
                  <c:v>3.8638888888888867</c:v>
                </c:pt>
                <c:pt idx="1393">
                  <c:v>3.8666666666666667</c:v>
                </c:pt>
                <c:pt idx="1394">
                  <c:v>3.8694444444444427</c:v>
                </c:pt>
                <c:pt idx="1395">
                  <c:v>3.8722222222222187</c:v>
                </c:pt>
                <c:pt idx="1396">
                  <c:v>3.8749999999999987</c:v>
                </c:pt>
                <c:pt idx="1397">
                  <c:v>3.8777777777777986</c:v>
                </c:pt>
                <c:pt idx="1398">
                  <c:v>3.8805555555555555</c:v>
                </c:pt>
                <c:pt idx="1399">
                  <c:v>3.8833333333333342</c:v>
                </c:pt>
                <c:pt idx="1400">
                  <c:v>3.8861111111111111</c:v>
                </c:pt>
                <c:pt idx="1401">
                  <c:v>3.8888888888888777</c:v>
                </c:pt>
                <c:pt idx="1402">
                  <c:v>3.8916666666666577</c:v>
                </c:pt>
                <c:pt idx="1403">
                  <c:v>3.8944444444444377</c:v>
                </c:pt>
                <c:pt idx="1404">
                  <c:v>3.8972222222222221</c:v>
                </c:pt>
                <c:pt idx="1405">
                  <c:v>3.9</c:v>
                </c:pt>
                <c:pt idx="1406">
                  <c:v>3.9027777777777812</c:v>
                </c:pt>
              </c:numCache>
            </c:numRef>
          </c:xVal>
          <c:yVal>
            <c:numRef>
              <c:f>AOSandLB1to2inSeaWaterTest3Oil!$I$4:$I$1410</c:f>
              <c:numCache>
                <c:formatCode>General</c:formatCode>
                <c:ptCount val="1407"/>
                <c:pt idx="0">
                  <c:v>0.27700000000000002</c:v>
                </c:pt>
                <c:pt idx="1">
                  <c:v>0.41900000000000032</c:v>
                </c:pt>
                <c:pt idx="2">
                  <c:v>0.27900000000000008</c:v>
                </c:pt>
                <c:pt idx="3">
                  <c:v>0.35700000000000032</c:v>
                </c:pt>
                <c:pt idx="4">
                  <c:v>0.33700000000000274</c:v>
                </c:pt>
                <c:pt idx="5">
                  <c:v>0.31400000000000211</c:v>
                </c:pt>
                <c:pt idx="6">
                  <c:v>0.47700000000000031</c:v>
                </c:pt>
                <c:pt idx="7">
                  <c:v>0.46300000000000002</c:v>
                </c:pt>
                <c:pt idx="8">
                  <c:v>0.48300000000000032</c:v>
                </c:pt>
                <c:pt idx="9">
                  <c:v>0.39800000000000274</c:v>
                </c:pt>
                <c:pt idx="10">
                  <c:v>0.34200000000000008</c:v>
                </c:pt>
                <c:pt idx="11">
                  <c:v>0.35900000000000032</c:v>
                </c:pt>
                <c:pt idx="12">
                  <c:v>0.33400000000000274</c:v>
                </c:pt>
                <c:pt idx="13">
                  <c:v>0.33800000000000274</c:v>
                </c:pt>
                <c:pt idx="14">
                  <c:v>0.23300000000000001</c:v>
                </c:pt>
                <c:pt idx="15">
                  <c:v>0.28600000000000031</c:v>
                </c:pt>
                <c:pt idx="16">
                  <c:v>0.18200000000000024</c:v>
                </c:pt>
                <c:pt idx="17">
                  <c:v>0.30700000000000038</c:v>
                </c:pt>
                <c:pt idx="18">
                  <c:v>0.192</c:v>
                </c:pt>
                <c:pt idx="19">
                  <c:v>0.21200000000000024</c:v>
                </c:pt>
                <c:pt idx="20">
                  <c:v>0.23300000000000001</c:v>
                </c:pt>
                <c:pt idx="21">
                  <c:v>0.20300000000000001</c:v>
                </c:pt>
                <c:pt idx="22">
                  <c:v>0.28400000000000031</c:v>
                </c:pt>
                <c:pt idx="23">
                  <c:v>0.28200000000000008</c:v>
                </c:pt>
                <c:pt idx="24">
                  <c:v>0.28200000000000008</c:v>
                </c:pt>
                <c:pt idx="25">
                  <c:v>0.26</c:v>
                </c:pt>
                <c:pt idx="26">
                  <c:v>0.44600000000000001</c:v>
                </c:pt>
                <c:pt idx="27">
                  <c:v>0.48400000000000032</c:v>
                </c:pt>
                <c:pt idx="28">
                  <c:v>0.50700000000000001</c:v>
                </c:pt>
                <c:pt idx="29">
                  <c:v>0.501</c:v>
                </c:pt>
                <c:pt idx="30">
                  <c:v>0.58199999999999996</c:v>
                </c:pt>
                <c:pt idx="31">
                  <c:v>0.55400000000000005</c:v>
                </c:pt>
                <c:pt idx="32">
                  <c:v>0.58399999999999996</c:v>
                </c:pt>
                <c:pt idx="33">
                  <c:v>0.47500000000000031</c:v>
                </c:pt>
                <c:pt idx="34">
                  <c:v>0.40800000000000008</c:v>
                </c:pt>
                <c:pt idx="35">
                  <c:v>0.47900000000000031</c:v>
                </c:pt>
                <c:pt idx="36">
                  <c:v>0.47100000000000031</c:v>
                </c:pt>
                <c:pt idx="37">
                  <c:v>0.44500000000000001</c:v>
                </c:pt>
                <c:pt idx="38">
                  <c:v>0.33200000000000274</c:v>
                </c:pt>
                <c:pt idx="39">
                  <c:v>0.55400000000000005</c:v>
                </c:pt>
                <c:pt idx="40">
                  <c:v>0.56899999999999995</c:v>
                </c:pt>
                <c:pt idx="41">
                  <c:v>0.63500000000000478</c:v>
                </c:pt>
                <c:pt idx="42">
                  <c:v>0.78200000000000003</c:v>
                </c:pt>
                <c:pt idx="43">
                  <c:v>0.76600000000000479</c:v>
                </c:pt>
                <c:pt idx="44">
                  <c:v>0.76500000000000479</c:v>
                </c:pt>
                <c:pt idx="45">
                  <c:v>0.83800000000000063</c:v>
                </c:pt>
                <c:pt idx="46">
                  <c:v>1.0089999999999906</c:v>
                </c:pt>
                <c:pt idx="47">
                  <c:v>0.93799999999999994</c:v>
                </c:pt>
                <c:pt idx="48">
                  <c:v>1.0620000000000001</c:v>
                </c:pt>
                <c:pt idx="49">
                  <c:v>1.151</c:v>
                </c:pt>
                <c:pt idx="50">
                  <c:v>1.1339999999999906</c:v>
                </c:pt>
                <c:pt idx="51">
                  <c:v>1.3089999999999915</c:v>
                </c:pt>
                <c:pt idx="52">
                  <c:v>1.53</c:v>
                </c:pt>
                <c:pt idx="53">
                  <c:v>1.5369999999999908</c:v>
                </c:pt>
                <c:pt idx="54">
                  <c:v>1.5760000000000001</c:v>
                </c:pt>
                <c:pt idx="55">
                  <c:v>1.621</c:v>
                </c:pt>
                <c:pt idx="56">
                  <c:v>1.71</c:v>
                </c:pt>
                <c:pt idx="57">
                  <c:v>1.671</c:v>
                </c:pt>
                <c:pt idx="58">
                  <c:v>1.6819999999999915</c:v>
                </c:pt>
                <c:pt idx="59">
                  <c:v>1.8</c:v>
                </c:pt>
                <c:pt idx="60">
                  <c:v>1.6080000000000001</c:v>
                </c:pt>
                <c:pt idx="61">
                  <c:v>1.669</c:v>
                </c:pt>
                <c:pt idx="62">
                  <c:v>1.7209999999999894</c:v>
                </c:pt>
                <c:pt idx="63">
                  <c:v>1.778</c:v>
                </c:pt>
                <c:pt idx="64">
                  <c:v>1.629</c:v>
                </c:pt>
                <c:pt idx="65">
                  <c:v>1.6930000000000001</c:v>
                </c:pt>
                <c:pt idx="66">
                  <c:v>1.679</c:v>
                </c:pt>
                <c:pt idx="67">
                  <c:v>1.625</c:v>
                </c:pt>
                <c:pt idx="68">
                  <c:v>1.556</c:v>
                </c:pt>
                <c:pt idx="69">
                  <c:v>1.5509999999999915</c:v>
                </c:pt>
                <c:pt idx="70">
                  <c:v>1.3819999999999906</c:v>
                </c:pt>
                <c:pt idx="71">
                  <c:v>1.23</c:v>
                </c:pt>
                <c:pt idx="72">
                  <c:v>1.125</c:v>
                </c:pt>
                <c:pt idx="73">
                  <c:v>1.0920000000000001</c:v>
                </c:pt>
                <c:pt idx="74">
                  <c:v>1.0780000000000001</c:v>
                </c:pt>
                <c:pt idx="75">
                  <c:v>0.80100000000000005</c:v>
                </c:pt>
                <c:pt idx="76">
                  <c:v>0.98</c:v>
                </c:pt>
                <c:pt idx="77">
                  <c:v>0.99</c:v>
                </c:pt>
                <c:pt idx="78">
                  <c:v>0.77900000000000535</c:v>
                </c:pt>
                <c:pt idx="79">
                  <c:v>0.81</c:v>
                </c:pt>
                <c:pt idx="80">
                  <c:v>0.79300000000000004</c:v>
                </c:pt>
                <c:pt idx="81">
                  <c:v>0.57600000000000062</c:v>
                </c:pt>
                <c:pt idx="82">
                  <c:v>0.57700000000000062</c:v>
                </c:pt>
                <c:pt idx="83">
                  <c:v>0.97300000000000064</c:v>
                </c:pt>
                <c:pt idx="84">
                  <c:v>1.2609999999999906</c:v>
                </c:pt>
                <c:pt idx="85">
                  <c:v>1.302</c:v>
                </c:pt>
                <c:pt idx="86">
                  <c:v>1.2709999999999906</c:v>
                </c:pt>
                <c:pt idx="87">
                  <c:v>1.1419999999999906</c:v>
                </c:pt>
                <c:pt idx="88">
                  <c:v>1.0489999999999915</c:v>
                </c:pt>
                <c:pt idx="89">
                  <c:v>1.1479999999999906</c:v>
                </c:pt>
                <c:pt idx="90">
                  <c:v>1.3560000000000001</c:v>
                </c:pt>
                <c:pt idx="91">
                  <c:v>1.226</c:v>
                </c:pt>
                <c:pt idx="92">
                  <c:v>1.278</c:v>
                </c:pt>
                <c:pt idx="93">
                  <c:v>1.3620000000000001</c:v>
                </c:pt>
                <c:pt idx="94">
                  <c:v>1.2529999999999906</c:v>
                </c:pt>
                <c:pt idx="95">
                  <c:v>1.2549999999999906</c:v>
                </c:pt>
                <c:pt idx="96">
                  <c:v>1.288999999999991</c:v>
                </c:pt>
                <c:pt idx="97">
                  <c:v>1.2929999999999915</c:v>
                </c:pt>
                <c:pt idx="98">
                  <c:v>1.341</c:v>
                </c:pt>
                <c:pt idx="99">
                  <c:v>1.3640000000000001</c:v>
                </c:pt>
                <c:pt idx="100">
                  <c:v>1.28</c:v>
                </c:pt>
                <c:pt idx="101">
                  <c:v>1.256</c:v>
                </c:pt>
                <c:pt idx="102">
                  <c:v>1.155</c:v>
                </c:pt>
                <c:pt idx="103">
                  <c:v>1.2989999999999915</c:v>
                </c:pt>
                <c:pt idx="104">
                  <c:v>1.175</c:v>
                </c:pt>
                <c:pt idx="105">
                  <c:v>1.228</c:v>
                </c:pt>
                <c:pt idx="106">
                  <c:v>1.141</c:v>
                </c:pt>
                <c:pt idx="107">
                  <c:v>0.98699999999999999</c:v>
                </c:pt>
                <c:pt idx="108">
                  <c:v>0.91400000000000003</c:v>
                </c:pt>
                <c:pt idx="109">
                  <c:v>0.99399999999999999</c:v>
                </c:pt>
                <c:pt idx="110">
                  <c:v>0.81699999999999995</c:v>
                </c:pt>
                <c:pt idx="111">
                  <c:v>0.81</c:v>
                </c:pt>
                <c:pt idx="112">
                  <c:v>0.84000000000000064</c:v>
                </c:pt>
                <c:pt idx="113">
                  <c:v>0.67500000000000548</c:v>
                </c:pt>
                <c:pt idx="114">
                  <c:v>0.72600000000000064</c:v>
                </c:pt>
                <c:pt idx="115">
                  <c:v>0.51100000000000001</c:v>
                </c:pt>
                <c:pt idx="116">
                  <c:v>0.71500000000000064</c:v>
                </c:pt>
                <c:pt idx="117">
                  <c:v>0.75500000000000478</c:v>
                </c:pt>
                <c:pt idx="118">
                  <c:v>0.71300000000000063</c:v>
                </c:pt>
                <c:pt idx="119">
                  <c:v>0.80700000000000005</c:v>
                </c:pt>
                <c:pt idx="120">
                  <c:v>0.57399999999999995</c:v>
                </c:pt>
                <c:pt idx="121">
                  <c:v>0.60200000000000065</c:v>
                </c:pt>
                <c:pt idx="122">
                  <c:v>0.64600000000000479</c:v>
                </c:pt>
                <c:pt idx="123">
                  <c:v>0.60900000000000065</c:v>
                </c:pt>
                <c:pt idx="124">
                  <c:v>0.49500000000000038</c:v>
                </c:pt>
                <c:pt idx="125">
                  <c:v>0.38300000000000239</c:v>
                </c:pt>
                <c:pt idx="126">
                  <c:v>0.52600000000000002</c:v>
                </c:pt>
                <c:pt idx="127">
                  <c:v>0.58399999999999996</c:v>
                </c:pt>
                <c:pt idx="128">
                  <c:v>0.48800000000000032</c:v>
                </c:pt>
                <c:pt idx="129">
                  <c:v>0.51700000000000002</c:v>
                </c:pt>
                <c:pt idx="130">
                  <c:v>0.62100000000000422</c:v>
                </c:pt>
                <c:pt idx="131">
                  <c:v>0.501</c:v>
                </c:pt>
                <c:pt idx="132">
                  <c:v>0.45600000000000002</c:v>
                </c:pt>
                <c:pt idx="133">
                  <c:v>0.77000000000000479</c:v>
                </c:pt>
                <c:pt idx="134">
                  <c:v>0.85700000000000065</c:v>
                </c:pt>
                <c:pt idx="135">
                  <c:v>0.996</c:v>
                </c:pt>
                <c:pt idx="136">
                  <c:v>1.0169999999999906</c:v>
                </c:pt>
                <c:pt idx="137">
                  <c:v>1.1040000000000001</c:v>
                </c:pt>
                <c:pt idx="138">
                  <c:v>1.1800000000000084</c:v>
                </c:pt>
                <c:pt idx="139">
                  <c:v>1.234</c:v>
                </c:pt>
                <c:pt idx="140">
                  <c:v>1.224</c:v>
                </c:pt>
                <c:pt idx="141">
                  <c:v>1.268</c:v>
                </c:pt>
                <c:pt idx="142">
                  <c:v>1.4689999999999894</c:v>
                </c:pt>
                <c:pt idx="143">
                  <c:v>1.4089999999999876</c:v>
                </c:pt>
                <c:pt idx="144">
                  <c:v>1.401999999999981</c:v>
                </c:pt>
                <c:pt idx="145">
                  <c:v>1.367</c:v>
                </c:pt>
                <c:pt idx="146">
                  <c:v>1.3759999999999906</c:v>
                </c:pt>
                <c:pt idx="147">
                  <c:v>1.3620000000000001</c:v>
                </c:pt>
                <c:pt idx="148">
                  <c:v>1.2569999999999906</c:v>
                </c:pt>
                <c:pt idx="149">
                  <c:v>1.3819999999999906</c:v>
                </c:pt>
                <c:pt idx="150">
                  <c:v>1.4169999999999876</c:v>
                </c:pt>
                <c:pt idx="151">
                  <c:v>1.3839999999999906</c:v>
                </c:pt>
                <c:pt idx="152">
                  <c:v>1.4749999999999894</c:v>
                </c:pt>
                <c:pt idx="153">
                  <c:v>1.5089999999999906</c:v>
                </c:pt>
                <c:pt idx="154">
                  <c:v>1.444</c:v>
                </c:pt>
                <c:pt idx="155">
                  <c:v>1.4079999999999817</c:v>
                </c:pt>
                <c:pt idx="156">
                  <c:v>1.575</c:v>
                </c:pt>
                <c:pt idx="157">
                  <c:v>1.506</c:v>
                </c:pt>
                <c:pt idx="158">
                  <c:v>1.5680000000000001</c:v>
                </c:pt>
                <c:pt idx="159">
                  <c:v>1.4909999999999906</c:v>
                </c:pt>
                <c:pt idx="160">
                  <c:v>1.583</c:v>
                </c:pt>
                <c:pt idx="161">
                  <c:v>1.5269999999999906</c:v>
                </c:pt>
                <c:pt idx="162">
                  <c:v>1.504</c:v>
                </c:pt>
                <c:pt idx="163">
                  <c:v>1.641</c:v>
                </c:pt>
                <c:pt idx="164">
                  <c:v>1.4689999999999894</c:v>
                </c:pt>
                <c:pt idx="165">
                  <c:v>1.446</c:v>
                </c:pt>
                <c:pt idx="166">
                  <c:v>1.595</c:v>
                </c:pt>
                <c:pt idx="167">
                  <c:v>1.6859999999999915</c:v>
                </c:pt>
                <c:pt idx="168">
                  <c:v>1.6120000000000001</c:v>
                </c:pt>
                <c:pt idx="169">
                  <c:v>1.6400000000000001</c:v>
                </c:pt>
                <c:pt idx="170">
                  <c:v>1.4709999999999894</c:v>
                </c:pt>
                <c:pt idx="171">
                  <c:v>1.3149999999999915</c:v>
                </c:pt>
                <c:pt idx="172">
                  <c:v>1.3129999999999915</c:v>
                </c:pt>
                <c:pt idx="173">
                  <c:v>1.25</c:v>
                </c:pt>
                <c:pt idx="174">
                  <c:v>1.323</c:v>
                </c:pt>
                <c:pt idx="175">
                  <c:v>1.3089999999999915</c:v>
                </c:pt>
                <c:pt idx="176">
                  <c:v>1.177</c:v>
                </c:pt>
                <c:pt idx="177">
                  <c:v>1.4249999999999876</c:v>
                </c:pt>
                <c:pt idx="178">
                  <c:v>1.603</c:v>
                </c:pt>
                <c:pt idx="179">
                  <c:v>1.512</c:v>
                </c:pt>
                <c:pt idx="180">
                  <c:v>1.5840000000000001</c:v>
                </c:pt>
                <c:pt idx="181">
                  <c:v>1.6600000000000001</c:v>
                </c:pt>
                <c:pt idx="182">
                  <c:v>1.712</c:v>
                </c:pt>
                <c:pt idx="183">
                  <c:v>1.613</c:v>
                </c:pt>
                <c:pt idx="184">
                  <c:v>1.7749999999999906</c:v>
                </c:pt>
                <c:pt idx="185">
                  <c:v>1.6080000000000001</c:v>
                </c:pt>
                <c:pt idx="186">
                  <c:v>1.6279999999999906</c:v>
                </c:pt>
                <c:pt idx="187">
                  <c:v>1.758</c:v>
                </c:pt>
                <c:pt idx="188">
                  <c:v>1.724</c:v>
                </c:pt>
                <c:pt idx="189">
                  <c:v>2.0009999999999999</c:v>
                </c:pt>
                <c:pt idx="190">
                  <c:v>2.06</c:v>
                </c:pt>
                <c:pt idx="191">
                  <c:v>2.0109999999999997</c:v>
                </c:pt>
                <c:pt idx="192">
                  <c:v>2.1019999999999999</c:v>
                </c:pt>
                <c:pt idx="193">
                  <c:v>2.2309999999999999</c:v>
                </c:pt>
                <c:pt idx="194">
                  <c:v>2.3689999999999998</c:v>
                </c:pt>
                <c:pt idx="195">
                  <c:v>2.4449999999999998</c:v>
                </c:pt>
                <c:pt idx="196">
                  <c:v>2.3719999999999977</c:v>
                </c:pt>
                <c:pt idx="197">
                  <c:v>2.7269999999999999</c:v>
                </c:pt>
                <c:pt idx="198">
                  <c:v>2.5709999999999997</c:v>
                </c:pt>
                <c:pt idx="199">
                  <c:v>2.5339999999999998</c:v>
                </c:pt>
                <c:pt idx="200">
                  <c:v>2.5509999999999997</c:v>
                </c:pt>
                <c:pt idx="201">
                  <c:v>2.7709999999999999</c:v>
                </c:pt>
                <c:pt idx="202">
                  <c:v>2.8949999999999987</c:v>
                </c:pt>
                <c:pt idx="203">
                  <c:v>2.8699999999999997</c:v>
                </c:pt>
                <c:pt idx="204">
                  <c:v>3</c:v>
                </c:pt>
                <c:pt idx="205">
                  <c:v>3.15</c:v>
                </c:pt>
                <c:pt idx="206">
                  <c:v>3.15</c:v>
                </c:pt>
                <c:pt idx="207">
                  <c:v>3.1119999999999997</c:v>
                </c:pt>
                <c:pt idx="208">
                  <c:v>3.3139999999999987</c:v>
                </c:pt>
                <c:pt idx="209">
                  <c:v>3.29</c:v>
                </c:pt>
                <c:pt idx="210">
                  <c:v>3.4</c:v>
                </c:pt>
                <c:pt idx="211">
                  <c:v>3.4059999999999997</c:v>
                </c:pt>
                <c:pt idx="212">
                  <c:v>3.387</c:v>
                </c:pt>
                <c:pt idx="213">
                  <c:v>3.4430000000000001</c:v>
                </c:pt>
                <c:pt idx="214">
                  <c:v>3.5589999999999997</c:v>
                </c:pt>
                <c:pt idx="215">
                  <c:v>3.637</c:v>
                </c:pt>
                <c:pt idx="216">
                  <c:v>3.6309999999999998</c:v>
                </c:pt>
                <c:pt idx="217">
                  <c:v>3.794</c:v>
                </c:pt>
                <c:pt idx="218">
                  <c:v>3.9649999999999999</c:v>
                </c:pt>
                <c:pt idx="219">
                  <c:v>4.016</c:v>
                </c:pt>
                <c:pt idx="220">
                  <c:v>4.09</c:v>
                </c:pt>
                <c:pt idx="221">
                  <c:v>4.0750000000000002</c:v>
                </c:pt>
                <c:pt idx="222">
                  <c:v>4.1209999999999845</c:v>
                </c:pt>
                <c:pt idx="223">
                  <c:v>4.3029999999999955</c:v>
                </c:pt>
                <c:pt idx="224">
                  <c:v>4.266</c:v>
                </c:pt>
                <c:pt idx="225">
                  <c:v>4.2759999999999998</c:v>
                </c:pt>
                <c:pt idx="226">
                  <c:v>4.5510000000000002</c:v>
                </c:pt>
                <c:pt idx="227">
                  <c:v>4.4960000000000004</c:v>
                </c:pt>
                <c:pt idx="228">
                  <c:v>4.53</c:v>
                </c:pt>
                <c:pt idx="229">
                  <c:v>4.7990000000000004</c:v>
                </c:pt>
                <c:pt idx="230">
                  <c:v>4.88</c:v>
                </c:pt>
                <c:pt idx="231">
                  <c:v>4.859</c:v>
                </c:pt>
                <c:pt idx="232">
                  <c:v>4.9000000000000004</c:v>
                </c:pt>
                <c:pt idx="233">
                  <c:v>4.9950000000000001</c:v>
                </c:pt>
                <c:pt idx="234">
                  <c:v>5.0810000000000004</c:v>
                </c:pt>
                <c:pt idx="235">
                  <c:v>5.1289999999999845</c:v>
                </c:pt>
                <c:pt idx="236">
                  <c:v>5.1279999999999655</c:v>
                </c:pt>
                <c:pt idx="237">
                  <c:v>5.3619999999999965</c:v>
                </c:pt>
                <c:pt idx="238">
                  <c:v>5.4610000000000003</c:v>
                </c:pt>
                <c:pt idx="239">
                  <c:v>5.6169999999999956</c:v>
                </c:pt>
                <c:pt idx="240">
                  <c:v>5.6239999999999855</c:v>
                </c:pt>
                <c:pt idx="241">
                  <c:v>5.4690000000000003</c:v>
                </c:pt>
                <c:pt idx="242">
                  <c:v>5.3919999999999995</c:v>
                </c:pt>
                <c:pt idx="243">
                  <c:v>5.3</c:v>
                </c:pt>
                <c:pt idx="244">
                  <c:v>5.359</c:v>
                </c:pt>
                <c:pt idx="245">
                  <c:v>5.5039999999999996</c:v>
                </c:pt>
                <c:pt idx="246">
                  <c:v>5.4720000000000004</c:v>
                </c:pt>
                <c:pt idx="247">
                  <c:v>5.556</c:v>
                </c:pt>
                <c:pt idx="248">
                  <c:v>5.4950000000000001</c:v>
                </c:pt>
                <c:pt idx="249">
                  <c:v>5.5679999999999845</c:v>
                </c:pt>
                <c:pt idx="250">
                  <c:v>5.5539999999999985</c:v>
                </c:pt>
                <c:pt idx="251">
                  <c:v>5.3769999999999998</c:v>
                </c:pt>
                <c:pt idx="252">
                  <c:v>5.3649999999999745</c:v>
                </c:pt>
                <c:pt idx="253">
                  <c:v>5.3730000000000002</c:v>
                </c:pt>
                <c:pt idx="254">
                  <c:v>5.4039999999999999</c:v>
                </c:pt>
                <c:pt idx="255">
                  <c:v>5.5529999999999955</c:v>
                </c:pt>
                <c:pt idx="256">
                  <c:v>5.5030000000000001</c:v>
                </c:pt>
                <c:pt idx="257">
                  <c:v>5.5780000000000003</c:v>
                </c:pt>
                <c:pt idx="258">
                  <c:v>5.6279999999999655</c:v>
                </c:pt>
                <c:pt idx="259">
                  <c:v>5.5269999999999975</c:v>
                </c:pt>
                <c:pt idx="260">
                  <c:v>5.4509999999999996</c:v>
                </c:pt>
                <c:pt idx="261">
                  <c:v>5.34</c:v>
                </c:pt>
                <c:pt idx="262">
                  <c:v>5.2160000000000002</c:v>
                </c:pt>
                <c:pt idx="263">
                  <c:v>5.1979999999999755</c:v>
                </c:pt>
                <c:pt idx="264">
                  <c:v>5.298</c:v>
                </c:pt>
                <c:pt idx="265">
                  <c:v>5.4660000000000002</c:v>
                </c:pt>
                <c:pt idx="266">
                  <c:v>5.6109999999999856</c:v>
                </c:pt>
                <c:pt idx="267">
                  <c:v>5.7320000000000002</c:v>
                </c:pt>
                <c:pt idx="268">
                  <c:v>5.6239999999999855</c:v>
                </c:pt>
                <c:pt idx="269">
                  <c:v>5.758</c:v>
                </c:pt>
                <c:pt idx="270">
                  <c:v>5.7359999999999998</c:v>
                </c:pt>
                <c:pt idx="271">
                  <c:v>5.7030000000000003</c:v>
                </c:pt>
                <c:pt idx="272">
                  <c:v>5.5410000000000004</c:v>
                </c:pt>
                <c:pt idx="273">
                  <c:v>5.6129999999999765</c:v>
                </c:pt>
                <c:pt idx="274">
                  <c:v>5.774</c:v>
                </c:pt>
                <c:pt idx="275">
                  <c:v>5.774</c:v>
                </c:pt>
                <c:pt idx="276">
                  <c:v>5.9169999999999998</c:v>
                </c:pt>
                <c:pt idx="277">
                  <c:v>6.0869999999999997</c:v>
                </c:pt>
                <c:pt idx="278">
                  <c:v>6.0780000000000003</c:v>
                </c:pt>
                <c:pt idx="279">
                  <c:v>6.1589999999999945</c:v>
                </c:pt>
                <c:pt idx="280">
                  <c:v>6.1760000000000002</c:v>
                </c:pt>
                <c:pt idx="281">
                  <c:v>6.0369999999999999</c:v>
                </c:pt>
                <c:pt idx="282">
                  <c:v>6.0179999999999945</c:v>
                </c:pt>
                <c:pt idx="283">
                  <c:v>6.0219999999999985</c:v>
                </c:pt>
                <c:pt idx="284">
                  <c:v>6.0359999999999996</c:v>
                </c:pt>
                <c:pt idx="285">
                  <c:v>6.0119999999999996</c:v>
                </c:pt>
                <c:pt idx="286">
                  <c:v>6.0279999999999845</c:v>
                </c:pt>
                <c:pt idx="287">
                  <c:v>6.2139999999999995</c:v>
                </c:pt>
                <c:pt idx="288">
                  <c:v>6.0880000000000001</c:v>
                </c:pt>
                <c:pt idx="289">
                  <c:v>6.1639999999999855</c:v>
                </c:pt>
                <c:pt idx="290">
                  <c:v>6.1379999999999955</c:v>
                </c:pt>
                <c:pt idx="291">
                  <c:v>5.9909999999999997</c:v>
                </c:pt>
                <c:pt idx="292">
                  <c:v>5.8019999999999996</c:v>
                </c:pt>
                <c:pt idx="293">
                  <c:v>5.9649999999999945</c:v>
                </c:pt>
                <c:pt idx="294">
                  <c:v>6.0880000000000001</c:v>
                </c:pt>
                <c:pt idx="295">
                  <c:v>6.0750000000000002</c:v>
                </c:pt>
                <c:pt idx="296">
                  <c:v>6.0259999999999945</c:v>
                </c:pt>
                <c:pt idx="297">
                  <c:v>6.1129999999999765</c:v>
                </c:pt>
                <c:pt idx="298">
                  <c:v>6.0890000000000004</c:v>
                </c:pt>
                <c:pt idx="299">
                  <c:v>6.077</c:v>
                </c:pt>
                <c:pt idx="300">
                  <c:v>6.0339999999999998</c:v>
                </c:pt>
                <c:pt idx="301">
                  <c:v>6.0249999999999755</c:v>
                </c:pt>
                <c:pt idx="302">
                  <c:v>6.1319999999999997</c:v>
                </c:pt>
                <c:pt idx="303">
                  <c:v>6.141</c:v>
                </c:pt>
                <c:pt idx="304">
                  <c:v>6.1649999999999645</c:v>
                </c:pt>
                <c:pt idx="305">
                  <c:v>6.0659999999999945</c:v>
                </c:pt>
                <c:pt idx="306">
                  <c:v>6.1249999999999645</c:v>
                </c:pt>
                <c:pt idx="307">
                  <c:v>5.7770000000000001</c:v>
                </c:pt>
                <c:pt idx="308">
                  <c:v>6.0269999999999975</c:v>
                </c:pt>
                <c:pt idx="309">
                  <c:v>6.08</c:v>
                </c:pt>
                <c:pt idx="310">
                  <c:v>6.1219999999999946</c:v>
                </c:pt>
                <c:pt idx="311">
                  <c:v>6.0780000000000003</c:v>
                </c:pt>
                <c:pt idx="312">
                  <c:v>6.0279999999999845</c:v>
                </c:pt>
                <c:pt idx="313">
                  <c:v>5.8780000000000001</c:v>
                </c:pt>
                <c:pt idx="314">
                  <c:v>5.6739999999999995</c:v>
                </c:pt>
                <c:pt idx="315">
                  <c:v>5.6349999999999945</c:v>
                </c:pt>
                <c:pt idx="316">
                  <c:v>5.5060000000000002</c:v>
                </c:pt>
                <c:pt idx="317">
                  <c:v>5.6539999999999955</c:v>
                </c:pt>
                <c:pt idx="318">
                  <c:v>5.6209999999999845</c:v>
                </c:pt>
                <c:pt idx="319">
                  <c:v>5.6119999999999965</c:v>
                </c:pt>
                <c:pt idx="320">
                  <c:v>5.5860000000000003</c:v>
                </c:pt>
                <c:pt idx="321">
                  <c:v>5.5739999999999998</c:v>
                </c:pt>
                <c:pt idx="322">
                  <c:v>5.375</c:v>
                </c:pt>
                <c:pt idx="323">
                  <c:v>5.5439999999999996</c:v>
                </c:pt>
                <c:pt idx="324">
                  <c:v>5.5209999999999955</c:v>
                </c:pt>
                <c:pt idx="325">
                  <c:v>5.81</c:v>
                </c:pt>
                <c:pt idx="326">
                  <c:v>5.6109999999999856</c:v>
                </c:pt>
                <c:pt idx="327">
                  <c:v>5.63</c:v>
                </c:pt>
                <c:pt idx="328">
                  <c:v>5.4630000000000001</c:v>
                </c:pt>
                <c:pt idx="329">
                  <c:v>5.6479999999999855</c:v>
                </c:pt>
                <c:pt idx="330">
                  <c:v>5.95</c:v>
                </c:pt>
                <c:pt idx="331">
                  <c:v>6.39</c:v>
                </c:pt>
                <c:pt idx="332">
                  <c:v>6.633</c:v>
                </c:pt>
                <c:pt idx="333">
                  <c:v>7.0490000000000004</c:v>
                </c:pt>
                <c:pt idx="334">
                  <c:v>7.306</c:v>
                </c:pt>
                <c:pt idx="335">
                  <c:v>7.4160000000000004</c:v>
                </c:pt>
                <c:pt idx="336">
                  <c:v>7.258</c:v>
                </c:pt>
                <c:pt idx="337">
                  <c:v>7.5629999999999855</c:v>
                </c:pt>
                <c:pt idx="338">
                  <c:v>7.6099999999999985</c:v>
                </c:pt>
                <c:pt idx="339">
                  <c:v>7.6439999999999975</c:v>
                </c:pt>
                <c:pt idx="340">
                  <c:v>7.6539999999999955</c:v>
                </c:pt>
                <c:pt idx="341">
                  <c:v>7.39</c:v>
                </c:pt>
                <c:pt idx="342">
                  <c:v>7.1129999999999765</c:v>
                </c:pt>
                <c:pt idx="343">
                  <c:v>7.1589999999999945</c:v>
                </c:pt>
                <c:pt idx="344">
                  <c:v>7.141</c:v>
                </c:pt>
                <c:pt idx="345">
                  <c:v>7.1639999999999855</c:v>
                </c:pt>
                <c:pt idx="346">
                  <c:v>7.03</c:v>
                </c:pt>
                <c:pt idx="347">
                  <c:v>7.0060000000000002</c:v>
                </c:pt>
                <c:pt idx="348">
                  <c:v>6.8780000000000001</c:v>
                </c:pt>
                <c:pt idx="349">
                  <c:v>6.98</c:v>
                </c:pt>
                <c:pt idx="350">
                  <c:v>6.9669999999999996</c:v>
                </c:pt>
                <c:pt idx="351">
                  <c:v>6.9390000000000134</c:v>
                </c:pt>
                <c:pt idx="352">
                  <c:v>6.899</c:v>
                </c:pt>
                <c:pt idx="353">
                  <c:v>6.8719999999999999</c:v>
                </c:pt>
                <c:pt idx="354">
                  <c:v>6.6189999999999856</c:v>
                </c:pt>
                <c:pt idx="355">
                  <c:v>6.5659999999999945</c:v>
                </c:pt>
                <c:pt idx="356">
                  <c:v>6.3139999999999965</c:v>
                </c:pt>
                <c:pt idx="357">
                  <c:v>6.4560000000000004</c:v>
                </c:pt>
                <c:pt idx="358">
                  <c:v>6.4939999999999998</c:v>
                </c:pt>
                <c:pt idx="359">
                  <c:v>6.4779999999999998</c:v>
                </c:pt>
                <c:pt idx="360">
                  <c:v>6.6449999999999845</c:v>
                </c:pt>
                <c:pt idx="361">
                  <c:v>6.5869999999999997</c:v>
                </c:pt>
                <c:pt idx="362">
                  <c:v>6.7210000000000001</c:v>
                </c:pt>
                <c:pt idx="363">
                  <c:v>6.6449999999999845</c:v>
                </c:pt>
                <c:pt idx="364">
                  <c:v>6.7590000000000003</c:v>
                </c:pt>
                <c:pt idx="365">
                  <c:v>6.8719999999999999</c:v>
                </c:pt>
                <c:pt idx="366">
                  <c:v>6.8369999999999997</c:v>
                </c:pt>
                <c:pt idx="367">
                  <c:v>6.3760000000000003</c:v>
                </c:pt>
                <c:pt idx="368">
                  <c:v>6.6219999999999946</c:v>
                </c:pt>
                <c:pt idx="369">
                  <c:v>6.766</c:v>
                </c:pt>
                <c:pt idx="370">
                  <c:v>6.7619999999999996</c:v>
                </c:pt>
                <c:pt idx="371">
                  <c:v>6.7839999999999998</c:v>
                </c:pt>
                <c:pt idx="372">
                  <c:v>6.8310000000000004</c:v>
                </c:pt>
                <c:pt idx="373">
                  <c:v>6.8439999999999985</c:v>
                </c:pt>
                <c:pt idx="374">
                  <c:v>6.8879999999999955</c:v>
                </c:pt>
                <c:pt idx="375">
                  <c:v>6.968</c:v>
                </c:pt>
                <c:pt idx="376">
                  <c:v>7.008</c:v>
                </c:pt>
                <c:pt idx="377">
                  <c:v>7.0410000000000004</c:v>
                </c:pt>
                <c:pt idx="378">
                  <c:v>6.9310000000000134</c:v>
                </c:pt>
                <c:pt idx="379">
                  <c:v>6.9809999999999999</c:v>
                </c:pt>
                <c:pt idx="380">
                  <c:v>7.0510000000000002</c:v>
                </c:pt>
                <c:pt idx="381">
                  <c:v>6.8839999999999995</c:v>
                </c:pt>
                <c:pt idx="382">
                  <c:v>7.0169999999999995</c:v>
                </c:pt>
                <c:pt idx="383">
                  <c:v>7.04</c:v>
                </c:pt>
                <c:pt idx="384">
                  <c:v>7.1139999999999946</c:v>
                </c:pt>
                <c:pt idx="385">
                  <c:v>7.07</c:v>
                </c:pt>
                <c:pt idx="386">
                  <c:v>7.0049999999999955</c:v>
                </c:pt>
                <c:pt idx="387">
                  <c:v>7.0780000000000003</c:v>
                </c:pt>
                <c:pt idx="388">
                  <c:v>7.1179999999999755</c:v>
                </c:pt>
                <c:pt idx="389">
                  <c:v>6.9639999999999995</c:v>
                </c:pt>
                <c:pt idx="390">
                  <c:v>7.0030000000000001</c:v>
                </c:pt>
                <c:pt idx="391">
                  <c:v>7.1259999999999755</c:v>
                </c:pt>
                <c:pt idx="392">
                  <c:v>7.1360000000000001</c:v>
                </c:pt>
                <c:pt idx="393">
                  <c:v>7.1529999999999845</c:v>
                </c:pt>
                <c:pt idx="394">
                  <c:v>7.101</c:v>
                </c:pt>
                <c:pt idx="395">
                  <c:v>6.9489999999999998</c:v>
                </c:pt>
                <c:pt idx="396">
                  <c:v>6.883</c:v>
                </c:pt>
                <c:pt idx="397">
                  <c:v>6.923</c:v>
                </c:pt>
                <c:pt idx="398">
                  <c:v>6.9969999999999999</c:v>
                </c:pt>
                <c:pt idx="399">
                  <c:v>7.0759999999999996</c:v>
                </c:pt>
                <c:pt idx="400">
                  <c:v>7.0410000000000004</c:v>
                </c:pt>
                <c:pt idx="401">
                  <c:v>7.1609999999999845</c:v>
                </c:pt>
                <c:pt idx="402">
                  <c:v>7.1979999999999755</c:v>
                </c:pt>
                <c:pt idx="403">
                  <c:v>7.0209999999999955</c:v>
                </c:pt>
                <c:pt idx="404">
                  <c:v>7.0410000000000004</c:v>
                </c:pt>
                <c:pt idx="405">
                  <c:v>7.0469999999999997</c:v>
                </c:pt>
                <c:pt idx="406">
                  <c:v>7.0669999999999975</c:v>
                </c:pt>
                <c:pt idx="407">
                  <c:v>6.9809999999999999</c:v>
                </c:pt>
                <c:pt idx="408">
                  <c:v>7.0239999999999965</c:v>
                </c:pt>
                <c:pt idx="409">
                  <c:v>7.02</c:v>
                </c:pt>
                <c:pt idx="410">
                  <c:v>6.9480000000000004</c:v>
                </c:pt>
                <c:pt idx="411">
                  <c:v>7.02</c:v>
                </c:pt>
                <c:pt idx="412">
                  <c:v>7.02</c:v>
                </c:pt>
                <c:pt idx="413">
                  <c:v>6.9909999999999997</c:v>
                </c:pt>
                <c:pt idx="414">
                  <c:v>7.0380000000000003</c:v>
                </c:pt>
                <c:pt idx="415">
                  <c:v>7.2249999999999845</c:v>
                </c:pt>
                <c:pt idx="416">
                  <c:v>7.2430000000000003</c:v>
                </c:pt>
                <c:pt idx="417">
                  <c:v>7.3159999999999945</c:v>
                </c:pt>
                <c:pt idx="418">
                  <c:v>6.9290000000000003</c:v>
                </c:pt>
                <c:pt idx="419">
                  <c:v>7.0209999999999955</c:v>
                </c:pt>
                <c:pt idx="420">
                  <c:v>7.181</c:v>
                </c:pt>
                <c:pt idx="421">
                  <c:v>7.266</c:v>
                </c:pt>
                <c:pt idx="422">
                  <c:v>7.2460000000000004</c:v>
                </c:pt>
                <c:pt idx="423">
                  <c:v>7.3360000000000003</c:v>
                </c:pt>
                <c:pt idx="424">
                  <c:v>7.1790000000000003</c:v>
                </c:pt>
                <c:pt idx="425">
                  <c:v>7.226</c:v>
                </c:pt>
                <c:pt idx="426">
                  <c:v>7.2069999999999999</c:v>
                </c:pt>
                <c:pt idx="427">
                  <c:v>7.2229999999999945</c:v>
                </c:pt>
                <c:pt idx="428">
                  <c:v>7.1310000000000002</c:v>
                </c:pt>
                <c:pt idx="429">
                  <c:v>7.1310000000000002</c:v>
                </c:pt>
                <c:pt idx="430">
                  <c:v>7.1890000000000001</c:v>
                </c:pt>
                <c:pt idx="431">
                  <c:v>7.2639999999999985</c:v>
                </c:pt>
                <c:pt idx="432">
                  <c:v>7.1849999999999845</c:v>
                </c:pt>
                <c:pt idx="433">
                  <c:v>6.9809999999999999</c:v>
                </c:pt>
                <c:pt idx="434">
                  <c:v>7.032</c:v>
                </c:pt>
                <c:pt idx="435">
                  <c:v>7.2210000000000001</c:v>
                </c:pt>
                <c:pt idx="436">
                  <c:v>7.0239999999999965</c:v>
                </c:pt>
                <c:pt idx="437">
                  <c:v>7.1569999999999965</c:v>
                </c:pt>
                <c:pt idx="438">
                  <c:v>7.1139999999999946</c:v>
                </c:pt>
                <c:pt idx="439">
                  <c:v>7.1760000000000002</c:v>
                </c:pt>
                <c:pt idx="440">
                  <c:v>7.02</c:v>
                </c:pt>
                <c:pt idx="441">
                  <c:v>7.1319999999999997</c:v>
                </c:pt>
                <c:pt idx="442">
                  <c:v>7.2779999999999996</c:v>
                </c:pt>
                <c:pt idx="443">
                  <c:v>7.181</c:v>
                </c:pt>
                <c:pt idx="444">
                  <c:v>7.1929999999999845</c:v>
                </c:pt>
                <c:pt idx="445">
                  <c:v>7.24</c:v>
                </c:pt>
                <c:pt idx="446">
                  <c:v>7.1769999999999996</c:v>
                </c:pt>
                <c:pt idx="447">
                  <c:v>7.1319999999999997</c:v>
                </c:pt>
                <c:pt idx="448">
                  <c:v>7.2249999999999845</c:v>
                </c:pt>
                <c:pt idx="449">
                  <c:v>7.0209999999999955</c:v>
                </c:pt>
                <c:pt idx="450">
                  <c:v>7.173</c:v>
                </c:pt>
                <c:pt idx="451">
                  <c:v>7.0990000000000002</c:v>
                </c:pt>
                <c:pt idx="452">
                  <c:v>7.3109999999999955</c:v>
                </c:pt>
                <c:pt idx="453">
                  <c:v>7.1199999999999966</c:v>
                </c:pt>
                <c:pt idx="454">
                  <c:v>7.22</c:v>
                </c:pt>
                <c:pt idx="455">
                  <c:v>7.2850000000000001</c:v>
                </c:pt>
                <c:pt idx="456">
                  <c:v>7.3109999999999955</c:v>
                </c:pt>
                <c:pt idx="457">
                  <c:v>7.3689999999999856</c:v>
                </c:pt>
                <c:pt idx="458">
                  <c:v>7.2060000000000004</c:v>
                </c:pt>
                <c:pt idx="459">
                  <c:v>7.2030000000000003</c:v>
                </c:pt>
                <c:pt idx="460">
                  <c:v>7.1509999999999945</c:v>
                </c:pt>
                <c:pt idx="461">
                  <c:v>7.0539999999999985</c:v>
                </c:pt>
                <c:pt idx="462">
                  <c:v>7.1609999999999845</c:v>
                </c:pt>
                <c:pt idx="463">
                  <c:v>7.1109999999999856</c:v>
                </c:pt>
                <c:pt idx="464">
                  <c:v>7.0289999999999955</c:v>
                </c:pt>
                <c:pt idx="465">
                  <c:v>6.9820000000000002</c:v>
                </c:pt>
                <c:pt idx="466">
                  <c:v>7.0249999999999755</c:v>
                </c:pt>
                <c:pt idx="467">
                  <c:v>7.06</c:v>
                </c:pt>
                <c:pt idx="468">
                  <c:v>7.0510000000000002</c:v>
                </c:pt>
                <c:pt idx="469">
                  <c:v>7.1239999999999855</c:v>
                </c:pt>
                <c:pt idx="470">
                  <c:v>7.3179999999999845</c:v>
                </c:pt>
                <c:pt idx="471">
                  <c:v>7.29</c:v>
                </c:pt>
                <c:pt idx="472">
                  <c:v>7.22</c:v>
                </c:pt>
                <c:pt idx="473">
                  <c:v>7.2350000000000003</c:v>
                </c:pt>
                <c:pt idx="474">
                  <c:v>7.3159999999999945</c:v>
                </c:pt>
                <c:pt idx="475">
                  <c:v>7.085</c:v>
                </c:pt>
                <c:pt idx="476">
                  <c:v>7.3010000000000002</c:v>
                </c:pt>
                <c:pt idx="477">
                  <c:v>7.3479999999999945</c:v>
                </c:pt>
                <c:pt idx="478">
                  <c:v>7.4619999999999997</c:v>
                </c:pt>
                <c:pt idx="479">
                  <c:v>7.3860000000000001</c:v>
                </c:pt>
                <c:pt idx="480">
                  <c:v>7.351</c:v>
                </c:pt>
                <c:pt idx="481">
                  <c:v>7.306</c:v>
                </c:pt>
                <c:pt idx="482">
                  <c:v>7.4749999999999996</c:v>
                </c:pt>
                <c:pt idx="483">
                  <c:v>7.3109999999999955</c:v>
                </c:pt>
                <c:pt idx="484">
                  <c:v>7.4610000000000003</c:v>
                </c:pt>
                <c:pt idx="485">
                  <c:v>7.3569999999999975</c:v>
                </c:pt>
                <c:pt idx="486">
                  <c:v>7.3839999999999995</c:v>
                </c:pt>
                <c:pt idx="487">
                  <c:v>7.3959999999999955</c:v>
                </c:pt>
                <c:pt idx="488">
                  <c:v>7.3209999999999855</c:v>
                </c:pt>
                <c:pt idx="489">
                  <c:v>7.3079999999999945</c:v>
                </c:pt>
                <c:pt idx="490">
                  <c:v>7.3760000000000003</c:v>
                </c:pt>
                <c:pt idx="491">
                  <c:v>7.1569999999999965</c:v>
                </c:pt>
                <c:pt idx="492">
                  <c:v>7.2069999999999999</c:v>
                </c:pt>
                <c:pt idx="493">
                  <c:v>7.28</c:v>
                </c:pt>
                <c:pt idx="494">
                  <c:v>7.2279999999999855</c:v>
                </c:pt>
                <c:pt idx="495">
                  <c:v>7.3049999999999855</c:v>
                </c:pt>
                <c:pt idx="496">
                  <c:v>7.1099999999999985</c:v>
                </c:pt>
                <c:pt idx="497">
                  <c:v>7.2489999999999997</c:v>
                </c:pt>
                <c:pt idx="498">
                  <c:v>7.1109999999999856</c:v>
                </c:pt>
                <c:pt idx="499">
                  <c:v>7.17</c:v>
                </c:pt>
                <c:pt idx="500">
                  <c:v>7.149</c:v>
                </c:pt>
                <c:pt idx="501">
                  <c:v>7.2239999999999975</c:v>
                </c:pt>
                <c:pt idx="502">
                  <c:v>7.3119999999999985</c:v>
                </c:pt>
                <c:pt idx="503">
                  <c:v>7.2110000000000003</c:v>
                </c:pt>
                <c:pt idx="504">
                  <c:v>7.3209999999999855</c:v>
                </c:pt>
                <c:pt idx="505">
                  <c:v>6.9980000000000002</c:v>
                </c:pt>
                <c:pt idx="506">
                  <c:v>7.1079999999999846</c:v>
                </c:pt>
                <c:pt idx="507">
                  <c:v>7.1209999999999845</c:v>
                </c:pt>
                <c:pt idx="508">
                  <c:v>7.09</c:v>
                </c:pt>
                <c:pt idx="509">
                  <c:v>7.1769999999999996</c:v>
                </c:pt>
                <c:pt idx="510">
                  <c:v>7.0949999999999855</c:v>
                </c:pt>
                <c:pt idx="511">
                  <c:v>7.3319999999999999</c:v>
                </c:pt>
                <c:pt idx="512">
                  <c:v>7.08</c:v>
                </c:pt>
                <c:pt idx="513">
                  <c:v>7.2380000000000004</c:v>
                </c:pt>
                <c:pt idx="514">
                  <c:v>7.1829999999999945</c:v>
                </c:pt>
                <c:pt idx="515">
                  <c:v>7.2690000000000001</c:v>
                </c:pt>
                <c:pt idx="516">
                  <c:v>7.1369999999999996</c:v>
                </c:pt>
                <c:pt idx="517">
                  <c:v>7.3579999999999846</c:v>
                </c:pt>
                <c:pt idx="518">
                  <c:v>7.07</c:v>
                </c:pt>
                <c:pt idx="519">
                  <c:v>7.0979999999999945</c:v>
                </c:pt>
                <c:pt idx="520">
                  <c:v>7.2639999999999985</c:v>
                </c:pt>
                <c:pt idx="521">
                  <c:v>7.2830000000000004</c:v>
                </c:pt>
                <c:pt idx="522">
                  <c:v>7.2539999999999996</c:v>
                </c:pt>
                <c:pt idx="523">
                  <c:v>7.2519999999999998</c:v>
                </c:pt>
                <c:pt idx="524">
                  <c:v>7.0649999999999755</c:v>
                </c:pt>
                <c:pt idx="525">
                  <c:v>7.1989999999999945</c:v>
                </c:pt>
                <c:pt idx="526">
                  <c:v>6.9020000000000001</c:v>
                </c:pt>
                <c:pt idx="527">
                  <c:v>6.7930000000000001</c:v>
                </c:pt>
                <c:pt idx="528">
                  <c:v>6.6049999999999756</c:v>
                </c:pt>
                <c:pt idx="529">
                  <c:v>6.63</c:v>
                </c:pt>
                <c:pt idx="530">
                  <c:v>6.556</c:v>
                </c:pt>
                <c:pt idx="531">
                  <c:v>6.7519999999999998</c:v>
                </c:pt>
                <c:pt idx="532">
                  <c:v>6.5839999999999996</c:v>
                </c:pt>
                <c:pt idx="533">
                  <c:v>6.7709999999999999</c:v>
                </c:pt>
                <c:pt idx="534">
                  <c:v>6.9729999999999999</c:v>
                </c:pt>
                <c:pt idx="535">
                  <c:v>7.008</c:v>
                </c:pt>
                <c:pt idx="536">
                  <c:v>6.98</c:v>
                </c:pt>
                <c:pt idx="537">
                  <c:v>6.9539999999999997</c:v>
                </c:pt>
                <c:pt idx="538">
                  <c:v>7.3269999999999955</c:v>
                </c:pt>
                <c:pt idx="539">
                  <c:v>7.5060000000000002</c:v>
                </c:pt>
                <c:pt idx="540">
                  <c:v>7.5910000000000002</c:v>
                </c:pt>
                <c:pt idx="541">
                  <c:v>7.4370000000000003</c:v>
                </c:pt>
                <c:pt idx="542">
                  <c:v>7.4370000000000003</c:v>
                </c:pt>
                <c:pt idx="543">
                  <c:v>7.2830000000000004</c:v>
                </c:pt>
                <c:pt idx="544">
                  <c:v>7.59</c:v>
                </c:pt>
                <c:pt idx="545">
                  <c:v>7.6599999999999975</c:v>
                </c:pt>
                <c:pt idx="546">
                  <c:v>7.6129999999999765</c:v>
                </c:pt>
                <c:pt idx="547">
                  <c:v>7.923</c:v>
                </c:pt>
                <c:pt idx="548">
                  <c:v>7.81</c:v>
                </c:pt>
                <c:pt idx="549">
                  <c:v>8.0630000000000006</c:v>
                </c:pt>
                <c:pt idx="550">
                  <c:v>7.9029999999999996</c:v>
                </c:pt>
                <c:pt idx="551">
                  <c:v>8.0020000000000007</c:v>
                </c:pt>
                <c:pt idx="552">
                  <c:v>8.0350000000000001</c:v>
                </c:pt>
                <c:pt idx="553">
                  <c:v>7.9619999999999997</c:v>
                </c:pt>
                <c:pt idx="554">
                  <c:v>7.8279999999999745</c:v>
                </c:pt>
                <c:pt idx="555">
                  <c:v>8.043000000000001</c:v>
                </c:pt>
                <c:pt idx="556">
                  <c:v>7.8959999999999955</c:v>
                </c:pt>
                <c:pt idx="557">
                  <c:v>7.7370000000000001</c:v>
                </c:pt>
                <c:pt idx="558">
                  <c:v>7.9310000000000134</c:v>
                </c:pt>
                <c:pt idx="559">
                  <c:v>8.0380000000000003</c:v>
                </c:pt>
                <c:pt idx="560">
                  <c:v>7.7139999999999995</c:v>
                </c:pt>
                <c:pt idx="561">
                  <c:v>8.0010000000000012</c:v>
                </c:pt>
                <c:pt idx="562">
                  <c:v>8.218</c:v>
                </c:pt>
                <c:pt idx="563">
                  <c:v>8.19</c:v>
                </c:pt>
                <c:pt idx="564">
                  <c:v>8.1479999999999997</c:v>
                </c:pt>
                <c:pt idx="565">
                  <c:v>8.157</c:v>
                </c:pt>
                <c:pt idx="566">
                  <c:v>8.4390000000000001</c:v>
                </c:pt>
                <c:pt idx="567">
                  <c:v>8.4660000000000046</c:v>
                </c:pt>
                <c:pt idx="568">
                  <c:v>8.2760000000000016</c:v>
                </c:pt>
                <c:pt idx="569">
                  <c:v>8.4940000000000015</c:v>
                </c:pt>
                <c:pt idx="570">
                  <c:v>8.4090000000000007</c:v>
                </c:pt>
                <c:pt idx="571">
                  <c:v>8.3570000000000046</c:v>
                </c:pt>
                <c:pt idx="572">
                  <c:v>8.4740000000000002</c:v>
                </c:pt>
                <c:pt idx="573">
                  <c:v>8.7950000000000017</c:v>
                </c:pt>
                <c:pt idx="574">
                  <c:v>8.6479999999999997</c:v>
                </c:pt>
                <c:pt idx="575">
                  <c:v>8.827</c:v>
                </c:pt>
                <c:pt idx="576">
                  <c:v>8.7100000000000009</c:v>
                </c:pt>
                <c:pt idx="577">
                  <c:v>8.7100000000000009</c:v>
                </c:pt>
                <c:pt idx="578">
                  <c:v>8.6989999999999998</c:v>
                </c:pt>
                <c:pt idx="579">
                  <c:v>8.6860000000000035</c:v>
                </c:pt>
                <c:pt idx="580">
                  <c:v>8.423</c:v>
                </c:pt>
                <c:pt idx="581">
                  <c:v>8.532</c:v>
                </c:pt>
                <c:pt idx="582">
                  <c:v>8.3660000000000068</c:v>
                </c:pt>
                <c:pt idx="583">
                  <c:v>8.3030000000000008</c:v>
                </c:pt>
                <c:pt idx="584">
                  <c:v>8.2040000000000006</c:v>
                </c:pt>
                <c:pt idx="585">
                  <c:v>7.6839999999999975</c:v>
                </c:pt>
                <c:pt idx="586">
                  <c:v>7.8549999999999756</c:v>
                </c:pt>
                <c:pt idx="587">
                  <c:v>7.5330000000000004</c:v>
                </c:pt>
                <c:pt idx="588">
                  <c:v>7.1099999999999985</c:v>
                </c:pt>
                <c:pt idx="589">
                  <c:v>6.8149999999999755</c:v>
                </c:pt>
                <c:pt idx="590">
                  <c:v>6.75</c:v>
                </c:pt>
                <c:pt idx="591">
                  <c:v>6.5369999999999999</c:v>
                </c:pt>
                <c:pt idx="592">
                  <c:v>6.3869999999999996</c:v>
                </c:pt>
                <c:pt idx="593">
                  <c:v>6.492</c:v>
                </c:pt>
                <c:pt idx="594">
                  <c:v>5.6629999999999745</c:v>
                </c:pt>
                <c:pt idx="595">
                  <c:v>5.335</c:v>
                </c:pt>
                <c:pt idx="596">
                  <c:v>4.7089999999999996</c:v>
                </c:pt>
                <c:pt idx="597">
                  <c:v>3.5449999999999999</c:v>
                </c:pt>
                <c:pt idx="598">
                  <c:v>3.68</c:v>
                </c:pt>
                <c:pt idx="599">
                  <c:v>3.5389999999999997</c:v>
                </c:pt>
                <c:pt idx="600">
                  <c:v>4.577</c:v>
                </c:pt>
                <c:pt idx="601">
                  <c:v>3.988</c:v>
                </c:pt>
                <c:pt idx="602">
                  <c:v>3.7869999999999999</c:v>
                </c:pt>
                <c:pt idx="603">
                  <c:v>4.1049999999999756</c:v>
                </c:pt>
                <c:pt idx="604">
                  <c:v>3.9549999999999987</c:v>
                </c:pt>
                <c:pt idx="605">
                  <c:v>3.4329999999999967</c:v>
                </c:pt>
                <c:pt idx="606">
                  <c:v>2.9099999999999997</c:v>
                </c:pt>
                <c:pt idx="607">
                  <c:v>3.19</c:v>
                </c:pt>
                <c:pt idx="608">
                  <c:v>3.6149999999999998</c:v>
                </c:pt>
                <c:pt idx="609">
                  <c:v>3.2890000000000001</c:v>
                </c:pt>
                <c:pt idx="610">
                  <c:v>2.8409999999999997</c:v>
                </c:pt>
                <c:pt idx="611">
                  <c:v>3.1259999999999999</c:v>
                </c:pt>
                <c:pt idx="612">
                  <c:v>2.4849999999999999</c:v>
                </c:pt>
                <c:pt idx="613">
                  <c:v>2.9549999999999987</c:v>
                </c:pt>
                <c:pt idx="614">
                  <c:v>2.613</c:v>
                </c:pt>
                <c:pt idx="615">
                  <c:v>3.3289999999999997</c:v>
                </c:pt>
                <c:pt idx="616">
                  <c:v>1.1299999999999906</c:v>
                </c:pt>
                <c:pt idx="617">
                  <c:v>3.1850000000000001</c:v>
                </c:pt>
                <c:pt idx="618">
                  <c:v>3.4619999999999997</c:v>
                </c:pt>
                <c:pt idx="619">
                  <c:v>2.4309999999999987</c:v>
                </c:pt>
                <c:pt idx="620">
                  <c:v>3.5649999999999999</c:v>
                </c:pt>
                <c:pt idx="621">
                  <c:v>2.601</c:v>
                </c:pt>
                <c:pt idx="622">
                  <c:v>3.7029999999999998</c:v>
                </c:pt>
                <c:pt idx="623">
                  <c:v>1.7249999999999894</c:v>
                </c:pt>
                <c:pt idx="624">
                  <c:v>3.657</c:v>
                </c:pt>
                <c:pt idx="625">
                  <c:v>1.353</c:v>
                </c:pt>
                <c:pt idx="626">
                  <c:v>3.0840000000000001</c:v>
                </c:pt>
                <c:pt idx="627">
                  <c:v>1.903</c:v>
                </c:pt>
                <c:pt idx="628">
                  <c:v>1.5649999999999915</c:v>
                </c:pt>
                <c:pt idx="629">
                  <c:v>2.7349999999999999</c:v>
                </c:pt>
                <c:pt idx="630">
                  <c:v>1.081</c:v>
                </c:pt>
                <c:pt idx="631">
                  <c:v>1.25</c:v>
                </c:pt>
                <c:pt idx="632">
                  <c:v>2.984</c:v>
                </c:pt>
                <c:pt idx="633">
                  <c:v>0.71800000000000064</c:v>
                </c:pt>
                <c:pt idx="634">
                  <c:v>1.728</c:v>
                </c:pt>
                <c:pt idx="635">
                  <c:v>2.5379999999999998</c:v>
                </c:pt>
                <c:pt idx="636">
                  <c:v>1.1940000000000084</c:v>
                </c:pt>
                <c:pt idx="637">
                  <c:v>1.1539999999999906</c:v>
                </c:pt>
                <c:pt idx="638">
                  <c:v>2.3499999999999988</c:v>
                </c:pt>
                <c:pt idx="639">
                  <c:v>0.98299999999999998</c:v>
                </c:pt>
                <c:pt idx="640">
                  <c:v>0.93400000000000005</c:v>
                </c:pt>
                <c:pt idx="641">
                  <c:v>1.5049999999999906</c:v>
                </c:pt>
                <c:pt idx="642">
                  <c:v>2.4319999999999977</c:v>
                </c:pt>
                <c:pt idx="643">
                  <c:v>1.044</c:v>
                </c:pt>
                <c:pt idx="644">
                  <c:v>-0.16500000000000001</c:v>
                </c:pt>
                <c:pt idx="645">
                  <c:v>-2.3E-2</c:v>
                </c:pt>
                <c:pt idx="646">
                  <c:v>0.50900000000000001</c:v>
                </c:pt>
                <c:pt idx="647">
                  <c:v>0.84200000000000064</c:v>
                </c:pt>
                <c:pt idx="648">
                  <c:v>0.93700000000000061</c:v>
                </c:pt>
                <c:pt idx="649">
                  <c:v>1.538999999999991</c:v>
                </c:pt>
                <c:pt idx="650">
                  <c:v>1.677</c:v>
                </c:pt>
                <c:pt idx="651">
                  <c:v>0.80900000000000005</c:v>
                </c:pt>
                <c:pt idx="652">
                  <c:v>0.31200000000000211</c:v>
                </c:pt>
                <c:pt idx="653">
                  <c:v>0.32100000000000239</c:v>
                </c:pt>
                <c:pt idx="654">
                  <c:v>8.4000000000000047E-2</c:v>
                </c:pt>
                <c:pt idx="655">
                  <c:v>-0.15300000000000041</c:v>
                </c:pt>
                <c:pt idx="656">
                  <c:v>-0.161</c:v>
                </c:pt>
                <c:pt idx="657">
                  <c:v>-0.21800000000000044</c:v>
                </c:pt>
                <c:pt idx="658">
                  <c:v>-2.1999999999999999E-2</c:v>
                </c:pt>
                <c:pt idx="659">
                  <c:v>-0.16500000000000001</c:v>
                </c:pt>
                <c:pt idx="660">
                  <c:v>-4.5999999999999999E-2</c:v>
                </c:pt>
                <c:pt idx="661">
                  <c:v>8.0000000000000227E-3</c:v>
                </c:pt>
                <c:pt idx="662">
                  <c:v>-8.2000000000000003E-2</c:v>
                </c:pt>
                <c:pt idx="663">
                  <c:v>7.3999999999999996E-2</c:v>
                </c:pt>
                <c:pt idx="664">
                  <c:v>0.254</c:v>
                </c:pt>
                <c:pt idx="665">
                  <c:v>0.27900000000000008</c:v>
                </c:pt>
                <c:pt idx="666">
                  <c:v>0.34600000000000031</c:v>
                </c:pt>
                <c:pt idx="667">
                  <c:v>0.34400000000000008</c:v>
                </c:pt>
                <c:pt idx="668">
                  <c:v>0.25800000000000001</c:v>
                </c:pt>
                <c:pt idx="669">
                  <c:v>0.49600000000000088</c:v>
                </c:pt>
                <c:pt idx="670">
                  <c:v>9.5000000000000043E-2</c:v>
                </c:pt>
                <c:pt idx="671">
                  <c:v>-9.4000000000000028E-2</c:v>
                </c:pt>
                <c:pt idx="672">
                  <c:v>-0.25700000000000001</c:v>
                </c:pt>
                <c:pt idx="673">
                  <c:v>-0.23200000000000001</c:v>
                </c:pt>
                <c:pt idx="674">
                  <c:v>-0.21800000000000044</c:v>
                </c:pt>
                <c:pt idx="675">
                  <c:v>-0.23500000000000001</c:v>
                </c:pt>
                <c:pt idx="676">
                  <c:v>-0.21300000000000024</c:v>
                </c:pt>
                <c:pt idx="677">
                  <c:v>-3.9000000000000014E-2</c:v>
                </c:pt>
                <c:pt idx="678">
                  <c:v>0.24400000000000024</c:v>
                </c:pt>
                <c:pt idx="679">
                  <c:v>-8.0000000000000043E-2</c:v>
                </c:pt>
                <c:pt idx="680">
                  <c:v>1.2E-2</c:v>
                </c:pt>
                <c:pt idx="681">
                  <c:v>0.14300000000000004</c:v>
                </c:pt>
                <c:pt idx="682">
                  <c:v>1.0999999999999998E-2</c:v>
                </c:pt>
                <c:pt idx="683">
                  <c:v>-0.12200000000000009</c:v>
                </c:pt>
                <c:pt idx="684">
                  <c:v>-0.14900000000000024</c:v>
                </c:pt>
                <c:pt idx="685">
                  <c:v>-0.11899999999999998</c:v>
                </c:pt>
                <c:pt idx="686">
                  <c:v>-0.13800000000000001</c:v>
                </c:pt>
                <c:pt idx="687">
                  <c:v>-0.22500000000000001</c:v>
                </c:pt>
                <c:pt idx="688">
                  <c:v>-0.13300000000000001</c:v>
                </c:pt>
                <c:pt idx="689">
                  <c:v>-0.192</c:v>
                </c:pt>
                <c:pt idx="690">
                  <c:v>-0.30200000000000032</c:v>
                </c:pt>
                <c:pt idx="691">
                  <c:v>-0.224</c:v>
                </c:pt>
                <c:pt idx="692">
                  <c:v>-0.1</c:v>
                </c:pt>
                <c:pt idx="693">
                  <c:v>-0.192</c:v>
                </c:pt>
                <c:pt idx="694">
                  <c:v>-0.20400000000000001</c:v>
                </c:pt>
                <c:pt idx="695">
                  <c:v>-0.13200000000000001</c:v>
                </c:pt>
                <c:pt idx="696">
                  <c:v>3.3000000000000002E-2</c:v>
                </c:pt>
                <c:pt idx="697">
                  <c:v>9.1000000000000025E-2</c:v>
                </c:pt>
                <c:pt idx="698">
                  <c:v>2.1999999999999999E-2</c:v>
                </c:pt>
                <c:pt idx="699">
                  <c:v>-0.22</c:v>
                </c:pt>
                <c:pt idx="700">
                  <c:v>-0.36700000000000038</c:v>
                </c:pt>
                <c:pt idx="701">
                  <c:v>-0.22500000000000001</c:v>
                </c:pt>
                <c:pt idx="702">
                  <c:v>-0.251</c:v>
                </c:pt>
                <c:pt idx="703">
                  <c:v>-0.10199999999999998</c:v>
                </c:pt>
                <c:pt idx="704">
                  <c:v>-0.15400000000000041</c:v>
                </c:pt>
                <c:pt idx="705">
                  <c:v>-0.127</c:v>
                </c:pt>
                <c:pt idx="706">
                  <c:v>-9.8000000000000226E-2</c:v>
                </c:pt>
                <c:pt idx="707">
                  <c:v>-0.20500000000000004</c:v>
                </c:pt>
                <c:pt idx="708">
                  <c:v>-2.3E-2</c:v>
                </c:pt>
                <c:pt idx="709">
                  <c:v>-0.15100000000000041</c:v>
                </c:pt>
                <c:pt idx="710">
                  <c:v>-0.2</c:v>
                </c:pt>
                <c:pt idx="711">
                  <c:v>-0.126</c:v>
                </c:pt>
                <c:pt idx="712">
                  <c:v>-0.14500000000000021</c:v>
                </c:pt>
                <c:pt idx="713">
                  <c:v>-1.9000000000000138E-2</c:v>
                </c:pt>
                <c:pt idx="714">
                  <c:v>7.0000000000000114E-3</c:v>
                </c:pt>
                <c:pt idx="715">
                  <c:v>0.12100000000000002</c:v>
                </c:pt>
                <c:pt idx="716">
                  <c:v>0.16400000000000001</c:v>
                </c:pt>
                <c:pt idx="717">
                  <c:v>0.24000000000000021</c:v>
                </c:pt>
                <c:pt idx="718">
                  <c:v>-0.126</c:v>
                </c:pt>
                <c:pt idx="719">
                  <c:v>-6.0000000000000114E-3</c:v>
                </c:pt>
                <c:pt idx="720">
                  <c:v>0</c:v>
                </c:pt>
                <c:pt idx="721">
                  <c:v>-0.22700000000000001</c:v>
                </c:pt>
                <c:pt idx="722">
                  <c:v>-2.0000000000000011E-2</c:v>
                </c:pt>
                <c:pt idx="723">
                  <c:v>8.0000000000000043E-2</c:v>
                </c:pt>
                <c:pt idx="724">
                  <c:v>-7.8000000000000014E-2</c:v>
                </c:pt>
                <c:pt idx="725">
                  <c:v>-1.4999999999999998E-2</c:v>
                </c:pt>
                <c:pt idx="726">
                  <c:v>-6.6000000000000003E-2</c:v>
                </c:pt>
                <c:pt idx="727">
                  <c:v>-3.4000000000000002E-2</c:v>
                </c:pt>
                <c:pt idx="728">
                  <c:v>-0.14600000000000021</c:v>
                </c:pt>
                <c:pt idx="729">
                  <c:v>-0.112</c:v>
                </c:pt>
                <c:pt idx="730">
                  <c:v>-0.13900000000000001</c:v>
                </c:pt>
                <c:pt idx="731">
                  <c:v>-3.4000000000000002E-2</c:v>
                </c:pt>
                <c:pt idx="732">
                  <c:v>3.0000000000000002E-2</c:v>
                </c:pt>
                <c:pt idx="733">
                  <c:v>-8.0000000000000227E-3</c:v>
                </c:pt>
                <c:pt idx="734">
                  <c:v>-1.2E-2</c:v>
                </c:pt>
                <c:pt idx="735">
                  <c:v>-3.0000000000000002E-2</c:v>
                </c:pt>
                <c:pt idx="736">
                  <c:v>-8.7000000000000022E-2</c:v>
                </c:pt>
                <c:pt idx="737">
                  <c:v>-0.11700000000000002</c:v>
                </c:pt>
                <c:pt idx="738">
                  <c:v>-9.1000000000000025E-2</c:v>
                </c:pt>
                <c:pt idx="739">
                  <c:v>-0.10400000000000002</c:v>
                </c:pt>
                <c:pt idx="740">
                  <c:v>8.0000000000000043E-2</c:v>
                </c:pt>
                <c:pt idx="741">
                  <c:v>0.23800000000000004</c:v>
                </c:pt>
                <c:pt idx="742">
                  <c:v>0.22700000000000001</c:v>
                </c:pt>
                <c:pt idx="743">
                  <c:v>0.42600000000000032</c:v>
                </c:pt>
                <c:pt idx="744">
                  <c:v>0.23800000000000004</c:v>
                </c:pt>
                <c:pt idx="745">
                  <c:v>0.21100000000000024</c:v>
                </c:pt>
                <c:pt idx="746">
                  <c:v>0.38100000000000239</c:v>
                </c:pt>
                <c:pt idx="747">
                  <c:v>0.26700000000000002</c:v>
                </c:pt>
                <c:pt idx="748">
                  <c:v>0.28100000000000008</c:v>
                </c:pt>
                <c:pt idx="749">
                  <c:v>0.34200000000000008</c:v>
                </c:pt>
                <c:pt idx="750">
                  <c:v>0.21400000000000041</c:v>
                </c:pt>
                <c:pt idx="751">
                  <c:v>0.24500000000000041</c:v>
                </c:pt>
                <c:pt idx="752">
                  <c:v>0.26500000000000001</c:v>
                </c:pt>
                <c:pt idx="753">
                  <c:v>0.17200000000000001</c:v>
                </c:pt>
                <c:pt idx="754">
                  <c:v>0.44700000000000001</c:v>
                </c:pt>
                <c:pt idx="755">
                  <c:v>0.20400000000000001</c:v>
                </c:pt>
                <c:pt idx="756">
                  <c:v>6.5000000000000002E-2</c:v>
                </c:pt>
                <c:pt idx="757">
                  <c:v>0.24000000000000021</c:v>
                </c:pt>
                <c:pt idx="758">
                  <c:v>0.34300000000000008</c:v>
                </c:pt>
                <c:pt idx="759">
                  <c:v>0.223</c:v>
                </c:pt>
                <c:pt idx="760">
                  <c:v>0.25</c:v>
                </c:pt>
                <c:pt idx="761">
                  <c:v>0.28900000000000031</c:v>
                </c:pt>
                <c:pt idx="762">
                  <c:v>0.27200000000000002</c:v>
                </c:pt>
                <c:pt idx="763">
                  <c:v>0.18600000000000044</c:v>
                </c:pt>
                <c:pt idx="764">
                  <c:v>6.2000000000000034E-2</c:v>
                </c:pt>
                <c:pt idx="765">
                  <c:v>5.6000000000000001E-2</c:v>
                </c:pt>
                <c:pt idx="766">
                  <c:v>4.3000000000000003E-2</c:v>
                </c:pt>
                <c:pt idx="767">
                  <c:v>0.23</c:v>
                </c:pt>
                <c:pt idx="768">
                  <c:v>0.18200000000000024</c:v>
                </c:pt>
                <c:pt idx="769">
                  <c:v>5.3000000000000012E-2</c:v>
                </c:pt>
                <c:pt idx="770">
                  <c:v>-0.112</c:v>
                </c:pt>
                <c:pt idx="771">
                  <c:v>6.0000000000000114E-3</c:v>
                </c:pt>
                <c:pt idx="772">
                  <c:v>0.13</c:v>
                </c:pt>
                <c:pt idx="773">
                  <c:v>2.9000000000000001E-2</c:v>
                </c:pt>
                <c:pt idx="774">
                  <c:v>1.2E-2</c:v>
                </c:pt>
                <c:pt idx="775">
                  <c:v>0.27600000000000002</c:v>
                </c:pt>
                <c:pt idx="776">
                  <c:v>0.30600000000000038</c:v>
                </c:pt>
                <c:pt idx="777">
                  <c:v>0.29100000000000031</c:v>
                </c:pt>
                <c:pt idx="778">
                  <c:v>3.2000000000000042E-2</c:v>
                </c:pt>
                <c:pt idx="779">
                  <c:v>0.21100000000000024</c:v>
                </c:pt>
                <c:pt idx="780">
                  <c:v>3.6999999999999998E-2</c:v>
                </c:pt>
                <c:pt idx="781">
                  <c:v>9.7000000000000003E-2</c:v>
                </c:pt>
                <c:pt idx="782">
                  <c:v>0.13500000000000001</c:v>
                </c:pt>
                <c:pt idx="783">
                  <c:v>0.14300000000000004</c:v>
                </c:pt>
                <c:pt idx="784">
                  <c:v>0.18200000000000024</c:v>
                </c:pt>
                <c:pt idx="785">
                  <c:v>7.0999999999999994E-2</c:v>
                </c:pt>
                <c:pt idx="786">
                  <c:v>0.23100000000000001</c:v>
                </c:pt>
                <c:pt idx="787">
                  <c:v>8.0000000000000043E-2</c:v>
                </c:pt>
                <c:pt idx="788">
                  <c:v>-9.8000000000000226E-2</c:v>
                </c:pt>
                <c:pt idx="789">
                  <c:v>-4.0000000000000022E-2</c:v>
                </c:pt>
                <c:pt idx="790">
                  <c:v>0.13600000000000001</c:v>
                </c:pt>
                <c:pt idx="791">
                  <c:v>5.7000000000000023E-2</c:v>
                </c:pt>
                <c:pt idx="792">
                  <c:v>1.0000000000000005E-2</c:v>
                </c:pt>
                <c:pt idx="793">
                  <c:v>0.18000000000000024</c:v>
                </c:pt>
                <c:pt idx="794">
                  <c:v>0.10900000000000012</c:v>
                </c:pt>
                <c:pt idx="795">
                  <c:v>5.6000000000000001E-2</c:v>
                </c:pt>
                <c:pt idx="796">
                  <c:v>0.17200000000000001</c:v>
                </c:pt>
                <c:pt idx="797">
                  <c:v>0.15500000000000044</c:v>
                </c:pt>
                <c:pt idx="798">
                  <c:v>-5.7000000000000023E-2</c:v>
                </c:pt>
                <c:pt idx="799">
                  <c:v>8.7000000000000022E-2</c:v>
                </c:pt>
                <c:pt idx="800">
                  <c:v>6.0000000000000032E-2</c:v>
                </c:pt>
                <c:pt idx="801">
                  <c:v>6.1000000000000013E-2</c:v>
                </c:pt>
                <c:pt idx="802">
                  <c:v>-4.3000000000000003E-2</c:v>
                </c:pt>
                <c:pt idx="803">
                  <c:v>2.1999999999999999E-2</c:v>
                </c:pt>
                <c:pt idx="804">
                  <c:v>-1.4999999999999998E-2</c:v>
                </c:pt>
                <c:pt idx="805">
                  <c:v>0.12400000000000012</c:v>
                </c:pt>
                <c:pt idx="806">
                  <c:v>0.12200000000000009</c:v>
                </c:pt>
                <c:pt idx="807">
                  <c:v>-5.0000000000000114E-3</c:v>
                </c:pt>
                <c:pt idx="808">
                  <c:v>7.0000000000000114E-3</c:v>
                </c:pt>
                <c:pt idx="809">
                  <c:v>2.3E-2</c:v>
                </c:pt>
                <c:pt idx="810">
                  <c:v>1.4E-2</c:v>
                </c:pt>
                <c:pt idx="811">
                  <c:v>6.8000000000000019E-2</c:v>
                </c:pt>
                <c:pt idx="812">
                  <c:v>-7.0999999999999994E-2</c:v>
                </c:pt>
                <c:pt idx="813">
                  <c:v>9.9000000000000046E-2</c:v>
                </c:pt>
                <c:pt idx="814">
                  <c:v>-4.0000000000000114E-3</c:v>
                </c:pt>
                <c:pt idx="815">
                  <c:v>9.3000000000000208E-2</c:v>
                </c:pt>
                <c:pt idx="816">
                  <c:v>6.7000000000000004E-2</c:v>
                </c:pt>
                <c:pt idx="817">
                  <c:v>7.0999999999999994E-2</c:v>
                </c:pt>
                <c:pt idx="818">
                  <c:v>0.17</c:v>
                </c:pt>
                <c:pt idx="819">
                  <c:v>0.18900000000000111</c:v>
                </c:pt>
                <c:pt idx="820">
                  <c:v>9.6000000000000002E-2</c:v>
                </c:pt>
                <c:pt idx="821">
                  <c:v>5.3000000000000012E-2</c:v>
                </c:pt>
                <c:pt idx="822">
                  <c:v>-1.4999999999999998E-2</c:v>
                </c:pt>
                <c:pt idx="823">
                  <c:v>9.3000000000000208E-2</c:v>
                </c:pt>
                <c:pt idx="824">
                  <c:v>3.5999999999999997E-2</c:v>
                </c:pt>
                <c:pt idx="825">
                  <c:v>0.13700000000000001</c:v>
                </c:pt>
                <c:pt idx="826">
                  <c:v>-5.900000000000042E-2</c:v>
                </c:pt>
                <c:pt idx="827">
                  <c:v>-5.1000000000000004E-2</c:v>
                </c:pt>
                <c:pt idx="828">
                  <c:v>0.14200000000000004</c:v>
                </c:pt>
                <c:pt idx="829">
                  <c:v>0.21100000000000024</c:v>
                </c:pt>
                <c:pt idx="830">
                  <c:v>0.15600000000000044</c:v>
                </c:pt>
                <c:pt idx="831">
                  <c:v>0.10900000000000012</c:v>
                </c:pt>
                <c:pt idx="832">
                  <c:v>2.4E-2</c:v>
                </c:pt>
                <c:pt idx="833">
                  <c:v>1.7000000000000001E-2</c:v>
                </c:pt>
                <c:pt idx="834">
                  <c:v>8.3000000000000046E-2</c:v>
                </c:pt>
                <c:pt idx="835">
                  <c:v>0.112</c:v>
                </c:pt>
                <c:pt idx="836">
                  <c:v>7.0999999999999994E-2</c:v>
                </c:pt>
                <c:pt idx="837">
                  <c:v>4.8000000000000001E-2</c:v>
                </c:pt>
                <c:pt idx="838">
                  <c:v>6.7000000000000004E-2</c:v>
                </c:pt>
                <c:pt idx="839">
                  <c:v>5.0000000000000114E-3</c:v>
                </c:pt>
                <c:pt idx="840">
                  <c:v>0.15800000000000111</c:v>
                </c:pt>
                <c:pt idx="841">
                  <c:v>0.05</c:v>
                </c:pt>
                <c:pt idx="842">
                  <c:v>7.0000000000000114E-3</c:v>
                </c:pt>
                <c:pt idx="843">
                  <c:v>0.13400000000000001</c:v>
                </c:pt>
                <c:pt idx="844">
                  <c:v>0.21700000000000041</c:v>
                </c:pt>
                <c:pt idx="845">
                  <c:v>-5.8000000000000003E-2</c:v>
                </c:pt>
                <c:pt idx="846">
                  <c:v>-3.1000000000000052E-2</c:v>
                </c:pt>
                <c:pt idx="847">
                  <c:v>-1.7000000000000001E-2</c:v>
                </c:pt>
                <c:pt idx="848">
                  <c:v>-2.1999999999999999E-2</c:v>
                </c:pt>
                <c:pt idx="849">
                  <c:v>0.15300000000000041</c:v>
                </c:pt>
                <c:pt idx="850">
                  <c:v>0.10900000000000012</c:v>
                </c:pt>
                <c:pt idx="851">
                  <c:v>-1.2E-2</c:v>
                </c:pt>
                <c:pt idx="852">
                  <c:v>2.0000000000000052E-3</c:v>
                </c:pt>
                <c:pt idx="853">
                  <c:v>7.8000000000000014E-2</c:v>
                </c:pt>
                <c:pt idx="854">
                  <c:v>0.14400000000000004</c:v>
                </c:pt>
                <c:pt idx="855">
                  <c:v>5.1999999999999998E-2</c:v>
                </c:pt>
                <c:pt idx="856">
                  <c:v>2.1999999999999999E-2</c:v>
                </c:pt>
                <c:pt idx="857">
                  <c:v>0.19</c:v>
                </c:pt>
                <c:pt idx="858">
                  <c:v>2.7000000000000215E-2</c:v>
                </c:pt>
                <c:pt idx="859">
                  <c:v>0.21600000000000041</c:v>
                </c:pt>
                <c:pt idx="860">
                  <c:v>-9.3000000000000208E-2</c:v>
                </c:pt>
                <c:pt idx="861">
                  <c:v>0.17400000000000004</c:v>
                </c:pt>
                <c:pt idx="862">
                  <c:v>0.17100000000000001</c:v>
                </c:pt>
                <c:pt idx="863">
                  <c:v>0.20300000000000001</c:v>
                </c:pt>
                <c:pt idx="864">
                  <c:v>0.13</c:v>
                </c:pt>
                <c:pt idx="865">
                  <c:v>0.129</c:v>
                </c:pt>
                <c:pt idx="866">
                  <c:v>8.9000000000000065E-2</c:v>
                </c:pt>
                <c:pt idx="867">
                  <c:v>0.129</c:v>
                </c:pt>
                <c:pt idx="868">
                  <c:v>0.23100000000000001</c:v>
                </c:pt>
                <c:pt idx="869">
                  <c:v>0.14700000000000021</c:v>
                </c:pt>
                <c:pt idx="870">
                  <c:v>0.128</c:v>
                </c:pt>
                <c:pt idx="871">
                  <c:v>0.14600000000000021</c:v>
                </c:pt>
                <c:pt idx="872">
                  <c:v>6.9000000000000034E-2</c:v>
                </c:pt>
                <c:pt idx="873">
                  <c:v>0.15400000000000041</c:v>
                </c:pt>
                <c:pt idx="874">
                  <c:v>0.19800000000000001</c:v>
                </c:pt>
                <c:pt idx="875">
                  <c:v>0.38200000000000239</c:v>
                </c:pt>
                <c:pt idx="876">
                  <c:v>0.37600000000000211</c:v>
                </c:pt>
                <c:pt idx="877">
                  <c:v>0.30600000000000038</c:v>
                </c:pt>
                <c:pt idx="878">
                  <c:v>0.10400000000000002</c:v>
                </c:pt>
                <c:pt idx="879">
                  <c:v>0.33900000000000274</c:v>
                </c:pt>
                <c:pt idx="880">
                  <c:v>0.30200000000000032</c:v>
                </c:pt>
                <c:pt idx="881">
                  <c:v>0.40800000000000008</c:v>
                </c:pt>
                <c:pt idx="882">
                  <c:v>0.39600000000000274</c:v>
                </c:pt>
                <c:pt idx="883">
                  <c:v>0.29200000000000031</c:v>
                </c:pt>
                <c:pt idx="884">
                  <c:v>0.33700000000000274</c:v>
                </c:pt>
                <c:pt idx="885">
                  <c:v>0.30500000000000038</c:v>
                </c:pt>
                <c:pt idx="886">
                  <c:v>3.5999999999999997E-2</c:v>
                </c:pt>
                <c:pt idx="887">
                  <c:v>0.24100000000000021</c:v>
                </c:pt>
                <c:pt idx="888">
                  <c:v>0.17800000000000021</c:v>
                </c:pt>
                <c:pt idx="889">
                  <c:v>0.20100000000000001</c:v>
                </c:pt>
                <c:pt idx="890">
                  <c:v>0.41700000000000031</c:v>
                </c:pt>
                <c:pt idx="891">
                  <c:v>0.42300000000000032</c:v>
                </c:pt>
                <c:pt idx="892">
                  <c:v>0.503</c:v>
                </c:pt>
                <c:pt idx="893">
                  <c:v>0.28700000000000031</c:v>
                </c:pt>
                <c:pt idx="894">
                  <c:v>0.25700000000000001</c:v>
                </c:pt>
                <c:pt idx="895">
                  <c:v>0.66500000000000536</c:v>
                </c:pt>
                <c:pt idx="896">
                  <c:v>0.23700000000000004</c:v>
                </c:pt>
                <c:pt idx="897">
                  <c:v>0.39300000000000274</c:v>
                </c:pt>
                <c:pt idx="898">
                  <c:v>0.49900000000000211</c:v>
                </c:pt>
                <c:pt idx="899">
                  <c:v>0.41600000000000031</c:v>
                </c:pt>
                <c:pt idx="900">
                  <c:v>0.39900000000000274</c:v>
                </c:pt>
                <c:pt idx="901">
                  <c:v>0.19400000000000001</c:v>
                </c:pt>
                <c:pt idx="902">
                  <c:v>0.37100000000000088</c:v>
                </c:pt>
                <c:pt idx="903">
                  <c:v>0.31600000000000217</c:v>
                </c:pt>
                <c:pt idx="904">
                  <c:v>0.39300000000000274</c:v>
                </c:pt>
                <c:pt idx="905">
                  <c:v>0.41100000000000031</c:v>
                </c:pt>
                <c:pt idx="906">
                  <c:v>0.53</c:v>
                </c:pt>
                <c:pt idx="907">
                  <c:v>0.65400000000000535</c:v>
                </c:pt>
                <c:pt idx="908">
                  <c:v>0.62100000000000422</c:v>
                </c:pt>
                <c:pt idx="909">
                  <c:v>0.82199999999999995</c:v>
                </c:pt>
                <c:pt idx="910">
                  <c:v>0.80400000000000005</c:v>
                </c:pt>
                <c:pt idx="911">
                  <c:v>0.70100000000000062</c:v>
                </c:pt>
                <c:pt idx="912">
                  <c:v>0.82299999999999995</c:v>
                </c:pt>
                <c:pt idx="913">
                  <c:v>0.74300000000000421</c:v>
                </c:pt>
                <c:pt idx="914">
                  <c:v>0.76000000000000478</c:v>
                </c:pt>
                <c:pt idx="915">
                  <c:v>0.97300000000000064</c:v>
                </c:pt>
                <c:pt idx="916">
                  <c:v>0.69399999999999995</c:v>
                </c:pt>
                <c:pt idx="917">
                  <c:v>0.89100000000000001</c:v>
                </c:pt>
                <c:pt idx="918">
                  <c:v>1.069</c:v>
                </c:pt>
                <c:pt idx="919">
                  <c:v>0.89300000000000002</c:v>
                </c:pt>
                <c:pt idx="920">
                  <c:v>1.052</c:v>
                </c:pt>
                <c:pt idx="921">
                  <c:v>1.2609999999999906</c:v>
                </c:pt>
                <c:pt idx="922">
                  <c:v>1.345</c:v>
                </c:pt>
                <c:pt idx="923">
                  <c:v>1.4229999999999876</c:v>
                </c:pt>
                <c:pt idx="924">
                  <c:v>1.3959999999999906</c:v>
                </c:pt>
                <c:pt idx="925">
                  <c:v>1.383</c:v>
                </c:pt>
                <c:pt idx="926">
                  <c:v>1.371</c:v>
                </c:pt>
                <c:pt idx="927">
                  <c:v>1.5940000000000001</c:v>
                </c:pt>
                <c:pt idx="928">
                  <c:v>1.454</c:v>
                </c:pt>
                <c:pt idx="929">
                  <c:v>1.5529999999999915</c:v>
                </c:pt>
                <c:pt idx="930">
                  <c:v>1.6060000000000001</c:v>
                </c:pt>
                <c:pt idx="931">
                  <c:v>1.5109999999999906</c:v>
                </c:pt>
                <c:pt idx="932">
                  <c:v>1.4949999999999908</c:v>
                </c:pt>
                <c:pt idx="933">
                  <c:v>1.7149999999999894</c:v>
                </c:pt>
                <c:pt idx="934">
                  <c:v>2.0659999999999998</c:v>
                </c:pt>
                <c:pt idx="935">
                  <c:v>1.9019999999999906</c:v>
                </c:pt>
                <c:pt idx="936">
                  <c:v>2.2119999999999997</c:v>
                </c:pt>
                <c:pt idx="937">
                  <c:v>1.7749999999999906</c:v>
                </c:pt>
                <c:pt idx="938">
                  <c:v>1.798</c:v>
                </c:pt>
                <c:pt idx="939">
                  <c:v>1.8979999999999906</c:v>
                </c:pt>
                <c:pt idx="940">
                  <c:v>1.7189999999999894</c:v>
                </c:pt>
                <c:pt idx="941">
                  <c:v>1.9300000000000084</c:v>
                </c:pt>
                <c:pt idx="942">
                  <c:v>2.137</c:v>
                </c:pt>
                <c:pt idx="943">
                  <c:v>2.0759999999999987</c:v>
                </c:pt>
                <c:pt idx="944">
                  <c:v>2.1269999999999998</c:v>
                </c:pt>
                <c:pt idx="945">
                  <c:v>2.1640000000000001</c:v>
                </c:pt>
                <c:pt idx="946">
                  <c:v>2.3029999999999977</c:v>
                </c:pt>
                <c:pt idx="947">
                  <c:v>2.4809999999999999</c:v>
                </c:pt>
                <c:pt idx="948">
                  <c:v>2.589</c:v>
                </c:pt>
                <c:pt idx="949">
                  <c:v>2.4329999999999967</c:v>
                </c:pt>
                <c:pt idx="950">
                  <c:v>2.61</c:v>
                </c:pt>
                <c:pt idx="951">
                  <c:v>2.734</c:v>
                </c:pt>
                <c:pt idx="952">
                  <c:v>2.3649999999999998</c:v>
                </c:pt>
                <c:pt idx="953">
                  <c:v>2.6859999999999999</c:v>
                </c:pt>
                <c:pt idx="954">
                  <c:v>2.71</c:v>
                </c:pt>
                <c:pt idx="955">
                  <c:v>2.6280000000000001</c:v>
                </c:pt>
                <c:pt idx="956">
                  <c:v>2.6179999999999999</c:v>
                </c:pt>
                <c:pt idx="957">
                  <c:v>2.73</c:v>
                </c:pt>
                <c:pt idx="958">
                  <c:v>2.7789999999999999</c:v>
                </c:pt>
                <c:pt idx="959">
                  <c:v>2.7730000000000001</c:v>
                </c:pt>
                <c:pt idx="960">
                  <c:v>2.8059999999999987</c:v>
                </c:pt>
                <c:pt idx="961">
                  <c:v>2.9519999999999977</c:v>
                </c:pt>
                <c:pt idx="962">
                  <c:v>2.944</c:v>
                </c:pt>
                <c:pt idx="963">
                  <c:v>2.7210000000000001</c:v>
                </c:pt>
                <c:pt idx="964">
                  <c:v>2.7319999999999998</c:v>
                </c:pt>
                <c:pt idx="965">
                  <c:v>2.9809999999999999</c:v>
                </c:pt>
                <c:pt idx="966">
                  <c:v>2.6859999999999999</c:v>
                </c:pt>
                <c:pt idx="967">
                  <c:v>2.8359999999999967</c:v>
                </c:pt>
                <c:pt idx="968">
                  <c:v>2.9009999999999998</c:v>
                </c:pt>
                <c:pt idx="969">
                  <c:v>2.9079999999999999</c:v>
                </c:pt>
                <c:pt idx="970">
                  <c:v>2.9369999999999967</c:v>
                </c:pt>
                <c:pt idx="971">
                  <c:v>3.0470000000000002</c:v>
                </c:pt>
                <c:pt idx="972">
                  <c:v>3.105</c:v>
                </c:pt>
                <c:pt idx="973">
                  <c:v>3.0119999999999987</c:v>
                </c:pt>
                <c:pt idx="974">
                  <c:v>3.0470000000000002</c:v>
                </c:pt>
                <c:pt idx="975">
                  <c:v>3.03</c:v>
                </c:pt>
                <c:pt idx="976">
                  <c:v>3.0179999999999998</c:v>
                </c:pt>
                <c:pt idx="977">
                  <c:v>2.9369999999999967</c:v>
                </c:pt>
                <c:pt idx="978">
                  <c:v>3.121</c:v>
                </c:pt>
                <c:pt idx="979">
                  <c:v>2.9449999999999998</c:v>
                </c:pt>
                <c:pt idx="980">
                  <c:v>3.069</c:v>
                </c:pt>
                <c:pt idx="981">
                  <c:v>2.9609999999999999</c:v>
                </c:pt>
                <c:pt idx="982">
                  <c:v>2.9499999999999997</c:v>
                </c:pt>
                <c:pt idx="983">
                  <c:v>3.085</c:v>
                </c:pt>
                <c:pt idx="984">
                  <c:v>2.8859999999999997</c:v>
                </c:pt>
                <c:pt idx="985">
                  <c:v>3.0070000000000001</c:v>
                </c:pt>
                <c:pt idx="986">
                  <c:v>2.9759999999999978</c:v>
                </c:pt>
                <c:pt idx="987">
                  <c:v>2.8259999999999987</c:v>
                </c:pt>
                <c:pt idx="988">
                  <c:v>2.9449999999999998</c:v>
                </c:pt>
                <c:pt idx="989">
                  <c:v>2.8369999999999815</c:v>
                </c:pt>
                <c:pt idx="990">
                  <c:v>2.7600000000000002</c:v>
                </c:pt>
                <c:pt idx="991">
                  <c:v>2.6709999999999998</c:v>
                </c:pt>
                <c:pt idx="992">
                  <c:v>2.633</c:v>
                </c:pt>
                <c:pt idx="993">
                  <c:v>2.6240000000000001</c:v>
                </c:pt>
                <c:pt idx="994">
                  <c:v>2.4470000000000001</c:v>
                </c:pt>
                <c:pt idx="995">
                  <c:v>2.4870000000000001</c:v>
                </c:pt>
                <c:pt idx="996">
                  <c:v>2.5129999999999977</c:v>
                </c:pt>
                <c:pt idx="997">
                  <c:v>2.6469999999999998</c:v>
                </c:pt>
                <c:pt idx="998">
                  <c:v>2.3969999999999967</c:v>
                </c:pt>
                <c:pt idx="999">
                  <c:v>2.2559999999999998</c:v>
                </c:pt>
                <c:pt idx="1000">
                  <c:v>2.5309999999999997</c:v>
                </c:pt>
                <c:pt idx="1001">
                  <c:v>2.4779999999999998</c:v>
                </c:pt>
                <c:pt idx="1002">
                  <c:v>2.738</c:v>
                </c:pt>
                <c:pt idx="1003">
                  <c:v>2.8059999999999987</c:v>
                </c:pt>
                <c:pt idx="1004">
                  <c:v>2.5049999999999999</c:v>
                </c:pt>
                <c:pt idx="1005">
                  <c:v>2.363</c:v>
                </c:pt>
                <c:pt idx="1006">
                  <c:v>2.601</c:v>
                </c:pt>
                <c:pt idx="1007">
                  <c:v>2.5109999999999997</c:v>
                </c:pt>
                <c:pt idx="1008">
                  <c:v>2.44</c:v>
                </c:pt>
                <c:pt idx="1009">
                  <c:v>2.3779999999999997</c:v>
                </c:pt>
                <c:pt idx="1010">
                  <c:v>2.4209999999999998</c:v>
                </c:pt>
                <c:pt idx="1011">
                  <c:v>2.3389999999999977</c:v>
                </c:pt>
                <c:pt idx="1012">
                  <c:v>2.4299999999999997</c:v>
                </c:pt>
                <c:pt idx="1013">
                  <c:v>2.3439999999999999</c:v>
                </c:pt>
                <c:pt idx="1014">
                  <c:v>2.2719999999999998</c:v>
                </c:pt>
                <c:pt idx="1015">
                  <c:v>2.266</c:v>
                </c:pt>
                <c:pt idx="1016">
                  <c:v>2.3779999999999997</c:v>
                </c:pt>
                <c:pt idx="1017">
                  <c:v>2.5119999999999987</c:v>
                </c:pt>
                <c:pt idx="1018">
                  <c:v>2.3979999999999997</c:v>
                </c:pt>
                <c:pt idx="1019">
                  <c:v>2.68</c:v>
                </c:pt>
                <c:pt idx="1020">
                  <c:v>2.798</c:v>
                </c:pt>
                <c:pt idx="1021">
                  <c:v>2.8969999999999967</c:v>
                </c:pt>
                <c:pt idx="1022">
                  <c:v>2.88</c:v>
                </c:pt>
                <c:pt idx="1023">
                  <c:v>2.9309999999999987</c:v>
                </c:pt>
                <c:pt idx="1024">
                  <c:v>3.1319999999999997</c:v>
                </c:pt>
                <c:pt idx="1025">
                  <c:v>3.1189999999999998</c:v>
                </c:pt>
                <c:pt idx="1026">
                  <c:v>3.3779999999999997</c:v>
                </c:pt>
                <c:pt idx="1027">
                  <c:v>3.3939999999999997</c:v>
                </c:pt>
                <c:pt idx="1028">
                  <c:v>3.3049999999999997</c:v>
                </c:pt>
                <c:pt idx="1029">
                  <c:v>3.718</c:v>
                </c:pt>
                <c:pt idx="1030">
                  <c:v>3.4369999999999967</c:v>
                </c:pt>
                <c:pt idx="1031">
                  <c:v>3.2250000000000001</c:v>
                </c:pt>
                <c:pt idx="1032">
                  <c:v>3.044</c:v>
                </c:pt>
                <c:pt idx="1033">
                  <c:v>2.9979999999999998</c:v>
                </c:pt>
                <c:pt idx="1034">
                  <c:v>2.7890000000000001</c:v>
                </c:pt>
                <c:pt idx="1035">
                  <c:v>2.6840000000000002</c:v>
                </c:pt>
                <c:pt idx="1036">
                  <c:v>2.9299999999999997</c:v>
                </c:pt>
                <c:pt idx="1037">
                  <c:v>2.9049999999999998</c:v>
                </c:pt>
                <c:pt idx="1038">
                  <c:v>3.0640000000000001</c:v>
                </c:pt>
                <c:pt idx="1039">
                  <c:v>3.1219999999999999</c:v>
                </c:pt>
                <c:pt idx="1040">
                  <c:v>3.2440000000000002</c:v>
                </c:pt>
                <c:pt idx="1041">
                  <c:v>3.137</c:v>
                </c:pt>
                <c:pt idx="1042">
                  <c:v>3.2010000000000001</c:v>
                </c:pt>
                <c:pt idx="1043">
                  <c:v>3.4659999999999997</c:v>
                </c:pt>
                <c:pt idx="1044">
                  <c:v>3.3499999999999988</c:v>
                </c:pt>
                <c:pt idx="1045">
                  <c:v>3.3139999999999987</c:v>
                </c:pt>
                <c:pt idx="1046">
                  <c:v>3.3279999999999998</c:v>
                </c:pt>
                <c:pt idx="1047">
                  <c:v>3.1459999999999999</c:v>
                </c:pt>
                <c:pt idx="1048">
                  <c:v>3.0609999999999999</c:v>
                </c:pt>
                <c:pt idx="1049">
                  <c:v>2.927</c:v>
                </c:pt>
                <c:pt idx="1050">
                  <c:v>3.004</c:v>
                </c:pt>
                <c:pt idx="1051">
                  <c:v>3.0539999999999998</c:v>
                </c:pt>
                <c:pt idx="1052">
                  <c:v>3.121</c:v>
                </c:pt>
                <c:pt idx="1053">
                  <c:v>3.4059999999999997</c:v>
                </c:pt>
                <c:pt idx="1054">
                  <c:v>3.54</c:v>
                </c:pt>
                <c:pt idx="1055">
                  <c:v>3.597</c:v>
                </c:pt>
                <c:pt idx="1056">
                  <c:v>3.5619999999999998</c:v>
                </c:pt>
                <c:pt idx="1057">
                  <c:v>3.5789999999999997</c:v>
                </c:pt>
                <c:pt idx="1058">
                  <c:v>3.6389999999999998</c:v>
                </c:pt>
                <c:pt idx="1059">
                  <c:v>3.7119999999999997</c:v>
                </c:pt>
                <c:pt idx="1060">
                  <c:v>3.6919999999999997</c:v>
                </c:pt>
                <c:pt idx="1061">
                  <c:v>3.9430000000000001</c:v>
                </c:pt>
                <c:pt idx="1062">
                  <c:v>4.2380000000000004</c:v>
                </c:pt>
                <c:pt idx="1063">
                  <c:v>4.141</c:v>
                </c:pt>
                <c:pt idx="1064">
                  <c:v>4.0629999999999855</c:v>
                </c:pt>
                <c:pt idx="1065">
                  <c:v>4.3519999999999985</c:v>
                </c:pt>
                <c:pt idx="1066">
                  <c:v>4.2590000000000003</c:v>
                </c:pt>
                <c:pt idx="1067">
                  <c:v>4.34</c:v>
                </c:pt>
                <c:pt idx="1068">
                  <c:v>4.173</c:v>
                </c:pt>
                <c:pt idx="1069">
                  <c:v>3.843</c:v>
                </c:pt>
                <c:pt idx="1070">
                  <c:v>3.7549999999999999</c:v>
                </c:pt>
                <c:pt idx="1071">
                  <c:v>3.69</c:v>
                </c:pt>
                <c:pt idx="1072">
                  <c:v>3.702</c:v>
                </c:pt>
                <c:pt idx="1073">
                  <c:v>3.5270000000000001</c:v>
                </c:pt>
                <c:pt idx="1074">
                  <c:v>3.1859999999999999</c:v>
                </c:pt>
                <c:pt idx="1075">
                  <c:v>3.0289999999999999</c:v>
                </c:pt>
                <c:pt idx="1076">
                  <c:v>3.0419999999999998</c:v>
                </c:pt>
                <c:pt idx="1077">
                  <c:v>3.121</c:v>
                </c:pt>
                <c:pt idx="1078">
                  <c:v>2.9339999999999997</c:v>
                </c:pt>
                <c:pt idx="1079">
                  <c:v>2.9189999999999987</c:v>
                </c:pt>
                <c:pt idx="1080">
                  <c:v>2.74</c:v>
                </c:pt>
                <c:pt idx="1081">
                  <c:v>2.625</c:v>
                </c:pt>
                <c:pt idx="1082">
                  <c:v>2.581</c:v>
                </c:pt>
                <c:pt idx="1083">
                  <c:v>2.5449999999999999</c:v>
                </c:pt>
                <c:pt idx="1084">
                  <c:v>2.4419999999999997</c:v>
                </c:pt>
                <c:pt idx="1085">
                  <c:v>2.34</c:v>
                </c:pt>
                <c:pt idx="1086">
                  <c:v>2.0819999999999999</c:v>
                </c:pt>
                <c:pt idx="1087">
                  <c:v>1.9800000000000093</c:v>
                </c:pt>
                <c:pt idx="1088">
                  <c:v>1.7409999999999906</c:v>
                </c:pt>
                <c:pt idx="1089">
                  <c:v>1.6679999999999915</c:v>
                </c:pt>
                <c:pt idx="1090">
                  <c:v>1.508</c:v>
                </c:pt>
                <c:pt idx="1091">
                  <c:v>1.4089999999999876</c:v>
                </c:pt>
                <c:pt idx="1092">
                  <c:v>1.37</c:v>
                </c:pt>
                <c:pt idx="1093">
                  <c:v>1.6919999999999915</c:v>
                </c:pt>
                <c:pt idx="1094">
                  <c:v>1.7549999999999906</c:v>
                </c:pt>
                <c:pt idx="1095">
                  <c:v>1.35</c:v>
                </c:pt>
                <c:pt idx="1096">
                  <c:v>1.206</c:v>
                </c:pt>
                <c:pt idx="1097">
                  <c:v>1.4709999999999894</c:v>
                </c:pt>
                <c:pt idx="1098">
                  <c:v>1.5760000000000001</c:v>
                </c:pt>
                <c:pt idx="1099">
                  <c:v>1.625</c:v>
                </c:pt>
                <c:pt idx="1100">
                  <c:v>1.8320000000000001</c:v>
                </c:pt>
                <c:pt idx="1101">
                  <c:v>1.7689999999999906</c:v>
                </c:pt>
                <c:pt idx="1102">
                  <c:v>1.9930000000000001</c:v>
                </c:pt>
                <c:pt idx="1103">
                  <c:v>1.9880000000000093</c:v>
                </c:pt>
                <c:pt idx="1104">
                  <c:v>1.9259999999999915</c:v>
                </c:pt>
                <c:pt idx="1105">
                  <c:v>1.849</c:v>
                </c:pt>
                <c:pt idx="1106">
                  <c:v>1.9760000000000093</c:v>
                </c:pt>
                <c:pt idx="1107">
                  <c:v>1.9960000000000093</c:v>
                </c:pt>
                <c:pt idx="1108">
                  <c:v>2.0230000000000001</c:v>
                </c:pt>
                <c:pt idx="1109">
                  <c:v>1.9279999999999915</c:v>
                </c:pt>
                <c:pt idx="1110">
                  <c:v>1.929</c:v>
                </c:pt>
                <c:pt idx="1111">
                  <c:v>1.891</c:v>
                </c:pt>
                <c:pt idx="1112">
                  <c:v>1.7769999999999906</c:v>
                </c:pt>
                <c:pt idx="1113">
                  <c:v>1.7369999999999897</c:v>
                </c:pt>
                <c:pt idx="1114">
                  <c:v>2.077</c:v>
                </c:pt>
                <c:pt idx="1115">
                  <c:v>2.3019999999999987</c:v>
                </c:pt>
                <c:pt idx="1116">
                  <c:v>2.4099999999999997</c:v>
                </c:pt>
                <c:pt idx="1117">
                  <c:v>2.3759999999999977</c:v>
                </c:pt>
                <c:pt idx="1118">
                  <c:v>2.5379999999999998</c:v>
                </c:pt>
                <c:pt idx="1119">
                  <c:v>2.7029999999999998</c:v>
                </c:pt>
                <c:pt idx="1120">
                  <c:v>2.9979999999999998</c:v>
                </c:pt>
                <c:pt idx="1121">
                  <c:v>3.1189999999999998</c:v>
                </c:pt>
                <c:pt idx="1122">
                  <c:v>3.1139999999999999</c:v>
                </c:pt>
                <c:pt idx="1123">
                  <c:v>3.09</c:v>
                </c:pt>
                <c:pt idx="1124">
                  <c:v>3.1019999999999999</c:v>
                </c:pt>
                <c:pt idx="1125">
                  <c:v>3.07</c:v>
                </c:pt>
                <c:pt idx="1126">
                  <c:v>3.2159999999999997</c:v>
                </c:pt>
                <c:pt idx="1127">
                  <c:v>3.1749999999999998</c:v>
                </c:pt>
                <c:pt idx="1128">
                  <c:v>3.0909999999999997</c:v>
                </c:pt>
                <c:pt idx="1129">
                  <c:v>3.137</c:v>
                </c:pt>
                <c:pt idx="1130">
                  <c:v>3.1680000000000001</c:v>
                </c:pt>
                <c:pt idx="1131">
                  <c:v>2.9389999999999987</c:v>
                </c:pt>
                <c:pt idx="1132">
                  <c:v>3.0859999999999999</c:v>
                </c:pt>
                <c:pt idx="1133">
                  <c:v>3.129</c:v>
                </c:pt>
                <c:pt idx="1134">
                  <c:v>3.194</c:v>
                </c:pt>
                <c:pt idx="1135">
                  <c:v>3.1789999999999998</c:v>
                </c:pt>
                <c:pt idx="1136">
                  <c:v>3.169</c:v>
                </c:pt>
                <c:pt idx="1137">
                  <c:v>2.9559999999999977</c:v>
                </c:pt>
                <c:pt idx="1138">
                  <c:v>3.0179999999999998</c:v>
                </c:pt>
                <c:pt idx="1139">
                  <c:v>3.2440000000000002</c:v>
                </c:pt>
                <c:pt idx="1140">
                  <c:v>3.1059999999999999</c:v>
                </c:pt>
                <c:pt idx="1141">
                  <c:v>3.3259999999999987</c:v>
                </c:pt>
                <c:pt idx="1142">
                  <c:v>3.1189999999999998</c:v>
                </c:pt>
                <c:pt idx="1143">
                  <c:v>3.1319999999999997</c:v>
                </c:pt>
                <c:pt idx="1144">
                  <c:v>3.3239999999999998</c:v>
                </c:pt>
                <c:pt idx="1145">
                  <c:v>3.403</c:v>
                </c:pt>
                <c:pt idx="1146">
                  <c:v>3.3859999999999997</c:v>
                </c:pt>
                <c:pt idx="1147">
                  <c:v>3.2490000000000001</c:v>
                </c:pt>
                <c:pt idx="1148">
                  <c:v>3.4239999999999999</c:v>
                </c:pt>
                <c:pt idx="1149">
                  <c:v>3.2749999999999999</c:v>
                </c:pt>
                <c:pt idx="1150">
                  <c:v>3.3179999999999987</c:v>
                </c:pt>
                <c:pt idx="1151">
                  <c:v>3.4349999999999987</c:v>
                </c:pt>
                <c:pt idx="1152">
                  <c:v>3.6959999999999997</c:v>
                </c:pt>
                <c:pt idx="1153">
                  <c:v>3.4949999999999997</c:v>
                </c:pt>
                <c:pt idx="1154">
                  <c:v>3.4129999999999967</c:v>
                </c:pt>
                <c:pt idx="1155">
                  <c:v>3.4339999999999997</c:v>
                </c:pt>
                <c:pt idx="1156">
                  <c:v>3.6739999999999999</c:v>
                </c:pt>
                <c:pt idx="1157">
                  <c:v>3.645</c:v>
                </c:pt>
                <c:pt idx="1158">
                  <c:v>3.6970000000000001</c:v>
                </c:pt>
                <c:pt idx="1159">
                  <c:v>3.823</c:v>
                </c:pt>
                <c:pt idx="1160">
                  <c:v>3.9670000000000001</c:v>
                </c:pt>
                <c:pt idx="1161">
                  <c:v>3.8249999999999997</c:v>
                </c:pt>
                <c:pt idx="1162">
                  <c:v>4.03</c:v>
                </c:pt>
                <c:pt idx="1163">
                  <c:v>3.8549999999999978</c:v>
                </c:pt>
                <c:pt idx="1164">
                  <c:v>3.8549999999999978</c:v>
                </c:pt>
                <c:pt idx="1165">
                  <c:v>3.9169999999999967</c:v>
                </c:pt>
                <c:pt idx="1166">
                  <c:v>3.9539999999999997</c:v>
                </c:pt>
                <c:pt idx="1167">
                  <c:v>3.9539999999999997</c:v>
                </c:pt>
                <c:pt idx="1168">
                  <c:v>3.8939999999999997</c:v>
                </c:pt>
                <c:pt idx="1169">
                  <c:v>4.0359999999999996</c:v>
                </c:pt>
                <c:pt idx="1170">
                  <c:v>4.1539999999999955</c:v>
                </c:pt>
                <c:pt idx="1171">
                  <c:v>4.0709999999999997</c:v>
                </c:pt>
                <c:pt idx="1172">
                  <c:v>4.5330000000000004</c:v>
                </c:pt>
                <c:pt idx="1173">
                  <c:v>4.6599999999999975</c:v>
                </c:pt>
                <c:pt idx="1174">
                  <c:v>4.3769999999999998</c:v>
                </c:pt>
                <c:pt idx="1175">
                  <c:v>4.4329999999999998</c:v>
                </c:pt>
                <c:pt idx="1176">
                  <c:v>4.6529999999999845</c:v>
                </c:pt>
                <c:pt idx="1177">
                  <c:v>4.851</c:v>
                </c:pt>
                <c:pt idx="1178">
                  <c:v>4.6669999999999945</c:v>
                </c:pt>
                <c:pt idx="1179">
                  <c:v>4.4379999999999997</c:v>
                </c:pt>
                <c:pt idx="1180">
                  <c:v>4.59</c:v>
                </c:pt>
                <c:pt idx="1181">
                  <c:v>4.7460000000000004</c:v>
                </c:pt>
                <c:pt idx="1182">
                  <c:v>4.5330000000000004</c:v>
                </c:pt>
                <c:pt idx="1183">
                  <c:v>5.1019999999999985</c:v>
                </c:pt>
                <c:pt idx="1184">
                  <c:v>5.6339999999999995</c:v>
                </c:pt>
                <c:pt idx="1185">
                  <c:v>5.7960000000000003</c:v>
                </c:pt>
                <c:pt idx="1186">
                  <c:v>6.242</c:v>
                </c:pt>
                <c:pt idx="1187">
                  <c:v>6.6499999999999995</c:v>
                </c:pt>
                <c:pt idx="1188">
                  <c:v>6.7759999999999998</c:v>
                </c:pt>
                <c:pt idx="1189">
                  <c:v>7.0839999999999996</c:v>
                </c:pt>
                <c:pt idx="1190">
                  <c:v>7.1890000000000001</c:v>
                </c:pt>
                <c:pt idx="1191">
                  <c:v>8.3960000000000008</c:v>
                </c:pt>
                <c:pt idx="1192">
                  <c:v>9.1310000000000002</c:v>
                </c:pt>
                <c:pt idx="1193">
                  <c:v>9.5</c:v>
                </c:pt>
                <c:pt idx="1194">
                  <c:v>9.4120000000000008</c:v>
                </c:pt>
                <c:pt idx="1195">
                  <c:v>9.1790000000000003</c:v>
                </c:pt>
                <c:pt idx="1196">
                  <c:v>8.7469999999999999</c:v>
                </c:pt>
                <c:pt idx="1197">
                  <c:v>8.3830000000000027</c:v>
                </c:pt>
                <c:pt idx="1198">
                  <c:v>8.7240000000000002</c:v>
                </c:pt>
                <c:pt idx="1199">
                  <c:v>8.7089999999999996</c:v>
                </c:pt>
                <c:pt idx="1200">
                  <c:v>8.16</c:v>
                </c:pt>
                <c:pt idx="1201">
                  <c:v>7.9690000000000003</c:v>
                </c:pt>
                <c:pt idx="1202">
                  <c:v>7.5449999999999955</c:v>
                </c:pt>
                <c:pt idx="1203">
                  <c:v>7.2880000000000003</c:v>
                </c:pt>
                <c:pt idx="1204">
                  <c:v>6.891</c:v>
                </c:pt>
                <c:pt idx="1205">
                  <c:v>7.0739999999999998</c:v>
                </c:pt>
                <c:pt idx="1206">
                  <c:v>8.2309999999999999</c:v>
                </c:pt>
                <c:pt idx="1207">
                  <c:v>8.0050000000000008</c:v>
                </c:pt>
                <c:pt idx="1208">
                  <c:v>7.6869999999999985</c:v>
                </c:pt>
                <c:pt idx="1209">
                  <c:v>7.2869999999999999</c:v>
                </c:pt>
                <c:pt idx="1210">
                  <c:v>6.7530000000000001</c:v>
                </c:pt>
                <c:pt idx="1211">
                  <c:v>6.51</c:v>
                </c:pt>
                <c:pt idx="1212">
                  <c:v>6.0819999999999999</c:v>
                </c:pt>
                <c:pt idx="1213">
                  <c:v>5.8149999999999755</c:v>
                </c:pt>
                <c:pt idx="1214">
                  <c:v>5.5789999999999997</c:v>
                </c:pt>
                <c:pt idx="1215">
                  <c:v>5.1739999999999995</c:v>
                </c:pt>
                <c:pt idx="1216">
                  <c:v>4.8209999999999855</c:v>
                </c:pt>
                <c:pt idx="1217">
                  <c:v>4.468</c:v>
                </c:pt>
                <c:pt idx="1218">
                  <c:v>4.1129999999999765</c:v>
                </c:pt>
                <c:pt idx="1219">
                  <c:v>4.1939999999999955</c:v>
                </c:pt>
                <c:pt idx="1220">
                  <c:v>4.0169999999999995</c:v>
                </c:pt>
                <c:pt idx="1221">
                  <c:v>3.863</c:v>
                </c:pt>
                <c:pt idx="1222">
                  <c:v>3.7090000000000001</c:v>
                </c:pt>
                <c:pt idx="1223">
                  <c:v>3.4529999999999967</c:v>
                </c:pt>
                <c:pt idx="1224">
                  <c:v>3.181</c:v>
                </c:pt>
                <c:pt idx="1225">
                  <c:v>3.2080000000000002</c:v>
                </c:pt>
                <c:pt idx="1226">
                  <c:v>3.4670000000000001</c:v>
                </c:pt>
                <c:pt idx="1227">
                  <c:v>3.4209999999999998</c:v>
                </c:pt>
                <c:pt idx="1228">
                  <c:v>3.5819999999999999</c:v>
                </c:pt>
                <c:pt idx="1229">
                  <c:v>3.6030000000000002</c:v>
                </c:pt>
                <c:pt idx="1230">
                  <c:v>3.657</c:v>
                </c:pt>
                <c:pt idx="1231">
                  <c:v>7.9889999999999999</c:v>
                </c:pt>
                <c:pt idx="1232">
                  <c:v>8.7850000000000001</c:v>
                </c:pt>
                <c:pt idx="1233">
                  <c:v>9.41</c:v>
                </c:pt>
                <c:pt idx="1234">
                  <c:v>9.7249999999999996</c:v>
                </c:pt>
                <c:pt idx="1235">
                  <c:v>10.236000000000001</c:v>
                </c:pt>
                <c:pt idx="1236">
                  <c:v>10.257</c:v>
                </c:pt>
                <c:pt idx="1237">
                  <c:v>10.094000000000001</c:v>
                </c:pt>
                <c:pt idx="1238">
                  <c:v>10.148999999999999</c:v>
                </c:pt>
                <c:pt idx="1239">
                  <c:v>9.9580000000000002</c:v>
                </c:pt>
                <c:pt idx="1240">
                  <c:v>9.5419999999999998</c:v>
                </c:pt>
                <c:pt idx="1241">
                  <c:v>9.3870000000000005</c:v>
                </c:pt>
                <c:pt idx="1242">
                  <c:v>8.8620000000000267</c:v>
                </c:pt>
                <c:pt idx="1243">
                  <c:v>8.4510000000000005</c:v>
                </c:pt>
                <c:pt idx="1244">
                  <c:v>8.3030000000000008</c:v>
                </c:pt>
                <c:pt idx="1245">
                  <c:v>8.1319999999999997</c:v>
                </c:pt>
                <c:pt idx="1246">
                  <c:v>7.9420000000000002</c:v>
                </c:pt>
                <c:pt idx="1247">
                  <c:v>7.742</c:v>
                </c:pt>
                <c:pt idx="1248">
                  <c:v>7.444</c:v>
                </c:pt>
                <c:pt idx="1249">
                  <c:v>7.2480000000000002</c:v>
                </c:pt>
                <c:pt idx="1250">
                  <c:v>7.09</c:v>
                </c:pt>
                <c:pt idx="1251">
                  <c:v>6.9300000000000024</c:v>
                </c:pt>
                <c:pt idx="1252">
                  <c:v>6.6459999999999955</c:v>
                </c:pt>
                <c:pt idx="1253">
                  <c:v>6.2779999999999996</c:v>
                </c:pt>
                <c:pt idx="1254">
                  <c:v>6.1159999999999846</c:v>
                </c:pt>
                <c:pt idx="1255">
                  <c:v>5.9760000000000124</c:v>
                </c:pt>
                <c:pt idx="1256">
                  <c:v>5.7930000000000001</c:v>
                </c:pt>
                <c:pt idx="1257">
                  <c:v>5.4980000000000002</c:v>
                </c:pt>
                <c:pt idx="1258">
                  <c:v>5.2210000000000001</c:v>
                </c:pt>
                <c:pt idx="1259">
                  <c:v>4.9249999999999945</c:v>
                </c:pt>
                <c:pt idx="1260">
                  <c:v>4.6619999999999955</c:v>
                </c:pt>
                <c:pt idx="1261">
                  <c:v>4.4340000000000002</c:v>
                </c:pt>
                <c:pt idx="1262">
                  <c:v>4.1539999999999955</c:v>
                </c:pt>
                <c:pt idx="1263">
                  <c:v>3.7589999999999999</c:v>
                </c:pt>
                <c:pt idx="1264">
                  <c:v>3.4359999999999977</c:v>
                </c:pt>
                <c:pt idx="1265">
                  <c:v>3.2749999999999999</c:v>
                </c:pt>
                <c:pt idx="1266">
                  <c:v>7.8249999999999655</c:v>
                </c:pt>
                <c:pt idx="1267">
                  <c:v>7.9950000000000001</c:v>
                </c:pt>
                <c:pt idx="1268">
                  <c:v>8.2330000000000005</c:v>
                </c:pt>
                <c:pt idx="1269">
                  <c:v>8.7000000000000011</c:v>
                </c:pt>
                <c:pt idx="1270">
                  <c:v>8.8700000000000028</c:v>
                </c:pt>
                <c:pt idx="1271">
                  <c:v>9.1289999999999996</c:v>
                </c:pt>
                <c:pt idx="1272">
                  <c:v>9.282</c:v>
                </c:pt>
                <c:pt idx="1273">
                  <c:v>9.3360000000000003</c:v>
                </c:pt>
                <c:pt idx="1274">
                  <c:v>9.3930000000000007</c:v>
                </c:pt>
                <c:pt idx="1275">
                  <c:v>9.3180000000000014</c:v>
                </c:pt>
                <c:pt idx="1276">
                  <c:v>9.468</c:v>
                </c:pt>
                <c:pt idx="1277">
                  <c:v>9.4140000000000015</c:v>
                </c:pt>
                <c:pt idx="1278">
                  <c:v>9.5610000000000035</c:v>
                </c:pt>
                <c:pt idx="1279">
                  <c:v>9.5450000000000017</c:v>
                </c:pt>
                <c:pt idx="1280">
                  <c:v>9.8020000000000067</c:v>
                </c:pt>
                <c:pt idx="1281">
                  <c:v>9.5180000000000025</c:v>
                </c:pt>
                <c:pt idx="1282">
                  <c:v>9.7800000000000011</c:v>
                </c:pt>
                <c:pt idx="1283">
                  <c:v>9.58</c:v>
                </c:pt>
                <c:pt idx="1284">
                  <c:v>9.6850000000000005</c:v>
                </c:pt>
                <c:pt idx="1285">
                  <c:v>9.6740000000000013</c:v>
                </c:pt>
                <c:pt idx="1286">
                  <c:v>9.6890000000000001</c:v>
                </c:pt>
                <c:pt idx="1287">
                  <c:v>9.6650000000000027</c:v>
                </c:pt>
                <c:pt idx="1288">
                  <c:v>9.8460000000000001</c:v>
                </c:pt>
                <c:pt idx="1289">
                  <c:v>9.7520000000000007</c:v>
                </c:pt>
                <c:pt idx="1290">
                  <c:v>9.8050000000000068</c:v>
                </c:pt>
                <c:pt idx="1291">
                  <c:v>9.5220000000000002</c:v>
                </c:pt>
                <c:pt idx="1292">
                  <c:v>9.8080000000000016</c:v>
                </c:pt>
                <c:pt idx="1293">
                  <c:v>9.6170000000000009</c:v>
                </c:pt>
                <c:pt idx="1294">
                  <c:v>9.5950000000000006</c:v>
                </c:pt>
                <c:pt idx="1295">
                  <c:v>9.5710000000000015</c:v>
                </c:pt>
                <c:pt idx="1296">
                  <c:v>9.5040000000000013</c:v>
                </c:pt>
                <c:pt idx="1297">
                  <c:v>9.6880000000000006</c:v>
                </c:pt>
                <c:pt idx="1298">
                  <c:v>9.5180000000000025</c:v>
                </c:pt>
                <c:pt idx="1299">
                  <c:v>9.5260000000000016</c:v>
                </c:pt>
                <c:pt idx="1300">
                  <c:v>9.3610000000000007</c:v>
                </c:pt>
                <c:pt idx="1301">
                  <c:v>9.3420000000000005</c:v>
                </c:pt>
                <c:pt idx="1302">
                  <c:v>9.4850000000000048</c:v>
                </c:pt>
                <c:pt idx="1303">
                  <c:v>9.4430000000000014</c:v>
                </c:pt>
                <c:pt idx="1304">
                  <c:v>9.5760000000000005</c:v>
                </c:pt>
                <c:pt idx="1305">
                  <c:v>9.5020000000000007</c:v>
                </c:pt>
                <c:pt idx="1306">
                  <c:v>9.3360000000000003</c:v>
                </c:pt>
                <c:pt idx="1307">
                  <c:v>9.4210000000000012</c:v>
                </c:pt>
                <c:pt idx="1308">
                  <c:v>9.4570000000000007</c:v>
                </c:pt>
                <c:pt idx="1309">
                  <c:v>9.42</c:v>
                </c:pt>
                <c:pt idx="1310">
                  <c:v>9.2010000000000005</c:v>
                </c:pt>
                <c:pt idx="1311">
                  <c:v>9.3090000000000028</c:v>
                </c:pt>
                <c:pt idx="1312">
                  <c:v>9.1580000000000013</c:v>
                </c:pt>
                <c:pt idx="1313">
                  <c:v>9.3440000000000012</c:v>
                </c:pt>
                <c:pt idx="1314">
                  <c:v>9.2449999999999992</c:v>
                </c:pt>
                <c:pt idx="1315">
                  <c:v>9.18</c:v>
                </c:pt>
                <c:pt idx="1316">
                  <c:v>9.1030000000000015</c:v>
                </c:pt>
                <c:pt idx="1317">
                  <c:v>8.9830000000000005</c:v>
                </c:pt>
                <c:pt idx="1318">
                  <c:v>9.1330000000000009</c:v>
                </c:pt>
                <c:pt idx="1319">
                  <c:v>9.2810000000000006</c:v>
                </c:pt>
                <c:pt idx="1320">
                  <c:v>9.1240000000000006</c:v>
                </c:pt>
                <c:pt idx="1321">
                  <c:v>8.9320000000000004</c:v>
                </c:pt>
                <c:pt idx="1322">
                  <c:v>8.84</c:v>
                </c:pt>
                <c:pt idx="1323">
                  <c:v>8.7970000000000006</c:v>
                </c:pt>
                <c:pt idx="1324">
                  <c:v>8.7449999999999992</c:v>
                </c:pt>
                <c:pt idx="1325">
                  <c:v>8.782</c:v>
                </c:pt>
                <c:pt idx="1326">
                  <c:v>8.6940000000000008</c:v>
                </c:pt>
                <c:pt idx="1327">
                  <c:v>8.5570000000000004</c:v>
                </c:pt>
                <c:pt idx="1328">
                  <c:v>8.5940000000000012</c:v>
                </c:pt>
                <c:pt idx="1329">
                  <c:v>8.6960000000000015</c:v>
                </c:pt>
                <c:pt idx="1330">
                  <c:v>8.6030000000000015</c:v>
                </c:pt>
                <c:pt idx="1331">
                  <c:v>8.8010000000000002</c:v>
                </c:pt>
                <c:pt idx="1332">
                  <c:v>8.777000000000001</c:v>
                </c:pt>
                <c:pt idx="1333">
                  <c:v>8.7189999999999994</c:v>
                </c:pt>
                <c:pt idx="1334">
                  <c:v>8.6340000000000003</c:v>
                </c:pt>
                <c:pt idx="1335">
                  <c:v>8.5389999999999997</c:v>
                </c:pt>
                <c:pt idx="1336">
                  <c:v>8.6260000000000012</c:v>
                </c:pt>
                <c:pt idx="1337">
                  <c:v>8.4170000000000016</c:v>
                </c:pt>
                <c:pt idx="1338">
                  <c:v>8.4440000000000008</c:v>
                </c:pt>
                <c:pt idx="1339">
                  <c:v>8.3850000000000247</c:v>
                </c:pt>
                <c:pt idx="1340">
                  <c:v>8.4440000000000008</c:v>
                </c:pt>
                <c:pt idx="1341">
                  <c:v>8.2570000000000014</c:v>
                </c:pt>
                <c:pt idx="1342">
                  <c:v>8.2560000000000002</c:v>
                </c:pt>
                <c:pt idx="1343">
                  <c:v>8.27</c:v>
                </c:pt>
                <c:pt idx="1344">
                  <c:v>8.3470000000000013</c:v>
                </c:pt>
                <c:pt idx="1345">
                  <c:v>8.2469999999999999</c:v>
                </c:pt>
                <c:pt idx="1346">
                  <c:v>8.3000000000000007</c:v>
                </c:pt>
                <c:pt idx="1347">
                  <c:v>8.3810000000000002</c:v>
                </c:pt>
                <c:pt idx="1348">
                  <c:v>8.1419999999999995</c:v>
                </c:pt>
                <c:pt idx="1349">
                  <c:v>8.1520000000000028</c:v>
                </c:pt>
                <c:pt idx="1350">
                  <c:v>8.0830000000000002</c:v>
                </c:pt>
                <c:pt idx="1351">
                  <c:v>8.01</c:v>
                </c:pt>
                <c:pt idx="1352">
                  <c:v>7.9059999999999997</c:v>
                </c:pt>
                <c:pt idx="1353">
                  <c:v>8.2510000000000012</c:v>
                </c:pt>
                <c:pt idx="1354">
                  <c:v>8.0489999999999995</c:v>
                </c:pt>
                <c:pt idx="1355">
                  <c:v>8.1590000000000007</c:v>
                </c:pt>
                <c:pt idx="1356">
                  <c:v>8.2240000000000002</c:v>
                </c:pt>
                <c:pt idx="1357">
                  <c:v>8.1150000000000002</c:v>
                </c:pt>
                <c:pt idx="1358">
                  <c:v>8.0750000000000028</c:v>
                </c:pt>
                <c:pt idx="1359">
                  <c:v>8.1379999999999999</c:v>
                </c:pt>
                <c:pt idx="1360">
                  <c:v>8.0350000000000001</c:v>
                </c:pt>
                <c:pt idx="1361">
                  <c:v>7.9740000000000002</c:v>
                </c:pt>
                <c:pt idx="1362">
                  <c:v>8.0540000000000003</c:v>
                </c:pt>
                <c:pt idx="1363">
                  <c:v>8.0690000000000008</c:v>
                </c:pt>
                <c:pt idx="1364">
                  <c:v>8.1940000000000008</c:v>
                </c:pt>
                <c:pt idx="1365">
                  <c:v>8.168000000000001</c:v>
                </c:pt>
                <c:pt idx="1366">
                  <c:v>7.9420000000000002</c:v>
                </c:pt>
                <c:pt idx="1367">
                  <c:v>8.0690000000000008</c:v>
                </c:pt>
                <c:pt idx="1368">
                  <c:v>8.088000000000001</c:v>
                </c:pt>
                <c:pt idx="1369">
                  <c:v>8.0950000000000006</c:v>
                </c:pt>
                <c:pt idx="1370">
                  <c:v>8.0070000000000014</c:v>
                </c:pt>
                <c:pt idx="1371">
                  <c:v>7.9459999999999997</c:v>
                </c:pt>
                <c:pt idx="1372">
                  <c:v>8.1540000000000035</c:v>
                </c:pt>
                <c:pt idx="1373">
                  <c:v>7.9409999999999998</c:v>
                </c:pt>
                <c:pt idx="1374">
                  <c:v>8.0780000000000012</c:v>
                </c:pt>
                <c:pt idx="1375">
                  <c:v>7.9020000000000001</c:v>
                </c:pt>
                <c:pt idx="1376">
                  <c:v>7.8919999999999995</c:v>
                </c:pt>
                <c:pt idx="1377">
                  <c:v>8.0300000000000011</c:v>
                </c:pt>
                <c:pt idx="1378">
                  <c:v>7.992</c:v>
                </c:pt>
                <c:pt idx="1379">
                  <c:v>7.9139999999999997</c:v>
                </c:pt>
                <c:pt idx="1380">
                  <c:v>8.0180000000000025</c:v>
                </c:pt>
                <c:pt idx="1381">
                  <c:v>8.173</c:v>
                </c:pt>
                <c:pt idx="1382">
                  <c:v>7.9660000000000002</c:v>
                </c:pt>
                <c:pt idx="1383">
                  <c:v>8.1460000000000008</c:v>
                </c:pt>
                <c:pt idx="1384">
                  <c:v>8.2140000000000004</c:v>
                </c:pt>
                <c:pt idx="1385">
                  <c:v>8.1270000000000024</c:v>
                </c:pt>
                <c:pt idx="1386">
                  <c:v>8.2119999999999997</c:v>
                </c:pt>
                <c:pt idx="1387">
                  <c:v>8.0840000000000014</c:v>
                </c:pt>
                <c:pt idx="1388">
                  <c:v>7.9790000000000134</c:v>
                </c:pt>
                <c:pt idx="1389">
                  <c:v>7.8890000000000002</c:v>
                </c:pt>
                <c:pt idx="1390">
                  <c:v>7.9260000000000002</c:v>
                </c:pt>
                <c:pt idx="1391">
                  <c:v>8.016</c:v>
                </c:pt>
                <c:pt idx="1392">
                  <c:v>8.0650000000000048</c:v>
                </c:pt>
                <c:pt idx="1393">
                  <c:v>8.1840000000000011</c:v>
                </c:pt>
                <c:pt idx="1394">
                  <c:v>8.0370000000000008</c:v>
                </c:pt>
                <c:pt idx="1395">
                  <c:v>8.11</c:v>
                </c:pt>
                <c:pt idx="1396">
                  <c:v>7.88</c:v>
                </c:pt>
                <c:pt idx="1397">
                  <c:v>7.9370000000000003</c:v>
                </c:pt>
                <c:pt idx="1398">
                  <c:v>7.7409999999999997</c:v>
                </c:pt>
                <c:pt idx="1399">
                  <c:v>7.56</c:v>
                </c:pt>
                <c:pt idx="1400">
                  <c:v>7.6449999999999845</c:v>
                </c:pt>
                <c:pt idx="1401">
                  <c:v>7.6390000000000002</c:v>
                </c:pt>
                <c:pt idx="1402">
                  <c:v>7.6</c:v>
                </c:pt>
                <c:pt idx="1403">
                  <c:v>7.7430000000000003</c:v>
                </c:pt>
                <c:pt idx="1404">
                  <c:v>7.6429999999999945</c:v>
                </c:pt>
                <c:pt idx="1405">
                  <c:v>7.59</c:v>
                </c:pt>
                <c:pt idx="1406">
                  <c:v>7.952</c:v>
                </c:pt>
              </c:numCache>
            </c:numRef>
          </c:yVal>
        </c:ser>
        <c:ser>
          <c:idx val="0"/>
          <c:order val="3"/>
          <c:tx>
            <c:v>1, 10</c:v>
          </c:tx>
          <c:spPr>
            <a:ln w="28575">
              <a:solidFill>
                <a:srgbClr val="FF0000"/>
              </a:solidFill>
            </a:ln>
          </c:spPr>
          <c:marker>
            <c:symbol val="none"/>
          </c:marker>
          <c:xVal>
            <c:numRef>
              <c:f>AOSandLB1to2inSeaWaterTest3Oil!$L$8:$M$8</c:f>
              <c:numCache>
                <c:formatCode>General</c:formatCode>
                <c:ptCount val="2"/>
                <c:pt idx="0">
                  <c:v>0.23333333333333445</c:v>
                </c:pt>
                <c:pt idx="1">
                  <c:v>0.23333333333333445</c:v>
                </c:pt>
              </c:numCache>
            </c:numRef>
          </c:xVal>
          <c:yVal>
            <c:numRef>
              <c:f>AOSandLB1to2inSeaWaterTest3Oil!$L$3:$M$3</c:f>
              <c:numCache>
                <c:formatCode>General</c:formatCode>
                <c:ptCount val="2"/>
                <c:pt idx="0">
                  <c:v>0</c:v>
                </c:pt>
                <c:pt idx="1">
                  <c:v>12</c:v>
                </c:pt>
              </c:numCache>
            </c:numRef>
          </c:yVal>
        </c:ser>
        <c:ser>
          <c:idx val="4"/>
          <c:order val="4"/>
          <c:tx>
            <c:v>Oil Inj</c:v>
          </c:tx>
          <c:spPr>
            <a:ln w="28575">
              <a:solidFill>
                <a:srgbClr val="FF0000"/>
              </a:solidFill>
            </a:ln>
          </c:spPr>
          <c:marker>
            <c:symbol val="none"/>
          </c:marker>
          <c:xVal>
            <c:numRef>
              <c:f>AOSandLB1to2inSeaWaterTest3Oil!$L$11:$M$11</c:f>
              <c:numCache>
                <c:formatCode>General</c:formatCode>
                <c:ptCount val="2"/>
                <c:pt idx="0">
                  <c:v>1.4416666666666658</c:v>
                </c:pt>
                <c:pt idx="1">
                  <c:v>1.4416666666666658</c:v>
                </c:pt>
              </c:numCache>
            </c:numRef>
          </c:xVal>
          <c:yVal>
            <c:numRef>
              <c:f>AOSandLB1to2inSeaWaterTest3Oil!$L$3:$M$3</c:f>
              <c:numCache>
                <c:formatCode>General</c:formatCode>
                <c:ptCount val="2"/>
                <c:pt idx="0">
                  <c:v>0</c:v>
                </c:pt>
                <c:pt idx="1">
                  <c:v>12</c:v>
                </c:pt>
              </c:numCache>
            </c:numRef>
          </c:yVal>
        </c:ser>
        <c:ser>
          <c:idx val="7"/>
          <c:order val="5"/>
          <c:tx>
            <c:v>Oil Stop</c:v>
          </c:tx>
          <c:spPr>
            <a:ln w="28575">
              <a:solidFill>
                <a:srgbClr val="FF0000"/>
              </a:solidFill>
            </a:ln>
          </c:spPr>
          <c:marker>
            <c:spPr>
              <a:noFill/>
            </c:spPr>
          </c:marker>
          <c:xVal>
            <c:numRef>
              <c:f>AOSandLB1to2inSeaWaterTest3Oil!$L$15:$M$15</c:f>
              <c:numCache>
                <c:formatCode>General</c:formatCode>
                <c:ptCount val="2"/>
                <c:pt idx="0">
                  <c:v>1.861111111111112</c:v>
                </c:pt>
                <c:pt idx="1">
                  <c:v>1.861111111111112</c:v>
                </c:pt>
              </c:numCache>
            </c:numRef>
          </c:xVal>
          <c:yVal>
            <c:numRef>
              <c:f>AOSandLB1to2inSeaWaterTest3Oil!$L$3:$M$3</c:f>
              <c:numCache>
                <c:formatCode>General</c:formatCode>
                <c:ptCount val="2"/>
                <c:pt idx="0">
                  <c:v>0</c:v>
                </c:pt>
                <c:pt idx="1">
                  <c:v>12</c:v>
                </c:pt>
              </c:numCache>
            </c:numRef>
          </c:yVal>
        </c:ser>
        <c:axId val="87460480"/>
        <c:axId val="87475328"/>
      </c:scatterChart>
      <c:scatterChart>
        <c:scatterStyle val="lineMarker"/>
        <c:ser>
          <c:idx val="3"/>
          <c:order val="1"/>
          <c:spPr>
            <a:ln w="28575">
              <a:noFill/>
            </a:ln>
          </c:spPr>
          <c:marker>
            <c:symbol val="diamond"/>
            <c:size val="2"/>
            <c:spPr>
              <a:noFill/>
              <a:ln>
                <a:solidFill>
                  <a:srgbClr val="00FF00"/>
                </a:solidFill>
              </a:ln>
            </c:spPr>
          </c:marker>
          <c:xVal>
            <c:numRef>
              <c:f>AOSandLB1to2inSeaWaterTest3Oil!$C$4:$C$1410</c:f>
              <c:numCache>
                <c:formatCode>General</c:formatCode>
                <c:ptCount val="1407"/>
                <c:pt idx="0">
                  <c:v>0</c:v>
                </c:pt>
                <c:pt idx="1">
                  <c:v>2.7777777777778295E-3</c:v>
                </c:pt>
                <c:pt idx="2">
                  <c:v>5.5555555555555558E-3</c:v>
                </c:pt>
                <c:pt idx="3">
                  <c:v>8.3333333333333367E-3</c:v>
                </c:pt>
                <c:pt idx="4">
                  <c:v>1.1111111111111125E-2</c:v>
                </c:pt>
                <c:pt idx="5">
                  <c:v>1.3888888888889034E-2</c:v>
                </c:pt>
                <c:pt idx="6">
                  <c:v>1.6666666666666701E-2</c:v>
                </c:pt>
                <c:pt idx="7">
                  <c:v>1.9444444444444445E-2</c:v>
                </c:pt>
                <c:pt idx="8">
                  <c:v>2.2222222222222251E-2</c:v>
                </c:pt>
                <c:pt idx="9">
                  <c:v>2.5000000000000001E-2</c:v>
                </c:pt>
                <c:pt idx="10">
                  <c:v>2.7777777777778224E-2</c:v>
                </c:pt>
                <c:pt idx="11">
                  <c:v>3.0555555555555582E-2</c:v>
                </c:pt>
                <c:pt idx="12">
                  <c:v>3.333333333333334E-2</c:v>
                </c:pt>
                <c:pt idx="13">
                  <c:v>3.6111111111111212E-2</c:v>
                </c:pt>
                <c:pt idx="14">
                  <c:v>3.888888888888889E-2</c:v>
                </c:pt>
                <c:pt idx="15">
                  <c:v>4.1666666666666664E-2</c:v>
                </c:pt>
                <c:pt idx="16">
                  <c:v>4.4444444444444502E-2</c:v>
                </c:pt>
                <c:pt idx="17">
                  <c:v>4.7222222222222332E-2</c:v>
                </c:pt>
                <c:pt idx="18">
                  <c:v>0.05</c:v>
                </c:pt>
                <c:pt idx="19">
                  <c:v>5.2777777777777792E-2</c:v>
                </c:pt>
                <c:pt idx="20">
                  <c:v>5.5555555555555455E-2</c:v>
                </c:pt>
                <c:pt idx="21">
                  <c:v>5.8333333333333987E-2</c:v>
                </c:pt>
                <c:pt idx="22">
                  <c:v>6.1111111111111123E-2</c:v>
                </c:pt>
                <c:pt idx="23">
                  <c:v>6.3888888888888884E-2</c:v>
                </c:pt>
                <c:pt idx="24">
                  <c:v>6.666666666666668E-2</c:v>
                </c:pt>
                <c:pt idx="25">
                  <c:v>6.9444444444444503E-2</c:v>
                </c:pt>
                <c:pt idx="26">
                  <c:v>7.2222222222222424E-2</c:v>
                </c:pt>
                <c:pt idx="27">
                  <c:v>7.5000000000000011E-2</c:v>
                </c:pt>
                <c:pt idx="28">
                  <c:v>7.7777777777777779E-2</c:v>
                </c:pt>
                <c:pt idx="29">
                  <c:v>8.0555555555556893E-2</c:v>
                </c:pt>
                <c:pt idx="30">
                  <c:v>8.3333333333333343E-2</c:v>
                </c:pt>
                <c:pt idx="31">
                  <c:v>8.6111111111110819E-2</c:v>
                </c:pt>
                <c:pt idx="32">
                  <c:v>8.8888888888889767E-2</c:v>
                </c:pt>
                <c:pt idx="33">
                  <c:v>9.1666666666667646E-2</c:v>
                </c:pt>
                <c:pt idx="34">
                  <c:v>9.4444444444444525E-2</c:v>
                </c:pt>
                <c:pt idx="35">
                  <c:v>9.7222222222222224E-2</c:v>
                </c:pt>
                <c:pt idx="36">
                  <c:v>0.1</c:v>
                </c:pt>
                <c:pt idx="37">
                  <c:v>0.10277777777777777</c:v>
                </c:pt>
                <c:pt idx="38">
                  <c:v>0.10555555555555562</c:v>
                </c:pt>
                <c:pt idx="39">
                  <c:v>0.10833333333333336</c:v>
                </c:pt>
                <c:pt idx="40">
                  <c:v>0.1111111111111111</c:v>
                </c:pt>
                <c:pt idx="41">
                  <c:v>0.11388888888888885</c:v>
                </c:pt>
                <c:pt idx="42">
                  <c:v>0.11666666666666672</c:v>
                </c:pt>
                <c:pt idx="43">
                  <c:v>0.11944444444444446</c:v>
                </c:pt>
                <c:pt idx="44">
                  <c:v>0.12222222222222359</c:v>
                </c:pt>
                <c:pt idx="45">
                  <c:v>0.125</c:v>
                </c:pt>
                <c:pt idx="46">
                  <c:v>0.12777777777777777</c:v>
                </c:pt>
                <c:pt idx="47">
                  <c:v>0.13055555555555537</c:v>
                </c:pt>
                <c:pt idx="48">
                  <c:v>0.13333333333333341</c:v>
                </c:pt>
                <c:pt idx="49">
                  <c:v>0.13611111111111121</c:v>
                </c:pt>
                <c:pt idx="50">
                  <c:v>0.1388888888888889</c:v>
                </c:pt>
                <c:pt idx="51">
                  <c:v>0.14166666666666666</c:v>
                </c:pt>
                <c:pt idx="52">
                  <c:v>0.14444444444444696</c:v>
                </c:pt>
                <c:pt idx="53">
                  <c:v>0.14722222222222339</c:v>
                </c:pt>
                <c:pt idx="54">
                  <c:v>0.15000000000000024</c:v>
                </c:pt>
                <c:pt idx="55">
                  <c:v>0.15277777777777779</c:v>
                </c:pt>
                <c:pt idx="56">
                  <c:v>0.15555555555555556</c:v>
                </c:pt>
                <c:pt idx="57">
                  <c:v>0.15833333333333502</c:v>
                </c:pt>
                <c:pt idx="58">
                  <c:v>0.1611111111111112</c:v>
                </c:pt>
                <c:pt idx="59">
                  <c:v>0.16388888888888889</c:v>
                </c:pt>
                <c:pt idx="60">
                  <c:v>0.16666666666666666</c:v>
                </c:pt>
                <c:pt idx="61">
                  <c:v>0.16944444444444681</c:v>
                </c:pt>
                <c:pt idx="62">
                  <c:v>0.17222222222222244</c:v>
                </c:pt>
                <c:pt idx="63">
                  <c:v>0.17500000000000004</c:v>
                </c:pt>
                <c:pt idx="64">
                  <c:v>0.17777777777777778</c:v>
                </c:pt>
                <c:pt idx="65">
                  <c:v>0.18055555555555555</c:v>
                </c:pt>
                <c:pt idx="66">
                  <c:v>0.18333333333333479</c:v>
                </c:pt>
                <c:pt idx="67">
                  <c:v>0.18611111111111242</c:v>
                </c:pt>
                <c:pt idx="68">
                  <c:v>0.18888888888888891</c:v>
                </c:pt>
                <c:pt idx="69">
                  <c:v>0.19166666666666668</c:v>
                </c:pt>
                <c:pt idx="70">
                  <c:v>0.19444444444444658</c:v>
                </c:pt>
                <c:pt idx="71">
                  <c:v>0.19722222222222224</c:v>
                </c:pt>
                <c:pt idx="72">
                  <c:v>0.2</c:v>
                </c:pt>
                <c:pt idx="73">
                  <c:v>0.20277777777777778</c:v>
                </c:pt>
                <c:pt idx="74">
                  <c:v>0.20555555555555555</c:v>
                </c:pt>
                <c:pt idx="75">
                  <c:v>0.20833333333333459</c:v>
                </c:pt>
                <c:pt idx="76">
                  <c:v>0.21111111111111144</c:v>
                </c:pt>
                <c:pt idx="77">
                  <c:v>0.21388888888888891</c:v>
                </c:pt>
                <c:pt idx="78">
                  <c:v>0.2166666666666667</c:v>
                </c:pt>
                <c:pt idx="79">
                  <c:v>0.21944444444444755</c:v>
                </c:pt>
                <c:pt idx="80">
                  <c:v>0.22222222222222221</c:v>
                </c:pt>
                <c:pt idx="81">
                  <c:v>0.22500000000000001</c:v>
                </c:pt>
                <c:pt idx="82">
                  <c:v>0.22777777777777777</c:v>
                </c:pt>
                <c:pt idx="83">
                  <c:v>0.23055555555555557</c:v>
                </c:pt>
                <c:pt idx="84">
                  <c:v>0.23333333333333445</c:v>
                </c:pt>
                <c:pt idx="85">
                  <c:v>0.23611111111111124</c:v>
                </c:pt>
                <c:pt idx="86">
                  <c:v>0.2388888888888889</c:v>
                </c:pt>
                <c:pt idx="87">
                  <c:v>0.2416666666666667</c:v>
                </c:pt>
                <c:pt idx="88">
                  <c:v>0.24444444444444713</c:v>
                </c:pt>
                <c:pt idx="89">
                  <c:v>0.24722222222222354</c:v>
                </c:pt>
                <c:pt idx="90">
                  <c:v>0.25</c:v>
                </c:pt>
                <c:pt idx="91">
                  <c:v>0.25277777777777782</c:v>
                </c:pt>
                <c:pt idx="92">
                  <c:v>0.25555555555555554</c:v>
                </c:pt>
                <c:pt idx="93">
                  <c:v>0.25833333333333325</c:v>
                </c:pt>
                <c:pt idx="94">
                  <c:v>0.26111111111111113</c:v>
                </c:pt>
                <c:pt idx="95">
                  <c:v>0.26388888888889356</c:v>
                </c:pt>
                <c:pt idx="96">
                  <c:v>0.26666666666666738</c:v>
                </c:pt>
                <c:pt idx="97">
                  <c:v>0.26944444444444482</c:v>
                </c:pt>
                <c:pt idx="98">
                  <c:v>0.27222222222222231</c:v>
                </c:pt>
                <c:pt idx="99">
                  <c:v>0.27500000000000002</c:v>
                </c:pt>
                <c:pt idx="100">
                  <c:v>0.27777777777778018</c:v>
                </c:pt>
                <c:pt idx="101">
                  <c:v>0.28055555555555556</c:v>
                </c:pt>
                <c:pt idx="102">
                  <c:v>0.28333333333333333</c:v>
                </c:pt>
                <c:pt idx="103">
                  <c:v>0.28611111111111109</c:v>
                </c:pt>
                <c:pt idx="104">
                  <c:v>0.28888888888889358</c:v>
                </c:pt>
                <c:pt idx="105">
                  <c:v>0.29166666666666941</c:v>
                </c:pt>
                <c:pt idx="106">
                  <c:v>0.29444444444444684</c:v>
                </c:pt>
                <c:pt idx="107">
                  <c:v>0.29722222222222433</c:v>
                </c:pt>
                <c:pt idx="108">
                  <c:v>0.30000000000000032</c:v>
                </c:pt>
                <c:pt idx="109">
                  <c:v>0.30277777777778092</c:v>
                </c:pt>
                <c:pt idx="110">
                  <c:v>0.30555555555555558</c:v>
                </c:pt>
                <c:pt idx="111">
                  <c:v>0.30833333333333335</c:v>
                </c:pt>
                <c:pt idx="112">
                  <c:v>0.31111111111111112</c:v>
                </c:pt>
                <c:pt idx="113">
                  <c:v>0.3138888888888951</c:v>
                </c:pt>
                <c:pt idx="114">
                  <c:v>0.31666666666667043</c:v>
                </c:pt>
                <c:pt idx="115">
                  <c:v>0.31944444444444753</c:v>
                </c:pt>
                <c:pt idx="116">
                  <c:v>0.32222222222222496</c:v>
                </c:pt>
                <c:pt idx="117">
                  <c:v>0.3250000000000024</c:v>
                </c:pt>
                <c:pt idx="118">
                  <c:v>0.327777777777782</c:v>
                </c:pt>
                <c:pt idx="119">
                  <c:v>0.33055555555555582</c:v>
                </c:pt>
                <c:pt idx="120">
                  <c:v>0.33333333333333331</c:v>
                </c:pt>
                <c:pt idx="121">
                  <c:v>0.3361111111111113</c:v>
                </c:pt>
                <c:pt idx="122">
                  <c:v>0.33888888888889535</c:v>
                </c:pt>
                <c:pt idx="123">
                  <c:v>0.34166666666666906</c:v>
                </c:pt>
                <c:pt idx="124">
                  <c:v>0.34444444444444638</c:v>
                </c:pt>
                <c:pt idx="125">
                  <c:v>0.34722222222222232</c:v>
                </c:pt>
                <c:pt idx="126">
                  <c:v>0.35000000000000031</c:v>
                </c:pt>
                <c:pt idx="127">
                  <c:v>0.35277777777778047</c:v>
                </c:pt>
                <c:pt idx="128">
                  <c:v>0.35555555555555557</c:v>
                </c:pt>
                <c:pt idx="129">
                  <c:v>0.35833333333333334</c:v>
                </c:pt>
                <c:pt idx="130">
                  <c:v>0.3611111111111111</c:v>
                </c:pt>
                <c:pt idx="131">
                  <c:v>0.36388888888889487</c:v>
                </c:pt>
                <c:pt idx="132">
                  <c:v>0.36666666666666986</c:v>
                </c:pt>
                <c:pt idx="133">
                  <c:v>0.36944444444444713</c:v>
                </c:pt>
                <c:pt idx="134">
                  <c:v>0.37222222222222462</c:v>
                </c:pt>
                <c:pt idx="135">
                  <c:v>0.37500000000000211</c:v>
                </c:pt>
                <c:pt idx="136">
                  <c:v>0.37777777777778154</c:v>
                </c:pt>
                <c:pt idx="137">
                  <c:v>0.38055555555555581</c:v>
                </c:pt>
                <c:pt idx="138">
                  <c:v>0.38333333333333336</c:v>
                </c:pt>
                <c:pt idx="139">
                  <c:v>0.38611111111111118</c:v>
                </c:pt>
                <c:pt idx="140">
                  <c:v>0.38888888888889528</c:v>
                </c:pt>
                <c:pt idx="141">
                  <c:v>0.39166666666667055</c:v>
                </c:pt>
                <c:pt idx="142">
                  <c:v>0.39444444444444826</c:v>
                </c:pt>
                <c:pt idx="143">
                  <c:v>0.39722222222222536</c:v>
                </c:pt>
                <c:pt idx="144">
                  <c:v>0.4</c:v>
                </c:pt>
                <c:pt idx="145">
                  <c:v>0.40277777777778018</c:v>
                </c:pt>
                <c:pt idx="146">
                  <c:v>0.40555555555555556</c:v>
                </c:pt>
                <c:pt idx="147">
                  <c:v>0.40833333333333333</c:v>
                </c:pt>
                <c:pt idx="148">
                  <c:v>0.41111111111111109</c:v>
                </c:pt>
                <c:pt idx="149">
                  <c:v>0.41388888888889358</c:v>
                </c:pt>
                <c:pt idx="150">
                  <c:v>0.41666666666666941</c:v>
                </c:pt>
                <c:pt idx="151">
                  <c:v>0.41944444444444684</c:v>
                </c:pt>
                <c:pt idx="152">
                  <c:v>0.42222222222222433</c:v>
                </c:pt>
                <c:pt idx="153">
                  <c:v>0.42500000000000032</c:v>
                </c:pt>
                <c:pt idx="154">
                  <c:v>0.42777777777778092</c:v>
                </c:pt>
                <c:pt idx="155">
                  <c:v>0.43055555555555558</c:v>
                </c:pt>
                <c:pt idx="156">
                  <c:v>0.43333333333333335</c:v>
                </c:pt>
                <c:pt idx="157">
                  <c:v>0.43611111111111112</c:v>
                </c:pt>
                <c:pt idx="158">
                  <c:v>0.4388888888888951</c:v>
                </c:pt>
                <c:pt idx="159">
                  <c:v>0.44166666666666682</c:v>
                </c:pt>
                <c:pt idx="160">
                  <c:v>0.44444444444444442</c:v>
                </c:pt>
                <c:pt idx="161">
                  <c:v>0.4472222222222223</c:v>
                </c:pt>
                <c:pt idx="162">
                  <c:v>0.45</c:v>
                </c:pt>
                <c:pt idx="163">
                  <c:v>0.45277777777777989</c:v>
                </c:pt>
                <c:pt idx="164">
                  <c:v>0.45555555555555555</c:v>
                </c:pt>
                <c:pt idx="165">
                  <c:v>0.45833333333333326</c:v>
                </c:pt>
                <c:pt idx="166">
                  <c:v>0.46111111111111114</c:v>
                </c:pt>
                <c:pt idx="167">
                  <c:v>0.46388888888889368</c:v>
                </c:pt>
                <c:pt idx="168">
                  <c:v>0.46666666666666906</c:v>
                </c:pt>
                <c:pt idx="169">
                  <c:v>0.46944444444444638</c:v>
                </c:pt>
                <c:pt idx="170">
                  <c:v>0.47222222222222232</c:v>
                </c:pt>
                <c:pt idx="171">
                  <c:v>0.47500000000000031</c:v>
                </c:pt>
                <c:pt idx="172">
                  <c:v>0.47777777777778047</c:v>
                </c:pt>
                <c:pt idx="173">
                  <c:v>0.48055555555555557</c:v>
                </c:pt>
                <c:pt idx="174">
                  <c:v>0.48333333333333334</c:v>
                </c:pt>
                <c:pt idx="175">
                  <c:v>0.4861111111111111</c:v>
                </c:pt>
                <c:pt idx="176">
                  <c:v>0.48888888888889487</c:v>
                </c:pt>
                <c:pt idx="177">
                  <c:v>0.49166666666666986</c:v>
                </c:pt>
                <c:pt idx="178">
                  <c:v>0.49444444444444713</c:v>
                </c:pt>
                <c:pt idx="179">
                  <c:v>0.49722222222222462</c:v>
                </c:pt>
                <c:pt idx="180">
                  <c:v>0.5</c:v>
                </c:pt>
                <c:pt idx="181">
                  <c:v>0.50277777777777777</c:v>
                </c:pt>
                <c:pt idx="182">
                  <c:v>0.50555555555555554</c:v>
                </c:pt>
                <c:pt idx="183">
                  <c:v>0.5083333333333333</c:v>
                </c:pt>
                <c:pt idx="184">
                  <c:v>0.51111111111111107</c:v>
                </c:pt>
                <c:pt idx="185">
                  <c:v>0.51388888888888884</c:v>
                </c:pt>
                <c:pt idx="186">
                  <c:v>0.5166666666666665</c:v>
                </c:pt>
                <c:pt idx="187">
                  <c:v>0.5194444444444446</c:v>
                </c:pt>
                <c:pt idx="188">
                  <c:v>0.52222222222222159</c:v>
                </c:pt>
                <c:pt idx="189">
                  <c:v>0.52500000000000002</c:v>
                </c:pt>
                <c:pt idx="190">
                  <c:v>0.52777777777777779</c:v>
                </c:pt>
                <c:pt idx="191">
                  <c:v>0.53055555555555567</c:v>
                </c:pt>
                <c:pt idx="192">
                  <c:v>0.53333333333333333</c:v>
                </c:pt>
                <c:pt idx="193">
                  <c:v>0.53611111111111109</c:v>
                </c:pt>
                <c:pt idx="194">
                  <c:v>0.53888888888888964</c:v>
                </c:pt>
                <c:pt idx="195">
                  <c:v>0.54166666666666652</c:v>
                </c:pt>
                <c:pt idx="196">
                  <c:v>0.54444444444444462</c:v>
                </c:pt>
                <c:pt idx="197">
                  <c:v>0.54722222222222228</c:v>
                </c:pt>
                <c:pt idx="198">
                  <c:v>0.55000000000000004</c:v>
                </c:pt>
                <c:pt idx="199">
                  <c:v>0.55277777777777781</c:v>
                </c:pt>
                <c:pt idx="200">
                  <c:v>0.55555555555555569</c:v>
                </c:pt>
                <c:pt idx="201">
                  <c:v>0.55833333333333335</c:v>
                </c:pt>
                <c:pt idx="202">
                  <c:v>0.56111111111111112</c:v>
                </c:pt>
                <c:pt idx="203">
                  <c:v>0.5638888888888931</c:v>
                </c:pt>
                <c:pt idx="204">
                  <c:v>0.56666666666666654</c:v>
                </c:pt>
                <c:pt idx="205">
                  <c:v>0.56944444444444464</c:v>
                </c:pt>
                <c:pt idx="206">
                  <c:v>0.57222222222222219</c:v>
                </c:pt>
                <c:pt idx="207">
                  <c:v>0.57500000000000062</c:v>
                </c:pt>
                <c:pt idx="208">
                  <c:v>0.57777777777777772</c:v>
                </c:pt>
                <c:pt idx="209">
                  <c:v>0.58055555555555549</c:v>
                </c:pt>
                <c:pt idx="210">
                  <c:v>0.58333333333333337</c:v>
                </c:pt>
                <c:pt idx="211">
                  <c:v>0.58611111111111058</c:v>
                </c:pt>
                <c:pt idx="212">
                  <c:v>0.58888888888888891</c:v>
                </c:pt>
                <c:pt idx="213">
                  <c:v>0.59166666666666656</c:v>
                </c:pt>
                <c:pt idx="214">
                  <c:v>0.59444444444444444</c:v>
                </c:pt>
                <c:pt idx="215">
                  <c:v>0.59722222222221788</c:v>
                </c:pt>
                <c:pt idx="216">
                  <c:v>0.60000000000000064</c:v>
                </c:pt>
                <c:pt idx="217">
                  <c:v>0.60277777777777775</c:v>
                </c:pt>
                <c:pt idx="218">
                  <c:v>0.60555555555555562</c:v>
                </c:pt>
                <c:pt idx="219">
                  <c:v>0.60833333333333361</c:v>
                </c:pt>
                <c:pt idx="220">
                  <c:v>0.6111111111111116</c:v>
                </c:pt>
                <c:pt idx="221">
                  <c:v>0.61388888888889426</c:v>
                </c:pt>
                <c:pt idx="222">
                  <c:v>0.6166666666666667</c:v>
                </c:pt>
                <c:pt idx="223">
                  <c:v>0.61944444444444924</c:v>
                </c:pt>
                <c:pt idx="224">
                  <c:v>0.62222222222222223</c:v>
                </c:pt>
                <c:pt idx="225">
                  <c:v>0.62500000000000433</c:v>
                </c:pt>
                <c:pt idx="226">
                  <c:v>0.62777777777778065</c:v>
                </c:pt>
                <c:pt idx="227">
                  <c:v>0.63055555555555565</c:v>
                </c:pt>
                <c:pt idx="228">
                  <c:v>0.63333333333333364</c:v>
                </c:pt>
                <c:pt idx="229">
                  <c:v>0.63611111111111163</c:v>
                </c:pt>
                <c:pt idx="230">
                  <c:v>0.63888888888889506</c:v>
                </c:pt>
                <c:pt idx="231">
                  <c:v>0.64166666666666672</c:v>
                </c:pt>
                <c:pt idx="232">
                  <c:v>0.64444444444444993</c:v>
                </c:pt>
                <c:pt idx="233">
                  <c:v>0.64722222222222225</c:v>
                </c:pt>
                <c:pt idx="234">
                  <c:v>0.65000000000000491</c:v>
                </c:pt>
                <c:pt idx="235">
                  <c:v>0.65277777777778245</c:v>
                </c:pt>
                <c:pt idx="236">
                  <c:v>0.65555555555556022</c:v>
                </c:pt>
                <c:pt idx="237">
                  <c:v>0.65833333333333754</c:v>
                </c:pt>
                <c:pt idx="238">
                  <c:v>0.66111111111111165</c:v>
                </c:pt>
                <c:pt idx="239">
                  <c:v>0.66388888888889652</c:v>
                </c:pt>
                <c:pt idx="240">
                  <c:v>0.66666666666666663</c:v>
                </c:pt>
                <c:pt idx="241">
                  <c:v>0.66944444444445073</c:v>
                </c:pt>
                <c:pt idx="242">
                  <c:v>0.67222222222222261</c:v>
                </c:pt>
                <c:pt idx="243">
                  <c:v>0.67500000000000548</c:v>
                </c:pt>
                <c:pt idx="244">
                  <c:v>0.67777777777778314</c:v>
                </c:pt>
                <c:pt idx="245">
                  <c:v>0.68055555555555569</c:v>
                </c:pt>
                <c:pt idx="246">
                  <c:v>0.68333333333333335</c:v>
                </c:pt>
                <c:pt idx="247">
                  <c:v>0.68611111111111112</c:v>
                </c:pt>
                <c:pt idx="248">
                  <c:v>0.6888888888888931</c:v>
                </c:pt>
                <c:pt idx="249">
                  <c:v>0.69166666666666654</c:v>
                </c:pt>
                <c:pt idx="250">
                  <c:v>0.69444444444444464</c:v>
                </c:pt>
                <c:pt idx="251">
                  <c:v>0.69722222222222219</c:v>
                </c:pt>
                <c:pt idx="252">
                  <c:v>0.70000000000000062</c:v>
                </c:pt>
                <c:pt idx="253">
                  <c:v>0.70277777777777772</c:v>
                </c:pt>
                <c:pt idx="254">
                  <c:v>0.7055555555555556</c:v>
                </c:pt>
                <c:pt idx="255">
                  <c:v>0.7083333333333337</c:v>
                </c:pt>
                <c:pt idx="256">
                  <c:v>0.71111111111111114</c:v>
                </c:pt>
                <c:pt idx="257">
                  <c:v>0.71388888888889368</c:v>
                </c:pt>
                <c:pt idx="258">
                  <c:v>0.71666666666666667</c:v>
                </c:pt>
                <c:pt idx="259">
                  <c:v>0.71944444444444866</c:v>
                </c:pt>
                <c:pt idx="260">
                  <c:v>0.72222222222222221</c:v>
                </c:pt>
                <c:pt idx="261">
                  <c:v>0.72500000000000064</c:v>
                </c:pt>
                <c:pt idx="262">
                  <c:v>0.72777777777777775</c:v>
                </c:pt>
                <c:pt idx="263">
                  <c:v>0.73055555555555562</c:v>
                </c:pt>
                <c:pt idx="264">
                  <c:v>0.73333333333333361</c:v>
                </c:pt>
                <c:pt idx="265">
                  <c:v>0.7361111111111116</c:v>
                </c:pt>
                <c:pt idx="266">
                  <c:v>0.73888888888889426</c:v>
                </c:pt>
                <c:pt idx="267">
                  <c:v>0.7416666666666667</c:v>
                </c:pt>
                <c:pt idx="268">
                  <c:v>0.74444444444444924</c:v>
                </c:pt>
                <c:pt idx="269">
                  <c:v>0.74722222222222223</c:v>
                </c:pt>
                <c:pt idx="270">
                  <c:v>0.75000000000000433</c:v>
                </c:pt>
                <c:pt idx="271">
                  <c:v>0.75277777777778065</c:v>
                </c:pt>
                <c:pt idx="272">
                  <c:v>0.75555555555555565</c:v>
                </c:pt>
                <c:pt idx="273">
                  <c:v>0.75833333333333364</c:v>
                </c:pt>
                <c:pt idx="274">
                  <c:v>0.76111111111111163</c:v>
                </c:pt>
                <c:pt idx="275">
                  <c:v>0.76111111111111163</c:v>
                </c:pt>
                <c:pt idx="276">
                  <c:v>0.76388888888889506</c:v>
                </c:pt>
                <c:pt idx="277">
                  <c:v>0.76666666666666672</c:v>
                </c:pt>
                <c:pt idx="278">
                  <c:v>0.76944444444444993</c:v>
                </c:pt>
                <c:pt idx="279">
                  <c:v>0.77222222222222225</c:v>
                </c:pt>
                <c:pt idx="280">
                  <c:v>0.77500000000000491</c:v>
                </c:pt>
                <c:pt idx="281">
                  <c:v>0.77777777777778245</c:v>
                </c:pt>
                <c:pt idx="282">
                  <c:v>0.78055555555555567</c:v>
                </c:pt>
                <c:pt idx="283">
                  <c:v>0.78333333333333333</c:v>
                </c:pt>
                <c:pt idx="284">
                  <c:v>0.78611111111111109</c:v>
                </c:pt>
                <c:pt idx="285">
                  <c:v>0.78888888888888964</c:v>
                </c:pt>
                <c:pt idx="286">
                  <c:v>0.79166666666666652</c:v>
                </c:pt>
                <c:pt idx="287">
                  <c:v>0.79444444444444462</c:v>
                </c:pt>
                <c:pt idx="288">
                  <c:v>0.79722222222222228</c:v>
                </c:pt>
                <c:pt idx="289">
                  <c:v>0.8</c:v>
                </c:pt>
                <c:pt idx="290">
                  <c:v>0.80277777777777781</c:v>
                </c:pt>
                <c:pt idx="291">
                  <c:v>0.80555555555555569</c:v>
                </c:pt>
                <c:pt idx="292">
                  <c:v>0.80833333333333335</c:v>
                </c:pt>
                <c:pt idx="293">
                  <c:v>0.81111111111111112</c:v>
                </c:pt>
                <c:pt idx="294">
                  <c:v>0.8138888888888931</c:v>
                </c:pt>
                <c:pt idx="295">
                  <c:v>0.81666666666666654</c:v>
                </c:pt>
                <c:pt idx="296">
                  <c:v>0.81944444444444464</c:v>
                </c:pt>
                <c:pt idx="297">
                  <c:v>0.82222222222222219</c:v>
                </c:pt>
                <c:pt idx="298">
                  <c:v>0.82500000000000062</c:v>
                </c:pt>
                <c:pt idx="299">
                  <c:v>0.82777777777777772</c:v>
                </c:pt>
                <c:pt idx="300">
                  <c:v>0.8305555555555556</c:v>
                </c:pt>
                <c:pt idx="301">
                  <c:v>0.8333333333333337</c:v>
                </c:pt>
                <c:pt idx="302">
                  <c:v>0.83611111111111114</c:v>
                </c:pt>
                <c:pt idx="303">
                  <c:v>0.83888888888889368</c:v>
                </c:pt>
                <c:pt idx="304">
                  <c:v>0.84166666666666667</c:v>
                </c:pt>
                <c:pt idx="305">
                  <c:v>0.84444444444444866</c:v>
                </c:pt>
                <c:pt idx="306">
                  <c:v>0.84722222222222221</c:v>
                </c:pt>
                <c:pt idx="307">
                  <c:v>0.85000000000000064</c:v>
                </c:pt>
                <c:pt idx="308">
                  <c:v>0.85277777777777775</c:v>
                </c:pt>
                <c:pt idx="309">
                  <c:v>0.85555555555555562</c:v>
                </c:pt>
                <c:pt idx="310">
                  <c:v>0.85833333333333361</c:v>
                </c:pt>
                <c:pt idx="311">
                  <c:v>0.8611111111111116</c:v>
                </c:pt>
                <c:pt idx="312">
                  <c:v>0.86388888888889426</c:v>
                </c:pt>
                <c:pt idx="313">
                  <c:v>0.8666666666666667</c:v>
                </c:pt>
                <c:pt idx="314">
                  <c:v>0.86944444444444924</c:v>
                </c:pt>
                <c:pt idx="315">
                  <c:v>0.87222222222222223</c:v>
                </c:pt>
                <c:pt idx="316">
                  <c:v>0.87500000000000433</c:v>
                </c:pt>
                <c:pt idx="317">
                  <c:v>0.87777777777778065</c:v>
                </c:pt>
                <c:pt idx="318">
                  <c:v>0.88055555555555554</c:v>
                </c:pt>
                <c:pt idx="319">
                  <c:v>0.8833333333333333</c:v>
                </c:pt>
                <c:pt idx="320">
                  <c:v>0.88611111111111107</c:v>
                </c:pt>
                <c:pt idx="321">
                  <c:v>0.88888888888888884</c:v>
                </c:pt>
                <c:pt idx="322">
                  <c:v>0.8916666666666665</c:v>
                </c:pt>
                <c:pt idx="323">
                  <c:v>0.8944444444444446</c:v>
                </c:pt>
                <c:pt idx="324">
                  <c:v>0.89722222222222159</c:v>
                </c:pt>
                <c:pt idx="325">
                  <c:v>0.9</c:v>
                </c:pt>
                <c:pt idx="326">
                  <c:v>0.90277777777777779</c:v>
                </c:pt>
                <c:pt idx="327">
                  <c:v>0.90555555555555567</c:v>
                </c:pt>
                <c:pt idx="328">
                  <c:v>0.90833333333333333</c:v>
                </c:pt>
                <c:pt idx="329">
                  <c:v>0.91111111111111109</c:v>
                </c:pt>
                <c:pt idx="330">
                  <c:v>0.91388888888888964</c:v>
                </c:pt>
                <c:pt idx="331">
                  <c:v>0.91666666666666652</c:v>
                </c:pt>
                <c:pt idx="332">
                  <c:v>0.91944444444444462</c:v>
                </c:pt>
                <c:pt idx="333">
                  <c:v>0.92222222222222228</c:v>
                </c:pt>
                <c:pt idx="334">
                  <c:v>0.92500000000000004</c:v>
                </c:pt>
                <c:pt idx="335">
                  <c:v>0.92777777777777781</c:v>
                </c:pt>
                <c:pt idx="336">
                  <c:v>0.93055555555555569</c:v>
                </c:pt>
                <c:pt idx="337">
                  <c:v>0.93333333333333335</c:v>
                </c:pt>
                <c:pt idx="338">
                  <c:v>0.93611111111111112</c:v>
                </c:pt>
                <c:pt idx="339">
                  <c:v>0.9388888888888931</c:v>
                </c:pt>
                <c:pt idx="340">
                  <c:v>0.94166666666666654</c:v>
                </c:pt>
                <c:pt idx="341">
                  <c:v>0.94444444444444464</c:v>
                </c:pt>
                <c:pt idx="342">
                  <c:v>0.94722222222222219</c:v>
                </c:pt>
                <c:pt idx="343">
                  <c:v>0.95000000000000062</c:v>
                </c:pt>
                <c:pt idx="344">
                  <c:v>0.95277777777777772</c:v>
                </c:pt>
                <c:pt idx="345">
                  <c:v>0.9555555555555556</c:v>
                </c:pt>
                <c:pt idx="346">
                  <c:v>0.9583333333333337</c:v>
                </c:pt>
                <c:pt idx="347">
                  <c:v>0.96111111111111114</c:v>
                </c:pt>
                <c:pt idx="348">
                  <c:v>0.96388888888889368</c:v>
                </c:pt>
                <c:pt idx="349">
                  <c:v>0.96666666666666667</c:v>
                </c:pt>
                <c:pt idx="350">
                  <c:v>0.96944444444444866</c:v>
                </c:pt>
                <c:pt idx="351">
                  <c:v>0.97222222222222221</c:v>
                </c:pt>
                <c:pt idx="352">
                  <c:v>0.97500000000000064</c:v>
                </c:pt>
                <c:pt idx="353">
                  <c:v>0.97777777777777775</c:v>
                </c:pt>
                <c:pt idx="354">
                  <c:v>0.98055555555555551</c:v>
                </c:pt>
                <c:pt idx="355">
                  <c:v>0.98333333333333328</c:v>
                </c:pt>
                <c:pt idx="356">
                  <c:v>0.98611111111111116</c:v>
                </c:pt>
                <c:pt idx="357">
                  <c:v>0.98888888888888893</c:v>
                </c:pt>
                <c:pt idx="358">
                  <c:v>0.99166666666666659</c:v>
                </c:pt>
                <c:pt idx="359">
                  <c:v>0.99444444444444469</c:v>
                </c:pt>
                <c:pt idx="360">
                  <c:v>0.99722222222222157</c:v>
                </c:pt>
                <c:pt idx="361">
                  <c:v>1</c:v>
                </c:pt>
                <c:pt idx="362">
                  <c:v>1.002777777777778</c:v>
                </c:pt>
                <c:pt idx="363">
                  <c:v>1.0055555555555555</c:v>
                </c:pt>
                <c:pt idx="364">
                  <c:v>1.0083333333333333</c:v>
                </c:pt>
                <c:pt idx="365">
                  <c:v>1.0111111111111111</c:v>
                </c:pt>
                <c:pt idx="366">
                  <c:v>1.0138888888888888</c:v>
                </c:pt>
                <c:pt idx="367">
                  <c:v>1.0166666666666666</c:v>
                </c:pt>
                <c:pt idx="368">
                  <c:v>1.0194444444444359</c:v>
                </c:pt>
                <c:pt idx="369">
                  <c:v>1.0222222222222219</c:v>
                </c:pt>
                <c:pt idx="370">
                  <c:v>1.0249999999999906</c:v>
                </c:pt>
                <c:pt idx="371">
                  <c:v>1.0277777777777777</c:v>
                </c:pt>
                <c:pt idx="372">
                  <c:v>1.0305555555555561</c:v>
                </c:pt>
                <c:pt idx="373">
                  <c:v>1.0333333333333334</c:v>
                </c:pt>
                <c:pt idx="374">
                  <c:v>1.0361111111111121</c:v>
                </c:pt>
                <c:pt idx="375">
                  <c:v>1.0388888888888901</c:v>
                </c:pt>
                <c:pt idx="376">
                  <c:v>1.0416666666666659</c:v>
                </c:pt>
                <c:pt idx="377">
                  <c:v>1.0444444444444438</c:v>
                </c:pt>
                <c:pt idx="378">
                  <c:v>1.0472222222222218</c:v>
                </c:pt>
                <c:pt idx="379">
                  <c:v>1.05</c:v>
                </c:pt>
                <c:pt idx="380">
                  <c:v>1.052777777777778</c:v>
                </c:pt>
                <c:pt idx="381">
                  <c:v>1.055555555555556</c:v>
                </c:pt>
                <c:pt idx="382">
                  <c:v>1.0583333333333333</c:v>
                </c:pt>
                <c:pt idx="383">
                  <c:v>1.0611111111111111</c:v>
                </c:pt>
                <c:pt idx="384">
                  <c:v>1.0638888888888889</c:v>
                </c:pt>
                <c:pt idx="385">
                  <c:v>1.0666666666666667</c:v>
                </c:pt>
                <c:pt idx="386">
                  <c:v>1.0694444444444438</c:v>
                </c:pt>
                <c:pt idx="387">
                  <c:v>1.0722222222222222</c:v>
                </c:pt>
                <c:pt idx="388">
                  <c:v>1.075</c:v>
                </c:pt>
                <c:pt idx="389">
                  <c:v>1.0777777777777777</c:v>
                </c:pt>
                <c:pt idx="390">
                  <c:v>1.0805555555555639</c:v>
                </c:pt>
                <c:pt idx="391">
                  <c:v>1.0833333333333333</c:v>
                </c:pt>
                <c:pt idx="392">
                  <c:v>1.0861111111111121</c:v>
                </c:pt>
                <c:pt idx="393">
                  <c:v>1.0888888888888901</c:v>
                </c:pt>
                <c:pt idx="394">
                  <c:v>1.0916666666666666</c:v>
                </c:pt>
                <c:pt idx="395">
                  <c:v>1.0944444444444446</c:v>
                </c:pt>
                <c:pt idx="396">
                  <c:v>1.0972222222222219</c:v>
                </c:pt>
                <c:pt idx="397">
                  <c:v>1.1000000000000001</c:v>
                </c:pt>
                <c:pt idx="398">
                  <c:v>1.1027777777777781</c:v>
                </c:pt>
                <c:pt idx="399">
                  <c:v>1.1055555555555561</c:v>
                </c:pt>
                <c:pt idx="400">
                  <c:v>1.1083333333333341</c:v>
                </c:pt>
                <c:pt idx="401">
                  <c:v>1.111111111111112</c:v>
                </c:pt>
                <c:pt idx="402">
                  <c:v>1.1138888888888889</c:v>
                </c:pt>
                <c:pt idx="403">
                  <c:v>1.1166666666666667</c:v>
                </c:pt>
                <c:pt idx="404">
                  <c:v>1.1194444444444438</c:v>
                </c:pt>
                <c:pt idx="405">
                  <c:v>1.1222222222222222</c:v>
                </c:pt>
                <c:pt idx="406">
                  <c:v>1.125</c:v>
                </c:pt>
                <c:pt idx="407">
                  <c:v>1.127777777777778</c:v>
                </c:pt>
                <c:pt idx="408">
                  <c:v>1.1305555555555651</c:v>
                </c:pt>
                <c:pt idx="409">
                  <c:v>1.1333333333333333</c:v>
                </c:pt>
                <c:pt idx="410">
                  <c:v>1.1361111111111195</c:v>
                </c:pt>
                <c:pt idx="411">
                  <c:v>1.1388888888888973</c:v>
                </c:pt>
                <c:pt idx="412">
                  <c:v>1.1416666666666666</c:v>
                </c:pt>
                <c:pt idx="413">
                  <c:v>1.1444444444444444</c:v>
                </c:pt>
                <c:pt idx="414">
                  <c:v>1.1472222222222219</c:v>
                </c:pt>
                <c:pt idx="415">
                  <c:v>1.1499999999999906</c:v>
                </c:pt>
                <c:pt idx="416">
                  <c:v>1.1527777777777781</c:v>
                </c:pt>
                <c:pt idx="417">
                  <c:v>1.1555555555555561</c:v>
                </c:pt>
                <c:pt idx="418">
                  <c:v>1.1583333333333341</c:v>
                </c:pt>
                <c:pt idx="419">
                  <c:v>1.1611111111111121</c:v>
                </c:pt>
                <c:pt idx="420">
                  <c:v>1.1638888888888901</c:v>
                </c:pt>
                <c:pt idx="421">
                  <c:v>1.1666666666666667</c:v>
                </c:pt>
                <c:pt idx="422">
                  <c:v>1.1694444444444438</c:v>
                </c:pt>
                <c:pt idx="423">
                  <c:v>1.1722222222222223</c:v>
                </c:pt>
                <c:pt idx="424">
                  <c:v>1.175</c:v>
                </c:pt>
                <c:pt idx="425">
                  <c:v>1.177777777777778</c:v>
                </c:pt>
                <c:pt idx="426">
                  <c:v>1.1805555555555665</c:v>
                </c:pt>
                <c:pt idx="427">
                  <c:v>1.1833333333333333</c:v>
                </c:pt>
                <c:pt idx="428">
                  <c:v>1.1861111111111207</c:v>
                </c:pt>
                <c:pt idx="429">
                  <c:v>1.1888888888888984</c:v>
                </c:pt>
                <c:pt idx="430">
                  <c:v>1.1916666666666667</c:v>
                </c:pt>
                <c:pt idx="431">
                  <c:v>1.1944444444444444</c:v>
                </c:pt>
                <c:pt idx="432">
                  <c:v>1.1972222222222222</c:v>
                </c:pt>
                <c:pt idx="433">
                  <c:v>1.2</c:v>
                </c:pt>
                <c:pt idx="434">
                  <c:v>1.2027777777777777</c:v>
                </c:pt>
                <c:pt idx="435">
                  <c:v>1.2055555555555555</c:v>
                </c:pt>
                <c:pt idx="436">
                  <c:v>1.2083333333333333</c:v>
                </c:pt>
                <c:pt idx="437">
                  <c:v>1.211111111111111</c:v>
                </c:pt>
                <c:pt idx="438">
                  <c:v>1.2138888888888888</c:v>
                </c:pt>
                <c:pt idx="439">
                  <c:v>1.2166666666666666</c:v>
                </c:pt>
                <c:pt idx="440">
                  <c:v>1.219444444444435</c:v>
                </c:pt>
                <c:pt idx="441">
                  <c:v>1.2222222222222219</c:v>
                </c:pt>
                <c:pt idx="442">
                  <c:v>1.2249999999999894</c:v>
                </c:pt>
                <c:pt idx="443">
                  <c:v>1.2277777777777779</c:v>
                </c:pt>
                <c:pt idx="444">
                  <c:v>1.2305555555555561</c:v>
                </c:pt>
                <c:pt idx="445">
                  <c:v>1.2333333333333334</c:v>
                </c:pt>
                <c:pt idx="446">
                  <c:v>1.236111111111112</c:v>
                </c:pt>
                <c:pt idx="447">
                  <c:v>1.2388888888888889</c:v>
                </c:pt>
                <c:pt idx="448">
                  <c:v>1.2416666666666658</c:v>
                </c:pt>
                <c:pt idx="449">
                  <c:v>1.2444444444444438</c:v>
                </c:pt>
                <c:pt idx="450">
                  <c:v>1.2472222222222218</c:v>
                </c:pt>
                <c:pt idx="451">
                  <c:v>1.25</c:v>
                </c:pt>
                <c:pt idx="452">
                  <c:v>1.252777777777778</c:v>
                </c:pt>
                <c:pt idx="453">
                  <c:v>1.2555555555555555</c:v>
                </c:pt>
                <c:pt idx="454">
                  <c:v>1.2583333333333333</c:v>
                </c:pt>
                <c:pt idx="455">
                  <c:v>1.2611111111111111</c:v>
                </c:pt>
                <c:pt idx="456">
                  <c:v>1.2638888888888888</c:v>
                </c:pt>
                <c:pt idx="457">
                  <c:v>1.2666666666666666</c:v>
                </c:pt>
                <c:pt idx="458">
                  <c:v>1.2694444444444359</c:v>
                </c:pt>
                <c:pt idx="459">
                  <c:v>1.2722222222222219</c:v>
                </c:pt>
                <c:pt idx="460">
                  <c:v>1.2749999999999906</c:v>
                </c:pt>
                <c:pt idx="461">
                  <c:v>1.2777777777777777</c:v>
                </c:pt>
                <c:pt idx="462">
                  <c:v>1.2805555555555561</c:v>
                </c:pt>
                <c:pt idx="463">
                  <c:v>1.2833333333333334</c:v>
                </c:pt>
                <c:pt idx="464">
                  <c:v>1.2861111111111121</c:v>
                </c:pt>
                <c:pt idx="465">
                  <c:v>1.2888888888888901</c:v>
                </c:pt>
                <c:pt idx="466">
                  <c:v>1.2916666666666659</c:v>
                </c:pt>
                <c:pt idx="467">
                  <c:v>1.2944444444444438</c:v>
                </c:pt>
                <c:pt idx="468">
                  <c:v>1.2972222222222218</c:v>
                </c:pt>
                <c:pt idx="469">
                  <c:v>1.3</c:v>
                </c:pt>
                <c:pt idx="470">
                  <c:v>1.302777777777778</c:v>
                </c:pt>
                <c:pt idx="471">
                  <c:v>1.305555555555556</c:v>
                </c:pt>
                <c:pt idx="472">
                  <c:v>1.3083333333333333</c:v>
                </c:pt>
                <c:pt idx="473">
                  <c:v>1.3111111111111111</c:v>
                </c:pt>
                <c:pt idx="474">
                  <c:v>1.3138888888888889</c:v>
                </c:pt>
                <c:pt idx="475">
                  <c:v>1.3166666666666667</c:v>
                </c:pt>
                <c:pt idx="476">
                  <c:v>1.3194444444444438</c:v>
                </c:pt>
                <c:pt idx="477">
                  <c:v>1.3222222222222222</c:v>
                </c:pt>
                <c:pt idx="478">
                  <c:v>1.325</c:v>
                </c:pt>
                <c:pt idx="479">
                  <c:v>1.3277777777777777</c:v>
                </c:pt>
                <c:pt idx="480">
                  <c:v>1.3305555555555639</c:v>
                </c:pt>
                <c:pt idx="481">
                  <c:v>1.3333333333333333</c:v>
                </c:pt>
                <c:pt idx="482">
                  <c:v>1.3361111111111121</c:v>
                </c:pt>
                <c:pt idx="483">
                  <c:v>1.3388888888888901</c:v>
                </c:pt>
                <c:pt idx="484">
                  <c:v>1.3416666666666666</c:v>
                </c:pt>
                <c:pt idx="485">
                  <c:v>1.3444444444444446</c:v>
                </c:pt>
                <c:pt idx="486">
                  <c:v>1.3472222222222219</c:v>
                </c:pt>
                <c:pt idx="487">
                  <c:v>1.35</c:v>
                </c:pt>
                <c:pt idx="488">
                  <c:v>1.3527777777777781</c:v>
                </c:pt>
                <c:pt idx="489">
                  <c:v>1.3555555555555561</c:v>
                </c:pt>
                <c:pt idx="490">
                  <c:v>1.3583333333333341</c:v>
                </c:pt>
                <c:pt idx="491">
                  <c:v>1.361111111111112</c:v>
                </c:pt>
                <c:pt idx="492">
                  <c:v>1.3638888888888889</c:v>
                </c:pt>
                <c:pt idx="493">
                  <c:v>1.3666666666666667</c:v>
                </c:pt>
                <c:pt idx="494">
                  <c:v>1.3694444444444438</c:v>
                </c:pt>
                <c:pt idx="495">
                  <c:v>1.3722222222222222</c:v>
                </c:pt>
                <c:pt idx="496">
                  <c:v>1.375</c:v>
                </c:pt>
                <c:pt idx="497">
                  <c:v>1.377777777777778</c:v>
                </c:pt>
                <c:pt idx="498">
                  <c:v>1.3805555555555651</c:v>
                </c:pt>
                <c:pt idx="499">
                  <c:v>1.3833333333333333</c:v>
                </c:pt>
                <c:pt idx="500">
                  <c:v>1.3861111111111195</c:v>
                </c:pt>
                <c:pt idx="501">
                  <c:v>1.3888888888888973</c:v>
                </c:pt>
                <c:pt idx="502">
                  <c:v>1.3916666666666666</c:v>
                </c:pt>
                <c:pt idx="503">
                  <c:v>1.3944444444444444</c:v>
                </c:pt>
                <c:pt idx="504">
                  <c:v>1.3972222222222219</c:v>
                </c:pt>
                <c:pt idx="505">
                  <c:v>1.4</c:v>
                </c:pt>
                <c:pt idx="506">
                  <c:v>1.4027777777777777</c:v>
                </c:pt>
                <c:pt idx="507">
                  <c:v>1.4055555555555554</c:v>
                </c:pt>
                <c:pt idx="508">
                  <c:v>1.4083333333333334</c:v>
                </c:pt>
                <c:pt idx="509">
                  <c:v>1.4111111111111112</c:v>
                </c:pt>
                <c:pt idx="510">
                  <c:v>1.413888888888889</c:v>
                </c:pt>
                <c:pt idx="511">
                  <c:v>1.4166666666666659</c:v>
                </c:pt>
                <c:pt idx="512">
                  <c:v>1.4194444444444334</c:v>
                </c:pt>
                <c:pt idx="513">
                  <c:v>1.4222222222222218</c:v>
                </c:pt>
                <c:pt idx="514">
                  <c:v>1.4249999999999876</c:v>
                </c:pt>
                <c:pt idx="515">
                  <c:v>1.4277777777777778</c:v>
                </c:pt>
                <c:pt idx="516">
                  <c:v>1.430555555555556</c:v>
                </c:pt>
                <c:pt idx="517">
                  <c:v>1.4333333333333318</c:v>
                </c:pt>
                <c:pt idx="518">
                  <c:v>1.4361111111111111</c:v>
                </c:pt>
                <c:pt idx="519">
                  <c:v>1.4388888888888889</c:v>
                </c:pt>
                <c:pt idx="520">
                  <c:v>1.4416666666666658</c:v>
                </c:pt>
                <c:pt idx="521">
                  <c:v>1.4444444444444438</c:v>
                </c:pt>
                <c:pt idx="522">
                  <c:v>1.4472222222222137</c:v>
                </c:pt>
                <c:pt idx="523">
                  <c:v>1.45</c:v>
                </c:pt>
                <c:pt idx="524">
                  <c:v>1.4527777777777777</c:v>
                </c:pt>
                <c:pt idx="525">
                  <c:v>1.4555555555555555</c:v>
                </c:pt>
                <c:pt idx="526">
                  <c:v>1.4583333333333333</c:v>
                </c:pt>
                <c:pt idx="527">
                  <c:v>1.461111111111111</c:v>
                </c:pt>
                <c:pt idx="528">
                  <c:v>1.4638888888888888</c:v>
                </c:pt>
                <c:pt idx="529">
                  <c:v>1.4666666666666666</c:v>
                </c:pt>
                <c:pt idx="530">
                  <c:v>1.469444444444435</c:v>
                </c:pt>
                <c:pt idx="531">
                  <c:v>1.4722222222222219</c:v>
                </c:pt>
                <c:pt idx="532">
                  <c:v>1.4749999999999894</c:v>
                </c:pt>
                <c:pt idx="533">
                  <c:v>1.4777777777777779</c:v>
                </c:pt>
                <c:pt idx="534">
                  <c:v>1.4805555555555561</c:v>
                </c:pt>
                <c:pt idx="535">
                  <c:v>1.4833333333333334</c:v>
                </c:pt>
                <c:pt idx="536">
                  <c:v>1.486111111111112</c:v>
                </c:pt>
                <c:pt idx="537">
                  <c:v>1.4888888888888889</c:v>
                </c:pt>
                <c:pt idx="538">
                  <c:v>1.4916666666666658</c:v>
                </c:pt>
                <c:pt idx="539">
                  <c:v>1.4944444444444438</c:v>
                </c:pt>
                <c:pt idx="540">
                  <c:v>1.4972222222222218</c:v>
                </c:pt>
                <c:pt idx="541">
                  <c:v>1.5</c:v>
                </c:pt>
                <c:pt idx="542">
                  <c:v>1.502777777777778</c:v>
                </c:pt>
                <c:pt idx="543">
                  <c:v>1.5055555555555555</c:v>
                </c:pt>
                <c:pt idx="544">
                  <c:v>1.5083333333333333</c:v>
                </c:pt>
                <c:pt idx="545">
                  <c:v>1.5111111111111111</c:v>
                </c:pt>
                <c:pt idx="546">
                  <c:v>1.5138888888888888</c:v>
                </c:pt>
                <c:pt idx="547">
                  <c:v>1.5166666666666666</c:v>
                </c:pt>
                <c:pt idx="548">
                  <c:v>1.5194444444444359</c:v>
                </c:pt>
                <c:pt idx="549">
                  <c:v>1.5222222222222219</c:v>
                </c:pt>
                <c:pt idx="550">
                  <c:v>1.5249999999999906</c:v>
                </c:pt>
                <c:pt idx="551">
                  <c:v>1.5277777777777777</c:v>
                </c:pt>
                <c:pt idx="552">
                  <c:v>1.5305555555555561</c:v>
                </c:pt>
                <c:pt idx="553">
                  <c:v>1.5333333333333334</c:v>
                </c:pt>
                <c:pt idx="554">
                  <c:v>1.5361111111111121</c:v>
                </c:pt>
                <c:pt idx="555">
                  <c:v>1.5388888888888901</c:v>
                </c:pt>
                <c:pt idx="556">
                  <c:v>1.5416666666666659</c:v>
                </c:pt>
                <c:pt idx="557">
                  <c:v>1.5444444444444438</c:v>
                </c:pt>
                <c:pt idx="558">
                  <c:v>1.5472222222222218</c:v>
                </c:pt>
                <c:pt idx="559">
                  <c:v>1.55</c:v>
                </c:pt>
                <c:pt idx="560">
                  <c:v>1.552777777777778</c:v>
                </c:pt>
                <c:pt idx="561">
                  <c:v>1.555555555555556</c:v>
                </c:pt>
                <c:pt idx="562">
                  <c:v>1.5583333333333333</c:v>
                </c:pt>
                <c:pt idx="563">
                  <c:v>1.5611111111111111</c:v>
                </c:pt>
                <c:pt idx="564">
                  <c:v>1.5638888888888889</c:v>
                </c:pt>
                <c:pt idx="565">
                  <c:v>1.5666666666666667</c:v>
                </c:pt>
                <c:pt idx="566">
                  <c:v>1.5694444444444438</c:v>
                </c:pt>
                <c:pt idx="567">
                  <c:v>1.5722222222222222</c:v>
                </c:pt>
                <c:pt idx="568">
                  <c:v>1.575</c:v>
                </c:pt>
                <c:pt idx="569">
                  <c:v>1.5777777777777777</c:v>
                </c:pt>
                <c:pt idx="570">
                  <c:v>1.5805555555555639</c:v>
                </c:pt>
                <c:pt idx="571">
                  <c:v>1.5833333333333333</c:v>
                </c:pt>
                <c:pt idx="572">
                  <c:v>1.5861111111111121</c:v>
                </c:pt>
                <c:pt idx="573">
                  <c:v>1.5888888888888901</c:v>
                </c:pt>
                <c:pt idx="574">
                  <c:v>1.5916666666666666</c:v>
                </c:pt>
                <c:pt idx="575">
                  <c:v>1.5944444444444446</c:v>
                </c:pt>
                <c:pt idx="576">
                  <c:v>1.5972222222222219</c:v>
                </c:pt>
                <c:pt idx="577">
                  <c:v>1.6</c:v>
                </c:pt>
                <c:pt idx="578">
                  <c:v>1.6027777777777781</c:v>
                </c:pt>
                <c:pt idx="579">
                  <c:v>1.6055555555555561</c:v>
                </c:pt>
                <c:pt idx="580">
                  <c:v>1.6083333333333341</c:v>
                </c:pt>
                <c:pt idx="581">
                  <c:v>1.611111111111112</c:v>
                </c:pt>
                <c:pt idx="582">
                  <c:v>1.6138888888888889</c:v>
                </c:pt>
                <c:pt idx="583">
                  <c:v>1.6166666666666667</c:v>
                </c:pt>
                <c:pt idx="584">
                  <c:v>1.6194444444444438</c:v>
                </c:pt>
                <c:pt idx="585">
                  <c:v>1.6222222222222222</c:v>
                </c:pt>
                <c:pt idx="586">
                  <c:v>1.625</c:v>
                </c:pt>
                <c:pt idx="587">
                  <c:v>1.627777777777778</c:v>
                </c:pt>
                <c:pt idx="588">
                  <c:v>1.6305555555555651</c:v>
                </c:pt>
                <c:pt idx="589">
                  <c:v>1.6333333333333333</c:v>
                </c:pt>
                <c:pt idx="590">
                  <c:v>1.6361111111111195</c:v>
                </c:pt>
                <c:pt idx="591">
                  <c:v>1.6388888888888973</c:v>
                </c:pt>
                <c:pt idx="592">
                  <c:v>1.6416666666666666</c:v>
                </c:pt>
                <c:pt idx="593">
                  <c:v>1.6444444444444444</c:v>
                </c:pt>
                <c:pt idx="594">
                  <c:v>1.6472222222222219</c:v>
                </c:pt>
                <c:pt idx="595">
                  <c:v>1.6500000000000001</c:v>
                </c:pt>
                <c:pt idx="596">
                  <c:v>1.6527777777777781</c:v>
                </c:pt>
                <c:pt idx="597">
                  <c:v>1.6555555555555561</c:v>
                </c:pt>
                <c:pt idx="598">
                  <c:v>1.6583333333333341</c:v>
                </c:pt>
                <c:pt idx="599">
                  <c:v>1.6611111111111121</c:v>
                </c:pt>
                <c:pt idx="600">
                  <c:v>1.6638888888888901</c:v>
                </c:pt>
                <c:pt idx="601">
                  <c:v>1.6666666666666667</c:v>
                </c:pt>
                <c:pt idx="602">
                  <c:v>1.6694444444444438</c:v>
                </c:pt>
                <c:pt idx="603">
                  <c:v>1.6722222222222223</c:v>
                </c:pt>
                <c:pt idx="604">
                  <c:v>1.675</c:v>
                </c:pt>
                <c:pt idx="605">
                  <c:v>1.677777777777778</c:v>
                </c:pt>
                <c:pt idx="606">
                  <c:v>1.6805555555555665</c:v>
                </c:pt>
                <c:pt idx="607">
                  <c:v>1.6833333333333333</c:v>
                </c:pt>
                <c:pt idx="608">
                  <c:v>1.6861111111111207</c:v>
                </c:pt>
                <c:pt idx="609">
                  <c:v>1.6888888888888984</c:v>
                </c:pt>
                <c:pt idx="610">
                  <c:v>1.6916666666666667</c:v>
                </c:pt>
                <c:pt idx="611">
                  <c:v>1.6944444444444444</c:v>
                </c:pt>
                <c:pt idx="612">
                  <c:v>1.6972222222222222</c:v>
                </c:pt>
                <c:pt idx="613">
                  <c:v>1.7</c:v>
                </c:pt>
                <c:pt idx="614">
                  <c:v>1.7027777777777777</c:v>
                </c:pt>
                <c:pt idx="615">
                  <c:v>1.7055555555555555</c:v>
                </c:pt>
                <c:pt idx="616">
                  <c:v>1.7083333333333333</c:v>
                </c:pt>
                <c:pt idx="617">
                  <c:v>1.711111111111111</c:v>
                </c:pt>
                <c:pt idx="618">
                  <c:v>1.7138888888888888</c:v>
                </c:pt>
                <c:pt idx="619">
                  <c:v>1.7166666666666666</c:v>
                </c:pt>
                <c:pt idx="620">
                  <c:v>1.719444444444435</c:v>
                </c:pt>
                <c:pt idx="621">
                  <c:v>1.7222222222222219</c:v>
                </c:pt>
                <c:pt idx="622">
                  <c:v>1.7249999999999894</c:v>
                </c:pt>
                <c:pt idx="623">
                  <c:v>1.7277777777777779</c:v>
                </c:pt>
                <c:pt idx="624">
                  <c:v>1.7305555555555561</c:v>
                </c:pt>
                <c:pt idx="625">
                  <c:v>1.7333333333333334</c:v>
                </c:pt>
                <c:pt idx="626">
                  <c:v>1.736111111111112</c:v>
                </c:pt>
                <c:pt idx="627">
                  <c:v>1.7388888888888889</c:v>
                </c:pt>
                <c:pt idx="628">
                  <c:v>1.7416666666666658</c:v>
                </c:pt>
                <c:pt idx="629">
                  <c:v>1.7444444444444438</c:v>
                </c:pt>
                <c:pt idx="630">
                  <c:v>1.7472222222222218</c:v>
                </c:pt>
                <c:pt idx="631">
                  <c:v>1.75</c:v>
                </c:pt>
                <c:pt idx="632">
                  <c:v>1.752777777777778</c:v>
                </c:pt>
                <c:pt idx="633">
                  <c:v>1.7555555555555555</c:v>
                </c:pt>
                <c:pt idx="634">
                  <c:v>1.7583333333333333</c:v>
                </c:pt>
                <c:pt idx="635">
                  <c:v>1.7611111111111111</c:v>
                </c:pt>
                <c:pt idx="636">
                  <c:v>1.7638888888888888</c:v>
                </c:pt>
                <c:pt idx="637">
                  <c:v>1.7666666666666666</c:v>
                </c:pt>
                <c:pt idx="638">
                  <c:v>1.7694444444444359</c:v>
                </c:pt>
                <c:pt idx="639">
                  <c:v>1.7722222222222219</c:v>
                </c:pt>
                <c:pt idx="640">
                  <c:v>1.7749999999999906</c:v>
                </c:pt>
                <c:pt idx="641">
                  <c:v>1.7777777777777777</c:v>
                </c:pt>
                <c:pt idx="642">
                  <c:v>1.7805555555555561</c:v>
                </c:pt>
                <c:pt idx="643">
                  <c:v>1.7833333333333334</c:v>
                </c:pt>
                <c:pt idx="644">
                  <c:v>1.7861111111111121</c:v>
                </c:pt>
                <c:pt idx="645">
                  <c:v>1.7888888888888901</c:v>
                </c:pt>
                <c:pt idx="646">
                  <c:v>1.7916666666666659</c:v>
                </c:pt>
                <c:pt idx="647">
                  <c:v>1.7944444444444438</c:v>
                </c:pt>
                <c:pt idx="648">
                  <c:v>1.7972222222222218</c:v>
                </c:pt>
                <c:pt idx="649">
                  <c:v>1.8</c:v>
                </c:pt>
                <c:pt idx="650">
                  <c:v>1.802777777777778</c:v>
                </c:pt>
                <c:pt idx="651">
                  <c:v>1.805555555555556</c:v>
                </c:pt>
                <c:pt idx="652">
                  <c:v>1.8083333333333333</c:v>
                </c:pt>
                <c:pt idx="653">
                  <c:v>1.8111111111111111</c:v>
                </c:pt>
                <c:pt idx="654">
                  <c:v>1.8138888888888889</c:v>
                </c:pt>
                <c:pt idx="655">
                  <c:v>1.8166666666666667</c:v>
                </c:pt>
                <c:pt idx="656">
                  <c:v>1.8194444444444438</c:v>
                </c:pt>
                <c:pt idx="657">
                  <c:v>1.8222222222222222</c:v>
                </c:pt>
                <c:pt idx="658">
                  <c:v>1.825</c:v>
                </c:pt>
                <c:pt idx="659">
                  <c:v>1.8277777777777777</c:v>
                </c:pt>
                <c:pt idx="660">
                  <c:v>1.8305555555555639</c:v>
                </c:pt>
                <c:pt idx="661">
                  <c:v>1.8333333333333333</c:v>
                </c:pt>
                <c:pt idx="662">
                  <c:v>1.8361111111111121</c:v>
                </c:pt>
                <c:pt idx="663">
                  <c:v>1.8388888888888901</c:v>
                </c:pt>
                <c:pt idx="664">
                  <c:v>1.8416666666666666</c:v>
                </c:pt>
                <c:pt idx="665">
                  <c:v>1.8444444444444446</c:v>
                </c:pt>
                <c:pt idx="666">
                  <c:v>1.8472222222222219</c:v>
                </c:pt>
                <c:pt idx="667">
                  <c:v>1.85</c:v>
                </c:pt>
                <c:pt idx="668">
                  <c:v>1.8527777777777781</c:v>
                </c:pt>
                <c:pt idx="669">
                  <c:v>1.8555555555555561</c:v>
                </c:pt>
                <c:pt idx="670">
                  <c:v>1.8583333333333341</c:v>
                </c:pt>
                <c:pt idx="671">
                  <c:v>1.861111111111112</c:v>
                </c:pt>
                <c:pt idx="672">
                  <c:v>1.8638888888888889</c:v>
                </c:pt>
                <c:pt idx="673">
                  <c:v>1.8666666666666667</c:v>
                </c:pt>
                <c:pt idx="674">
                  <c:v>1.8694444444444438</c:v>
                </c:pt>
                <c:pt idx="675">
                  <c:v>1.8722222222222222</c:v>
                </c:pt>
                <c:pt idx="676">
                  <c:v>1.875</c:v>
                </c:pt>
                <c:pt idx="677">
                  <c:v>1.877777777777778</c:v>
                </c:pt>
                <c:pt idx="678">
                  <c:v>1.8805555555555651</c:v>
                </c:pt>
                <c:pt idx="679">
                  <c:v>1.8833333333333333</c:v>
                </c:pt>
                <c:pt idx="680">
                  <c:v>1.8861111111111195</c:v>
                </c:pt>
                <c:pt idx="681">
                  <c:v>1.8888888888888973</c:v>
                </c:pt>
                <c:pt idx="682">
                  <c:v>1.8916666666666666</c:v>
                </c:pt>
                <c:pt idx="683">
                  <c:v>1.8944444444444444</c:v>
                </c:pt>
                <c:pt idx="684">
                  <c:v>1.8972222222222219</c:v>
                </c:pt>
                <c:pt idx="685">
                  <c:v>1.9000000000000001</c:v>
                </c:pt>
                <c:pt idx="686">
                  <c:v>1.9027777777777781</c:v>
                </c:pt>
                <c:pt idx="687">
                  <c:v>1.9055555555555561</c:v>
                </c:pt>
                <c:pt idx="688">
                  <c:v>1.9083333333333341</c:v>
                </c:pt>
                <c:pt idx="689">
                  <c:v>1.9111111111111121</c:v>
                </c:pt>
                <c:pt idx="690">
                  <c:v>1.9138888888888901</c:v>
                </c:pt>
                <c:pt idx="691">
                  <c:v>1.9166666666666667</c:v>
                </c:pt>
                <c:pt idx="692">
                  <c:v>1.9194444444444438</c:v>
                </c:pt>
                <c:pt idx="693">
                  <c:v>1.9222222222222223</c:v>
                </c:pt>
                <c:pt idx="694">
                  <c:v>1.925</c:v>
                </c:pt>
                <c:pt idx="695">
                  <c:v>1.927777777777778</c:v>
                </c:pt>
                <c:pt idx="696">
                  <c:v>1.9305555555555665</c:v>
                </c:pt>
                <c:pt idx="697">
                  <c:v>1.9333333333333333</c:v>
                </c:pt>
                <c:pt idx="698">
                  <c:v>1.9361111111111207</c:v>
                </c:pt>
                <c:pt idx="699">
                  <c:v>1.9388888888888984</c:v>
                </c:pt>
                <c:pt idx="700">
                  <c:v>1.9416666666666667</c:v>
                </c:pt>
                <c:pt idx="701">
                  <c:v>1.9444444444444444</c:v>
                </c:pt>
                <c:pt idx="702">
                  <c:v>1.9472222222222222</c:v>
                </c:pt>
                <c:pt idx="703">
                  <c:v>1.9500000000000084</c:v>
                </c:pt>
                <c:pt idx="704">
                  <c:v>1.9527777777777862</c:v>
                </c:pt>
                <c:pt idx="705">
                  <c:v>1.9555555555555639</c:v>
                </c:pt>
                <c:pt idx="706">
                  <c:v>1.9583333333333341</c:v>
                </c:pt>
                <c:pt idx="707">
                  <c:v>1.9611111111111121</c:v>
                </c:pt>
                <c:pt idx="708">
                  <c:v>1.9638888888888901</c:v>
                </c:pt>
                <c:pt idx="709">
                  <c:v>1.9666666666666681</c:v>
                </c:pt>
                <c:pt idx="710">
                  <c:v>1.9694444444444446</c:v>
                </c:pt>
                <c:pt idx="711">
                  <c:v>1.9722222222222223</c:v>
                </c:pt>
                <c:pt idx="712">
                  <c:v>1.9750000000000001</c:v>
                </c:pt>
                <c:pt idx="713">
                  <c:v>1.9777777777777781</c:v>
                </c:pt>
                <c:pt idx="714">
                  <c:v>1.9805555555555681</c:v>
                </c:pt>
                <c:pt idx="715">
                  <c:v>1.9833333333333341</c:v>
                </c:pt>
                <c:pt idx="716">
                  <c:v>1.9861111111111223</c:v>
                </c:pt>
                <c:pt idx="717">
                  <c:v>1.9888888888888998</c:v>
                </c:pt>
                <c:pt idx="718">
                  <c:v>1.9916666666666667</c:v>
                </c:pt>
                <c:pt idx="719">
                  <c:v>1.9944444444444445</c:v>
                </c:pt>
                <c:pt idx="720">
                  <c:v>1.9972222222222222</c:v>
                </c:pt>
                <c:pt idx="721">
                  <c:v>2</c:v>
                </c:pt>
                <c:pt idx="722">
                  <c:v>2.0027777777777986</c:v>
                </c:pt>
                <c:pt idx="723">
                  <c:v>2.0055555555555555</c:v>
                </c:pt>
                <c:pt idx="724">
                  <c:v>2.0083333333333342</c:v>
                </c:pt>
                <c:pt idx="725">
                  <c:v>2.0111111111111111</c:v>
                </c:pt>
                <c:pt idx="726">
                  <c:v>2.0138888888888777</c:v>
                </c:pt>
                <c:pt idx="727">
                  <c:v>2.0166666666666577</c:v>
                </c:pt>
                <c:pt idx="728">
                  <c:v>2.0194444444444377</c:v>
                </c:pt>
                <c:pt idx="729">
                  <c:v>2.0222222222222221</c:v>
                </c:pt>
                <c:pt idx="730">
                  <c:v>2.0249999999999999</c:v>
                </c:pt>
                <c:pt idx="731">
                  <c:v>2.0277777777778114</c:v>
                </c:pt>
                <c:pt idx="732">
                  <c:v>2.0305555555555554</c:v>
                </c:pt>
                <c:pt idx="733">
                  <c:v>2.0333333333333332</c:v>
                </c:pt>
                <c:pt idx="734">
                  <c:v>2.036111111111111</c:v>
                </c:pt>
                <c:pt idx="735">
                  <c:v>2.0388888888888768</c:v>
                </c:pt>
                <c:pt idx="736">
                  <c:v>2.0416666666666665</c:v>
                </c:pt>
                <c:pt idx="737">
                  <c:v>2.0444444444444443</c:v>
                </c:pt>
                <c:pt idx="738">
                  <c:v>2.0472222222222252</c:v>
                </c:pt>
                <c:pt idx="739">
                  <c:v>2.0499999999999998</c:v>
                </c:pt>
                <c:pt idx="740">
                  <c:v>2.0527777777777811</c:v>
                </c:pt>
                <c:pt idx="741">
                  <c:v>2.0555555555555554</c:v>
                </c:pt>
                <c:pt idx="742">
                  <c:v>2.0583333333333331</c:v>
                </c:pt>
                <c:pt idx="743">
                  <c:v>2.0611111111111202</c:v>
                </c:pt>
                <c:pt idx="744">
                  <c:v>2.0638888888888887</c:v>
                </c:pt>
                <c:pt idx="745">
                  <c:v>2.0666666666666669</c:v>
                </c:pt>
                <c:pt idx="746">
                  <c:v>2.0694444444444438</c:v>
                </c:pt>
                <c:pt idx="747">
                  <c:v>2.0722222222222224</c:v>
                </c:pt>
                <c:pt idx="748">
                  <c:v>2.0749999999999997</c:v>
                </c:pt>
                <c:pt idx="749">
                  <c:v>2.0777777777778033</c:v>
                </c:pt>
                <c:pt idx="750">
                  <c:v>2.0805555555555602</c:v>
                </c:pt>
                <c:pt idx="751">
                  <c:v>2.0833333333333401</c:v>
                </c:pt>
                <c:pt idx="752">
                  <c:v>2.0861111111111112</c:v>
                </c:pt>
                <c:pt idx="753">
                  <c:v>2.0888888888888877</c:v>
                </c:pt>
                <c:pt idx="754">
                  <c:v>2.0916666666666668</c:v>
                </c:pt>
                <c:pt idx="755">
                  <c:v>2.0944444444444437</c:v>
                </c:pt>
                <c:pt idx="756">
                  <c:v>2.0972222222222232</c:v>
                </c:pt>
                <c:pt idx="757">
                  <c:v>2.1</c:v>
                </c:pt>
                <c:pt idx="758">
                  <c:v>2.1027777777778005</c:v>
                </c:pt>
                <c:pt idx="759">
                  <c:v>2.1055555555555556</c:v>
                </c:pt>
                <c:pt idx="760">
                  <c:v>2.1083333333333352</c:v>
                </c:pt>
                <c:pt idx="761">
                  <c:v>2.1111111111111112</c:v>
                </c:pt>
                <c:pt idx="762">
                  <c:v>2.1138888888888867</c:v>
                </c:pt>
                <c:pt idx="763">
                  <c:v>2.1166666666666667</c:v>
                </c:pt>
                <c:pt idx="764">
                  <c:v>2.1194444444444427</c:v>
                </c:pt>
                <c:pt idx="765">
                  <c:v>2.1222222222222222</c:v>
                </c:pt>
                <c:pt idx="766">
                  <c:v>2.125</c:v>
                </c:pt>
                <c:pt idx="767">
                  <c:v>2.1277777777778151</c:v>
                </c:pt>
                <c:pt idx="768">
                  <c:v>2.1305555555555555</c:v>
                </c:pt>
                <c:pt idx="769">
                  <c:v>2.1333333333333342</c:v>
                </c:pt>
                <c:pt idx="770">
                  <c:v>2.1361111111111111</c:v>
                </c:pt>
                <c:pt idx="771">
                  <c:v>2.1388888888888777</c:v>
                </c:pt>
                <c:pt idx="772">
                  <c:v>2.1416666666666666</c:v>
                </c:pt>
                <c:pt idx="773">
                  <c:v>2.1444444444444444</c:v>
                </c:pt>
                <c:pt idx="774">
                  <c:v>2.1472222222222292</c:v>
                </c:pt>
                <c:pt idx="775">
                  <c:v>2.15</c:v>
                </c:pt>
                <c:pt idx="776">
                  <c:v>2.1527777777777812</c:v>
                </c:pt>
                <c:pt idx="777">
                  <c:v>2.1555555555555554</c:v>
                </c:pt>
                <c:pt idx="778">
                  <c:v>2.1583333333333332</c:v>
                </c:pt>
                <c:pt idx="779">
                  <c:v>2.1611111111111212</c:v>
                </c:pt>
                <c:pt idx="780">
                  <c:v>2.1638888888888888</c:v>
                </c:pt>
                <c:pt idx="781">
                  <c:v>2.1666666666666665</c:v>
                </c:pt>
                <c:pt idx="782">
                  <c:v>2.1694444444444443</c:v>
                </c:pt>
                <c:pt idx="783">
                  <c:v>2.1722222222222221</c:v>
                </c:pt>
                <c:pt idx="784">
                  <c:v>2.1749999999999998</c:v>
                </c:pt>
                <c:pt idx="785">
                  <c:v>2.1777777777778096</c:v>
                </c:pt>
                <c:pt idx="786">
                  <c:v>2.1805555555555602</c:v>
                </c:pt>
                <c:pt idx="787">
                  <c:v>2.1833333333333402</c:v>
                </c:pt>
                <c:pt idx="788">
                  <c:v>2.1861111111111202</c:v>
                </c:pt>
                <c:pt idx="789">
                  <c:v>2.1888888888888887</c:v>
                </c:pt>
                <c:pt idx="790">
                  <c:v>2.1916666666666669</c:v>
                </c:pt>
                <c:pt idx="791">
                  <c:v>2.1944444444444438</c:v>
                </c:pt>
                <c:pt idx="792">
                  <c:v>2.1972222222222242</c:v>
                </c:pt>
                <c:pt idx="793">
                  <c:v>2.2000000000000002</c:v>
                </c:pt>
                <c:pt idx="794">
                  <c:v>2.2027777777778033</c:v>
                </c:pt>
                <c:pt idx="795">
                  <c:v>2.2055555555555602</c:v>
                </c:pt>
                <c:pt idx="796">
                  <c:v>2.2083333333333401</c:v>
                </c:pt>
                <c:pt idx="797">
                  <c:v>2.2111111111111112</c:v>
                </c:pt>
                <c:pt idx="798">
                  <c:v>2.2138888888888877</c:v>
                </c:pt>
                <c:pt idx="799">
                  <c:v>2.2166666666666668</c:v>
                </c:pt>
                <c:pt idx="800">
                  <c:v>2.2194444444444437</c:v>
                </c:pt>
                <c:pt idx="801">
                  <c:v>2.2222222222222232</c:v>
                </c:pt>
                <c:pt idx="802">
                  <c:v>2.2250000000000001</c:v>
                </c:pt>
                <c:pt idx="803">
                  <c:v>2.22777777777782</c:v>
                </c:pt>
                <c:pt idx="804">
                  <c:v>2.2305555555555556</c:v>
                </c:pt>
                <c:pt idx="805">
                  <c:v>2.2333333333333352</c:v>
                </c:pt>
                <c:pt idx="806">
                  <c:v>2.2361111111111112</c:v>
                </c:pt>
                <c:pt idx="807">
                  <c:v>2.2388888888888867</c:v>
                </c:pt>
                <c:pt idx="808">
                  <c:v>2.2416666666666671</c:v>
                </c:pt>
                <c:pt idx="809">
                  <c:v>2.2444444444444445</c:v>
                </c:pt>
                <c:pt idx="810">
                  <c:v>2.2472222222222444</c:v>
                </c:pt>
                <c:pt idx="811">
                  <c:v>2.25</c:v>
                </c:pt>
                <c:pt idx="812">
                  <c:v>2.2527777777777986</c:v>
                </c:pt>
                <c:pt idx="813">
                  <c:v>2.2555555555555555</c:v>
                </c:pt>
                <c:pt idx="814">
                  <c:v>2.2583333333333342</c:v>
                </c:pt>
                <c:pt idx="815">
                  <c:v>2.2611111111111306</c:v>
                </c:pt>
                <c:pt idx="816">
                  <c:v>2.2638888888888888</c:v>
                </c:pt>
                <c:pt idx="817">
                  <c:v>2.2666666666666666</c:v>
                </c:pt>
                <c:pt idx="818">
                  <c:v>2.2694444444444444</c:v>
                </c:pt>
                <c:pt idx="819">
                  <c:v>2.2722222222222221</c:v>
                </c:pt>
                <c:pt idx="820">
                  <c:v>2.2749999999999999</c:v>
                </c:pt>
                <c:pt idx="821">
                  <c:v>2.2777777777778114</c:v>
                </c:pt>
                <c:pt idx="822">
                  <c:v>2.2805555555555612</c:v>
                </c:pt>
                <c:pt idx="823">
                  <c:v>2.2833333333333412</c:v>
                </c:pt>
                <c:pt idx="824">
                  <c:v>2.2861111111111212</c:v>
                </c:pt>
                <c:pt idx="825">
                  <c:v>2.2888888888888888</c:v>
                </c:pt>
                <c:pt idx="826">
                  <c:v>2.2916666666666665</c:v>
                </c:pt>
                <c:pt idx="827">
                  <c:v>2.2944444444444443</c:v>
                </c:pt>
                <c:pt idx="828">
                  <c:v>2.2972222222222252</c:v>
                </c:pt>
                <c:pt idx="829">
                  <c:v>2.2999999999999998</c:v>
                </c:pt>
                <c:pt idx="830">
                  <c:v>2.3027777777777811</c:v>
                </c:pt>
                <c:pt idx="831">
                  <c:v>2.3055555555555554</c:v>
                </c:pt>
                <c:pt idx="832">
                  <c:v>2.3083333333333331</c:v>
                </c:pt>
                <c:pt idx="833">
                  <c:v>2.3111111111111109</c:v>
                </c:pt>
                <c:pt idx="834">
                  <c:v>2.3138888888888767</c:v>
                </c:pt>
                <c:pt idx="835">
                  <c:v>2.3166666666666567</c:v>
                </c:pt>
                <c:pt idx="836">
                  <c:v>2.3194444444444327</c:v>
                </c:pt>
                <c:pt idx="837">
                  <c:v>2.3222222222222224</c:v>
                </c:pt>
                <c:pt idx="838">
                  <c:v>2.3249999999999997</c:v>
                </c:pt>
                <c:pt idx="839">
                  <c:v>2.3277777777778033</c:v>
                </c:pt>
                <c:pt idx="840">
                  <c:v>2.3305555555555557</c:v>
                </c:pt>
                <c:pt idx="841">
                  <c:v>2.3333333333333335</c:v>
                </c:pt>
                <c:pt idx="842">
                  <c:v>2.3361111111111108</c:v>
                </c:pt>
                <c:pt idx="843">
                  <c:v>2.3388888888888659</c:v>
                </c:pt>
                <c:pt idx="844">
                  <c:v>2.3416666666666668</c:v>
                </c:pt>
                <c:pt idx="845">
                  <c:v>2.3444444444444437</c:v>
                </c:pt>
                <c:pt idx="846">
                  <c:v>2.3472222222222232</c:v>
                </c:pt>
                <c:pt idx="847">
                  <c:v>2.3499999999999988</c:v>
                </c:pt>
                <c:pt idx="848">
                  <c:v>2.3527777777777792</c:v>
                </c:pt>
                <c:pt idx="849">
                  <c:v>2.3555555555555547</c:v>
                </c:pt>
                <c:pt idx="850">
                  <c:v>2.3583333333333334</c:v>
                </c:pt>
                <c:pt idx="851">
                  <c:v>2.3611111111111112</c:v>
                </c:pt>
                <c:pt idx="852">
                  <c:v>2.3638888888888867</c:v>
                </c:pt>
                <c:pt idx="853">
                  <c:v>2.3666666666666667</c:v>
                </c:pt>
                <c:pt idx="854">
                  <c:v>2.3694444444444427</c:v>
                </c:pt>
                <c:pt idx="855">
                  <c:v>2.3722222222222187</c:v>
                </c:pt>
                <c:pt idx="856">
                  <c:v>2.3749999999999987</c:v>
                </c:pt>
                <c:pt idx="857">
                  <c:v>2.3777777777777986</c:v>
                </c:pt>
                <c:pt idx="858">
                  <c:v>2.3805555555555555</c:v>
                </c:pt>
                <c:pt idx="859">
                  <c:v>2.3833333333333342</c:v>
                </c:pt>
                <c:pt idx="860">
                  <c:v>2.3861111111111111</c:v>
                </c:pt>
                <c:pt idx="861">
                  <c:v>2.3888888888888777</c:v>
                </c:pt>
                <c:pt idx="862">
                  <c:v>2.3916666666666577</c:v>
                </c:pt>
                <c:pt idx="863">
                  <c:v>2.3944444444444377</c:v>
                </c:pt>
                <c:pt idx="864">
                  <c:v>2.3972222222222221</c:v>
                </c:pt>
                <c:pt idx="865">
                  <c:v>2.4</c:v>
                </c:pt>
                <c:pt idx="866">
                  <c:v>2.4027777777777812</c:v>
                </c:pt>
                <c:pt idx="867">
                  <c:v>2.4055555555555554</c:v>
                </c:pt>
                <c:pt idx="868">
                  <c:v>2.4083333333333332</c:v>
                </c:pt>
                <c:pt idx="869">
                  <c:v>2.411111111111111</c:v>
                </c:pt>
                <c:pt idx="870">
                  <c:v>2.4138888888888768</c:v>
                </c:pt>
                <c:pt idx="871">
                  <c:v>2.4166666666666567</c:v>
                </c:pt>
                <c:pt idx="872">
                  <c:v>2.4194444444444367</c:v>
                </c:pt>
                <c:pt idx="873">
                  <c:v>2.4222222222222221</c:v>
                </c:pt>
                <c:pt idx="874">
                  <c:v>2.4249999999999998</c:v>
                </c:pt>
                <c:pt idx="875">
                  <c:v>2.4277777777778096</c:v>
                </c:pt>
                <c:pt idx="876">
                  <c:v>2.4305555555555554</c:v>
                </c:pt>
                <c:pt idx="877">
                  <c:v>2.4333333333333331</c:v>
                </c:pt>
                <c:pt idx="878">
                  <c:v>2.4361111111111109</c:v>
                </c:pt>
                <c:pt idx="879">
                  <c:v>2.4388888888888767</c:v>
                </c:pt>
                <c:pt idx="880">
                  <c:v>2.4416666666666669</c:v>
                </c:pt>
                <c:pt idx="881">
                  <c:v>2.4444444444444438</c:v>
                </c:pt>
                <c:pt idx="882">
                  <c:v>2.4472222222222242</c:v>
                </c:pt>
                <c:pt idx="883">
                  <c:v>2.4499999999999997</c:v>
                </c:pt>
                <c:pt idx="884">
                  <c:v>2.4527777777777802</c:v>
                </c:pt>
                <c:pt idx="885">
                  <c:v>2.4555555555555557</c:v>
                </c:pt>
                <c:pt idx="886">
                  <c:v>2.4583333333333335</c:v>
                </c:pt>
                <c:pt idx="887">
                  <c:v>2.4611111111111112</c:v>
                </c:pt>
                <c:pt idx="888">
                  <c:v>2.4638888888888877</c:v>
                </c:pt>
                <c:pt idx="889">
                  <c:v>2.4666666666666668</c:v>
                </c:pt>
                <c:pt idx="890">
                  <c:v>2.4694444444444437</c:v>
                </c:pt>
                <c:pt idx="891">
                  <c:v>2.4722222222222223</c:v>
                </c:pt>
                <c:pt idx="892">
                  <c:v>2.4749999999999988</c:v>
                </c:pt>
                <c:pt idx="893">
                  <c:v>2.4777777777778005</c:v>
                </c:pt>
                <c:pt idx="894">
                  <c:v>2.4805555555555556</c:v>
                </c:pt>
                <c:pt idx="895">
                  <c:v>2.4833333333333352</c:v>
                </c:pt>
                <c:pt idx="896">
                  <c:v>2.4861111111111112</c:v>
                </c:pt>
                <c:pt idx="897">
                  <c:v>2.4888888888888867</c:v>
                </c:pt>
                <c:pt idx="898">
                  <c:v>2.4916666666666667</c:v>
                </c:pt>
                <c:pt idx="899">
                  <c:v>2.4944444444444427</c:v>
                </c:pt>
                <c:pt idx="900">
                  <c:v>2.4972222222222222</c:v>
                </c:pt>
                <c:pt idx="901">
                  <c:v>2.5</c:v>
                </c:pt>
                <c:pt idx="902">
                  <c:v>2.5027777777777986</c:v>
                </c:pt>
                <c:pt idx="903">
                  <c:v>2.5055555555555555</c:v>
                </c:pt>
                <c:pt idx="904">
                  <c:v>2.5083333333333342</c:v>
                </c:pt>
                <c:pt idx="905">
                  <c:v>2.5111111111111111</c:v>
                </c:pt>
                <c:pt idx="906">
                  <c:v>2.5138888888888777</c:v>
                </c:pt>
                <c:pt idx="907">
                  <c:v>2.5166666666666577</c:v>
                </c:pt>
                <c:pt idx="908">
                  <c:v>2.5194444444444377</c:v>
                </c:pt>
                <c:pt idx="909">
                  <c:v>2.5222222222222221</c:v>
                </c:pt>
                <c:pt idx="910">
                  <c:v>2.5249999999999999</c:v>
                </c:pt>
                <c:pt idx="911">
                  <c:v>2.5277777777778114</c:v>
                </c:pt>
                <c:pt idx="912">
                  <c:v>2.5305555555555554</c:v>
                </c:pt>
                <c:pt idx="913">
                  <c:v>2.5333333333333332</c:v>
                </c:pt>
                <c:pt idx="914">
                  <c:v>2.536111111111111</c:v>
                </c:pt>
                <c:pt idx="915">
                  <c:v>2.5388888888888768</c:v>
                </c:pt>
                <c:pt idx="916">
                  <c:v>2.5416666666666665</c:v>
                </c:pt>
                <c:pt idx="917">
                  <c:v>2.5444444444444443</c:v>
                </c:pt>
                <c:pt idx="918">
                  <c:v>2.5472222222222252</c:v>
                </c:pt>
                <c:pt idx="919">
                  <c:v>2.5499999999999998</c:v>
                </c:pt>
                <c:pt idx="920">
                  <c:v>2.5527777777777811</c:v>
                </c:pt>
                <c:pt idx="921">
                  <c:v>2.5555555555555554</c:v>
                </c:pt>
                <c:pt idx="922">
                  <c:v>2.5583333333333331</c:v>
                </c:pt>
                <c:pt idx="923">
                  <c:v>2.5611111111111202</c:v>
                </c:pt>
                <c:pt idx="924">
                  <c:v>2.5638888888888887</c:v>
                </c:pt>
                <c:pt idx="925">
                  <c:v>2.5666666666666669</c:v>
                </c:pt>
                <c:pt idx="926">
                  <c:v>2.5694444444444438</c:v>
                </c:pt>
                <c:pt idx="927">
                  <c:v>2.5722222222222224</c:v>
                </c:pt>
                <c:pt idx="928">
                  <c:v>2.5749999999999997</c:v>
                </c:pt>
                <c:pt idx="929">
                  <c:v>2.5777777777778033</c:v>
                </c:pt>
                <c:pt idx="930">
                  <c:v>2.5805555555555602</c:v>
                </c:pt>
                <c:pt idx="931">
                  <c:v>2.5833333333333401</c:v>
                </c:pt>
                <c:pt idx="932">
                  <c:v>2.5861111111111112</c:v>
                </c:pt>
                <c:pt idx="933">
                  <c:v>2.5888888888888877</c:v>
                </c:pt>
                <c:pt idx="934">
                  <c:v>2.5916666666666668</c:v>
                </c:pt>
                <c:pt idx="935">
                  <c:v>2.5944444444444437</c:v>
                </c:pt>
                <c:pt idx="936">
                  <c:v>2.5972222222222232</c:v>
                </c:pt>
                <c:pt idx="937">
                  <c:v>2.6</c:v>
                </c:pt>
                <c:pt idx="938">
                  <c:v>2.6027777777778005</c:v>
                </c:pt>
                <c:pt idx="939">
                  <c:v>2.6055555555555556</c:v>
                </c:pt>
                <c:pt idx="940">
                  <c:v>2.6083333333333352</c:v>
                </c:pt>
                <c:pt idx="941">
                  <c:v>2.6111111111111112</c:v>
                </c:pt>
                <c:pt idx="942">
                  <c:v>2.6138888888888867</c:v>
                </c:pt>
                <c:pt idx="943">
                  <c:v>2.6166666666666667</c:v>
                </c:pt>
                <c:pt idx="944">
                  <c:v>2.6194444444444427</c:v>
                </c:pt>
                <c:pt idx="945">
                  <c:v>2.6222222222222222</c:v>
                </c:pt>
                <c:pt idx="946">
                  <c:v>2.625</c:v>
                </c:pt>
                <c:pt idx="947">
                  <c:v>2.6277777777778151</c:v>
                </c:pt>
                <c:pt idx="948">
                  <c:v>2.6305555555555555</c:v>
                </c:pt>
                <c:pt idx="949">
                  <c:v>2.6333333333333342</c:v>
                </c:pt>
                <c:pt idx="950">
                  <c:v>2.6361111111111111</c:v>
                </c:pt>
                <c:pt idx="951">
                  <c:v>2.6388888888888777</c:v>
                </c:pt>
                <c:pt idx="952">
                  <c:v>2.6416666666666666</c:v>
                </c:pt>
                <c:pt idx="953">
                  <c:v>2.6444444444444444</c:v>
                </c:pt>
                <c:pt idx="954">
                  <c:v>2.6472222222222292</c:v>
                </c:pt>
                <c:pt idx="955">
                  <c:v>2.65</c:v>
                </c:pt>
                <c:pt idx="956">
                  <c:v>2.6527777777777812</c:v>
                </c:pt>
                <c:pt idx="957">
                  <c:v>2.6555555555555554</c:v>
                </c:pt>
                <c:pt idx="958">
                  <c:v>2.6583333333333332</c:v>
                </c:pt>
                <c:pt idx="959">
                  <c:v>2.6611111111111212</c:v>
                </c:pt>
                <c:pt idx="960">
                  <c:v>2.6638888888888888</c:v>
                </c:pt>
                <c:pt idx="961">
                  <c:v>2.6666666666666665</c:v>
                </c:pt>
                <c:pt idx="962">
                  <c:v>2.6694444444444443</c:v>
                </c:pt>
                <c:pt idx="963">
                  <c:v>2.6722222222222221</c:v>
                </c:pt>
                <c:pt idx="964">
                  <c:v>2.6749999999999998</c:v>
                </c:pt>
                <c:pt idx="965">
                  <c:v>2.6777777777778096</c:v>
                </c:pt>
                <c:pt idx="966">
                  <c:v>2.6805555555555602</c:v>
                </c:pt>
                <c:pt idx="967">
                  <c:v>2.6833333333333402</c:v>
                </c:pt>
                <c:pt idx="968">
                  <c:v>2.6861111111111202</c:v>
                </c:pt>
                <c:pt idx="969">
                  <c:v>2.6888888888888887</c:v>
                </c:pt>
                <c:pt idx="970">
                  <c:v>2.6916666666666669</c:v>
                </c:pt>
                <c:pt idx="971">
                  <c:v>2.6944444444444438</c:v>
                </c:pt>
                <c:pt idx="972">
                  <c:v>2.6972222222222242</c:v>
                </c:pt>
                <c:pt idx="973">
                  <c:v>2.7</c:v>
                </c:pt>
                <c:pt idx="974">
                  <c:v>2.7027777777778033</c:v>
                </c:pt>
                <c:pt idx="975">
                  <c:v>2.7055555555555602</c:v>
                </c:pt>
                <c:pt idx="976">
                  <c:v>2.7083333333333401</c:v>
                </c:pt>
                <c:pt idx="977">
                  <c:v>2.7111111111111112</c:v>
                </c:pt>
                <c:pt idx="978">
                  <c:v>2.7138888888888877</c:v>
                </c:pt>
                <c:pt idx="979">
                  <c:v>2.7166666666666668</c:v>
                </c:pt>
                <c:pt idx="980">
                  <c:v>2.7194444444444437</c:v>
                </c:pt>
                <c:pt idx="981">
                  <c:v>2.7222222222222232</c:v>
                </c:pt>
                <c:pt idx="982">
                  <c:v>2.7250000000000001</c:v>
                </c:pt>
                <c:pt idx="983">
                  <c:v>2.72777777777782</c:v>
                </c:pt>
                <c:pt idx="984">
                  <c:v>2.7305555555555556</c:v>
                </c:pt>
                <c:pt idx="985">
                  <c:v>2.7333333333333352</c:v>
                </c:pt>
                <c:pt idx="986">
                  <c:v>2.7361111111111112</c:v>
                </c:pt>
                <c:pt idx="987">
                  <c:v>2.7388888888888867</c:v>
                </c:pt>
                <c:pt idx="988">
                  <c:v>2.7416666666666671</c:v>
                </c:pt>
                <c:pt idx="989">
                  <c:v>2.7444444444444445</c:v>
                </c:pt>
                <c:pt idx="990">
                  <c:v>2.7472222222222444</c:v>
                </c:pt>
                <c:pt idx="991">
                  <c:v>2.75</c:v>
                </c:pt>
                <c:pt idx="992">
                  <c:v>2.7527777777777986</c:v>
                </c:pt>
                <c:pt idx="993">
                  <c:v>2.7555555555555555</c:v>
                </c:pt>
                <c:pt idx="994">
                  <c:v>2.7583333333333342</c:v>
                </c:pt>
                <c:pt idx="995">
                  <c:v>2.7611111111111306</c:v>
                </c:pt>
                <c:pt idx="996">
                  <c:v>2.7638888888888888</c:v>
                </c:pt>
                <c:pt idx="997">
                  <c:v>2.7666666666666666</c:v>
                </c:pt>
                <c:pt idx="998">
                  <c:v>2.7694444444444444</c:v>
                </c:pt>
                <c:pt idx="999">
                  <c:v>2.7722222222222221</c:v>
                </c:pt>
                <c:pt idx="1000">
                  <c:v>2.7749999999999999</c:v>
                </c:pt>
                <c:pt idx="1001">
                  <c:v>2.7777777777778114</c:v>
                </c:pt>
                <c:pt idx="1002">
                  <c:v>2.7805555555555612</c:v>
                </c:pt>
                <c:pt idx="1003">
                  <c:v>2.7833333333333412</c:v>
                </c:pt>
                <c:pt idx="1004">
                  <c:v>2.7861111111111212</c:v>
                </c:pt>
                <c:pt idx="1005">
                  <c:v>2.7888888888888888</c:v>
                </c:pt>
                <c:pt idx="1006">
                  <c:v>2.7916666666666665</c:v>
                </c:pt>
                <c:pt idx="1007">
                  <c:v>2.7944444444444443</c:v>
                </c:pt>
                <c:pt idx="1008">
                  <c:v>2.7972222222222252</c:v>
                </c:pt>
                <c:pt idx="1009">
                  <c:v>2.8</c:v>
                </c:pt>
                <c:pt idx="1010">
                  <c:v>2.8027777777777811</c:v>
                </c:pt>
                <c:pt idx="1011">
                  <c:v>2.8055555555555554</c:v>
                </c:pt>
                <c:pt idx="1012">
                  <c:v>2.8083333333333331</c:v>
                </c:pt>
                <c:pt idx="1013">
                  <c:v>2.8111111111111109</c:v>
                </c:pt>
                <c:pt idx="1014">
                  <c:v>2.8138888888888767</c:v>
                </c:pt>
                <c:pt idx="1015">
                  <c:v>2.8166666666666567</c:v>
                </c:pt>
                <c:pt idx="1016">
                  <c:v>2.8194444444444327</c:v>
                </c:pt>
                <c:pt idx="1017">
                  <c:v>2.8222222222222224</c:v>
                </c:pt>
                <c:pt idx="1018">
                  <c:v>2.8249999999999997</c:v>
                </c:pt>
                <c:pt idx="1019">
                  <c:v>2.8277777777778033</c:v>
                </c:pt>
                <c:pt idx="1020">
                  <c:v>2.8305555555555557</c:v>
                </c:pt>
                <c:pt idx="1021">
                  <c:v>2.8333333333333335</c:v>
                </c:pt>
                <c:pt idx="1022">
                  <c:v>2.8361111111111108</c:v>
                </c:pt>
                <c:pt idx="1023">
                  <c:v>2.8388888888888659</c:v>
                </c:pt>
                <c:pt idx="1024">
                  <c:v>2.8416666666666668</c:v>
                </c:pt>
                <c:pt idx="1025">
                  <c:v>2.8444444444444437</c:v>
                </c:pt>
                <c:pt idx="1026">
                  <c:v>2.8472222222222232</c:v>
                </c:pt>
                <c:pt idx="1027">
                  <c:v>2.8499999999999988</c:v>
                </c:pt>
                <c:pt idx="1028">
                  <c:v>2.8527777777777792</c:v>
                </c:pt>
                <c:pt idx="1029">
                  <c:v>2.8555555555555547</c:v>
                </c:pt>
                <c:pt idx="1030">
                  <c:v>2.8583333333333334</c:v>
                </c:pt>
                <c:pt idx="1031">
                  <c:v>2.8611111111111112</c:v>
                </c:pt>
                <c:pt idx="1032">
                  <c:v>2.8638888888888867</c:v>
                </c:pt>
                <c:pt idx="1033">
                  <c:v>2.8666666666666667</c:v>
                </c:pt>
                <c:pt idx="1034">
                  <c:v>2.8694444444444427</c:v>
                </c:pt>
                <c:pt idx="1035">
                  <c:v>2.8722222222222187</c:v>
                </c:pt>
                <c:pt idx="1036">
                  <c:v>2.8749999999999987</c:v>
                </c:pt>
                <c:pt idx="1037">
                  <c:v>2.8777777777777986</c:v>
                </c:pt>
                <c:pt idx="1038">
                  <c:v>2.8805555555555555</c:v>
                </c:pt>
                <c:pt idx="1039">
                  <c:v>2.8833333333333342</c:v>
                </c:pt>
                <c:pt idx="1040">
                  <c:v>2.8861111111111111</c:v>
                </c:pt>
                <c:pt idx="1041">
                  <c:v>2.8888888888888777</c:v>
                </c:pt>
                <c:pt idx="1042">
                  <c:v>2.8916666666666577</c:v>
                </c:pt>
                <c:pt idx="1043">
                  <c:v>2.8944444444444377</c:v>
                </c:pt>
                <c:pt idx="1044">
                  <c:v>2.8972222222222221</c:v>
                </c:pt>
                <c:pt idx="1045">
                  <c:v>2.9</c:v>
                </c:pt>
                <c:pt idx="1046">
                  <c:v>2.9027777777777812</c:v>
                </c:pt>
                <c:pt idx="1047">
                  <c:v>2.9055555555555554</c:v>
                </c:pt>
                <c:pt idx="1048">
                  <c:v>2.9083333333333332</c:v>
                </c:pt>
                <c:pt idx="1049">
                  <c:v>2.911111111111111</c:v>
                </c:pt>
                <c:pt idx="1050">
                  <c:v>2.9138888888888768</c:v>
                </c:pt>
                <c:pt idx="1051">
                  <c:v>2.9166666666666567</c:v>
                </c:pt>
                <c:pt idx="1052">
                  <c:v>2.9194444444444367</c:v>
                </c:pt>
                <c:pt idx="1053">
                  <c:v>2.9222222222222221</c:v>
                </c:pt>
                <c:pt idx="1054">
                  <c:v>2.9249999999999998</c:v>
                </c:pt>
                <c:pt idx="1055">
                  <c:v>2.9277777777778096</c:v>
                </c:pt>
                <c:pt idx="1056">
                  <c:v>2.9305555555555554</c:v>
                </c:pt>
                <c:pt idx="1057">
                  <c:v>2.9333333333333331</c:v>
                </c:pt>
                <c:pt idx="1058">
                  <c:v>2.9361111111111109</c:v>
                </c:pt>
                <c:pt idx="1059">
                  <c:v>2.9388888888888767</c:v>
                </c:pt>
                <c:pt idx="1060">
                  <c:v>2.9416666666666669</c:v>
                </c:pt>
                <c:pt idx="1061">
                  <c:v>2.9444444444444438</c:v>
                </c:pt>
                <c:pt idx="1062">
                  <c:v>2.9472222222222242</c:v>
                </c:pt>
                <c:pt idx="1063">
                  <c:v>2.9499999999999997</c:v>
                </c:pt>
                <c:pt idx="1064">
                  <c:v>2.9527777777777802</c:v>
                </c:pt>
                <c:pt idx="1065">
                  <c:v>2.9555555555555557</c:v>
                </c:pt>
                <c:pt idx="1066">
                  <c:v>2.9583333333333335</c:v>
                </c:pt>
                <c:pt idx="1067">
                  <c:v>2.9611111111111112</c:v>
                </c:pt>
                <c:pt idx="1068">
                  <c:v>2.9638888888888877</c:v>
                </c:pt>
                <c:pt idx="1069">
                  <c:v>2.9666666666666668</c:v>
                </c:pt>
                <c:pt idx="1070">
                  <c:v>2.9694444444444437</c:v>
                </c:pt>
                <c:pt idx="1071">
                  <c:v>2.9722222222222223</c:v>
                </c:pt>
                <c:pt idx="1072">
                  <c:v>2.9749999999999988</c:v>
                </c:pt>
                <c:pt idx="1073">
                  <c:v>2.9777777777778005</c:v>
                </c:pt>
                <c:pt idx="1074">
                  <c:v>2.9805555555555556</c:v>
                </c:pt>
                <c:pt idx="1075">
                  <c:v>2.9833333333333352</c:v>
                </c:pt>
                <c:pt idx="1076">
                  <c:v>2.9861111111111112</c:v>
                </c:pt>
                <c:pt idx="1077">
                  <c:v>2.9888888888888867</c:v>
                </c:pt>
                <c:pt idx="1078">
                  <c:v>2.9916666666666667</c:v>
                </c:pt>
                <c:pt idx="1079">
                  <c:v>2.9944444444444427</c:v>
                </c:pt>
                <c:pt idx="1080">
                  <c:v>2.9972222222222222</c:v>
                </c:pt>
                <c:pt idx="1081">
                  <c:v>3</c:v>
                </c:pt>
                <c:pt idx="1082">
                  <c:v>3.0027777777777986</c:v>
                </c:pt>
                <c:pt idx="1083">
                  <c:v>3.0055555555555555</c:v>
                </c:pt>
                <c:pt idx="1084">
                  <c:v>3.0083333333333342</c:v>
                </c:pt>
                <c:pt idx="1085">
                  <c:v>3.0111111111111111</c:v>
                </c:pt>
                <c:pt idx="1086">
                  <c:v>3.0138888888888777</c:v>
                </c:pt>
                <c:pt idx="1087">
                  <c:v>3.0166666666666577</c:v>
                </c:pt>
                <c:pt idx="1088">
                  <c:v>3.0194444444444377</c:v>
                </c:pt>
                <c:pt idx="1089">
                  <c:v>3.0222222222222221</c:v>
                </c:pt>
                <c:pt idx="1090">
                  <c:v>3.0249999999999999</c:v>
                </c:pt>
                <c:pt idx="1091">
                  <c:v>3.0277777777778114</c:v>
                </c:pt>
                <c:pt idx="1092">
                  <c:v>3.0305555555555554</c:v>
                </c:pt>
                <c:pt idx="1093">
                  <c:v>3.0333333333333332</c:v>
                </c:pt>
                <c:pt idx="1094">
                  <c:v>3.036111111111111</c:v>
                </c:pt>
                <c:pt idx="1095">
                  <c:v>3.0388888888888768</c:v>
                </c:pt>
                <c:pt idx="1096">
                  <c:v>3.0416666666666665</c:v>
                </c:pt>
                <c:pt idx="1097">
                  <c:v>3.0444444444444443</c:v>
                </c:pt>
                <c:pt idx="1098">
                  <c:v>3.0472222222222252</c:v>
                </c:pt>
                <c:pt idx="1099">
                  <c:v>3.05</c:v>
                </c:pt>
                <c:pt idx="1100">
                  <c:v>3.0527777777777811</c:v>
                </c:pt>
                <c:pt idx="1101">
                  <c:v>3.0555555555555554</c:v>
                </c:pt>
                <c:pt idx="1102">
                  <c:v>3.0583333333333331</c:v>
                </c:pt>
                <c:pt idx="1103">
                  <c:v>3.0611111111111202</c:v>
                </c:pt>
                <c:pt idx="1104">
                  <c:v>3.0638888888888887</c:v>
                </c:pt>
                <c:pt idx="1105">
                  <c:v>3.0666666666666669</c:v>
                </c:pt>
                <c:pt idx="1106">
                  <c:v>3.0694444444444438</c:v>
                </c:pt>
                <c:pt idx="1107">
                  <c:v>3.0722222222222224</c:v>
                </c:pt>
                <c:pt idx="1108">
                  <c:v>3.0749999999999997</c:v>
                </c:pt>
                <c:pt idx="1109">
                  <c:v>3.0777777777778033</c:v>
                </c:pt>
                <c:pt idx="1110">
                  <c:v>3.0805555555555602</c:v>
                </c:pt>
                <c:pt idx="1111">
                  <c:v>3.0833333333333401</c:v>
                </c:pt>
                <c:pt idx="1112">
                  <c:v>3.0861111111111112</c:v>
                </c:pt>
                <c:pt idx="1113">
                  <c:v>3.0888888888888877</c:v>
                </c:pt>
                <c:pt idx="1114">
                  <c:v>3.0916666666666668</c:v>
                </c:pt>
                <c:pt idx="1115">
                  <c:v>3.0944444444444437</c:v>
                </c:pt>
                <c:pt idx="1116">
                  <c:v>3.0972222222222232</c:v>
                </c:pt>
                <c:pt idx="1117">
                  <c:v>3.1</c:v>
                </c:pt>
                <c:pt idx="1118">
                  <c:v>3.1027777777778005</c:v>
                </c:pt>
                <c:pt idx="1119">
                  <c:v>3.1055555555555556</c:v>
                </c:pt>
                <c:pt idx="1120">
                  <c:v>3.1083333333333352</c:v>
                </c:pt>
                <c:pt idx="1121">
                  <c:v>3.1111111111111112</c:v>
                </c:pt>
                <c:pt idx="1122">
                  <c:v>3.1138888888888867</c:v>
                </c:pt>
                <c:pt idx="1123">
                  <c:v>3.1166666666666667</c:v>
                </c:pt>
                <c:pt idx="1124">
                  <c:v>3.1194444444444427</c:v>
                </c:pt>
                <c:pt idx="1125">
                  <c:v>3.1222222222222222</c:v>
                </c:pt>
                <c:pt idx="1126">
                  <c:v>3.125</c:v>
                </c:pt>
                <c:pt idx="1127">
                  <c:v>3.1277777777778151</c:v>
                </c:pt>
                <c:pt idx="1128">
                  <c:v>3.1305555555555555</c:v>
                </c:pt>
                <c:pt idx="1129">
                  <c:v>3.1333333333333342</c:v>
                </c:pt>
                <c:pt idx="1130">
                  <c:v>3.1361111111111111</c:v>
                </c:pt>
                <c:pt idx="1131">
                  <c:v>3.1388888888888777</c:v>
                </c:pt>
                <c:pt idx="1132">
                  <c:v>3.1416666666666666</c:v>
                </c:pt>
                <c:pt idx="1133">
                  <c:v>3.1444444444444444</c:v>
                </c:pt>
                <c:pt idx="1134">
                  <c:v>3.1472222222222292</c:v>
                </c:pt>
                <c:pt idx="1135">
                  <c:v>3.15</c:v>
                </c:pt>
                <c:pt idx="1136">
                  <c:v>3.1527777777777812</c:v>
                </c:pt>
                <c:pt idx="1137">
                  <c:v>3.1555555555555554</c:v>
                </c:pt>
                <c:pt idx="1138">
                  <c:v>3.1583333333333332</c:v>
                </c:pt>
                <c:pt idx="1139">
                  <c:v>3.1611111111111212</c:v>
                </c:pt>
                <c:pt idx="1140">
                  <c:v>3.1638888888888888</c:v>
                </c:pt>
                <c:pt idx="1141">
                  <c:v>3.1666666666666665</c:v>
                </c:pt>
                <c:pt idx="1142">
                  <c:v>3.1694444444444443</c:v>
                </c:pt>
                <c:pt idx="1143">
                  <c:v>3.1722222222222221</c:v>
                </c:pt>
                <c:pt idx="1144">
                  <c:v>3.1749999999999998</c:v>
                </c:pt>
                <c:pt idx="1145">
                  <c:v>3.1777777777778096</c:v>
                </c:pt>
                <c:pt idx="1146">
                  <c:v>3.1805555555555602</c:v>
                </c:pt>
                <c:pt idx="1147">
                  <c:v>3.1833333333333402</c:v>
                </c:pt>
                <c:pt idx="1148">
                  <c:v>3.1861111111111202</c:v>
                </c:pt>
                <c:pt idx="1149">
                  <c:v>3.1888888888888887</c:v>
                </c:pt>
                <c:pt idx="1150">
                  <c:v>3.1916666666666669</c:v>
                </c:pt>
                <c:pt idx="1151">
                  <c:v>3.1944444444444438</c:v>
                </c:pt>
                <c:pt idx="1152">
                  <c:v>3.1972222222222242</c:v>
                </c:pt>
                <c:pt idx="1153">
                  <c:v>3.2</c:v>
                </c:pt>
                <c:pt idx="1154">
                  <c:v>3.2027777777778033</c:v>
                </c:pt>
                <c:pt idx="1155">
                  <c:v>3.2055555555555602</c:v>
                </c:pt>
                <c:pt idx="1156">
                  <c:v>3.2083333333333401</c:v>
                </c:pt>
                <c:pt idx="1157">
                  <c:v>3.2111111111111112</c:v>
                </c:pt>
                <c:pt idx="1158">
                  <c:v>3.2138888888888877</c:v>
                </c:pt>
                <c:pt idx="1159">
                  <c:v>3.2166666666666668</c:v>
                </c:pt>
                <c:pt idx="1160">
                  <c:v>3.2194444444444437</c:v>
                </c:pt>
                <c:pt idx="1161">
                  <c:v>3.2222222222222232</c:v>
                </c:pt>
                <c:pt idx="1162">
                  <c:v>3.2250000000000001</c:v>
                </c:pt>
                <c:pt idx="1163">
                  <c:v>3.22777777777782</c:v>
                </c:pt>
                <c:pt idx="1164">
                  <c:v>3.2305555555555556</c:v>
                </c:pt>
                <c:pt idx="1165">
                  <c:v>3.2333333333333352</c:v>
                </c:pt>
                <c:pt idx="1166">
                  <c:v>3.2361111111111112</c:v>
                </c:pt>
                <c:pt idx="1167">
                  <c:v>3.2388888888888867</c:v>
                </c:pt>
                <c:pt idx="1168">
                  <c:v>3.2416666666666671</c:v>
                </c:pt>
                <c:pt idx="1169">
                  <c:v>3.2444444444444445</c:v>
                </c:pt>
                <c:pt idx="1170">
                  <c:v>3.2472222222222444</c:v>
                </c:pt>
                <c:pt idx="1171">
                  <c:v>3.25</c:v>
                </c:pt>
                <c:pt idx="1172">
                  <c:v>3.2527777777777986</c:v>
                </c:pt>
                <c:pt idx="1173">
                  <c:v>3.2555555555555555</c:v>
                </c:pt>
                <c:pt idx="1174">
                  <c:v>3.2583333333333342</c:v>
                </c:pt>
                <c:pt idx="1175">
                  <c:v>3.2611111111111306</c:v>
                </c:pt>
                <c:pt idx="1176">
                  <c:v>3.2638888888888888</c:v>
                </c:pt>
                <c:pt idx="1177">
                  <c:v>3.2666666666666666</c:v>
                </c:pt>
                <c:pt idx="1178">
                  <c:v>3.2694444444444444</c:v>
                </c:pt>
                <c:pt idx="1179">
                  <c:v>3.2722222222222221</c:v>
                </c:pt>
                <c:pt idx="1180">
                  <c:v>3.2749999999999999</c:v>
                </c:pt>
                <c:pt idx="1181">
                  <c:v>3.2777777777778114</c:v>
                </c:pt>
                <c:pt idx="1182">
                  <c:v>3.2805555555555612</c:v>
                </c:pt>
                <c:pt idx="1183">
                  <c:v>3.2833333333333412</c:v>
                </c:pt>
                <c:pt idx="1184">
                  <c:v>3.2861111111111212</c:v>
                </c:pt>
                <c:pt idx="1185">
                  <c:v>3.2888888888888888</c:v>
                </c:pt>
                <c:pt idx="1186">
                  <c:v>3.2916666666666665</c:v>
                </c:pt>
                <c:pt idx="1187">
                  <c:v>3.2944444444444443</c:v>
                </c:pt>
                <c:pt idx="1188">
                  <c:v>3.2972222222222252</c:v>
                </c:pt>
                <c:pt idx="1189">
                  <c:v>3.3</c:v>
                </c:pt>
                <c:pt idx="1190">
                  <c:v>3.3027777777777811</c:v>
                </c:pt>
                <c:pt idx="1191">
                  <c:v>3.3055555555555554</c:v>
                </c:pt>
                <c:pt idx="1192">
                  <c:v>3.3083333333333331</c:v>
                </c:pt>
                <c:pt idx="1193">
                  <c:v>3.3111111111111109</c:v>
                </c:pt>
                <c:pt idx="1194">
                  <c:v>3.3138888888888767</c:v>
                </c:pt>
                <c:pt idx="1195">
                  <c:v>3.3166666666666567</c:v>
                </c:pt>
                <c:pt idx="1196">
                  <c:v>3.3194444444444327</c:v>
                </c:pt>
                <c:pt idx="1197">
                  <c:v>3.3222222222222224</c:v>
                </c:pt>
                <c:pt idx="1198">
                  <c:v>3.3249999999999997</c:v>
                </c:pt>
                <c:pt idx="1199">
                  <c:v>3.3277777777778033</c:v>
                </c:pt>
                <c:pt idx="1200">
                  <c:v>3.3305555555555557</c:v>
                </c:pt>
                <c:pt idx="1201">
                  <c:v>3.3333333333333335</c:v>
                </c:pt>
                <c:pt idx="1202">
                  <c:v>3.3361111111111108</c:v>
                </c:pt>
                <c:pt idx="1203">
                  <c:v>3.3388888888888659</c:v>
                </c:pt>
                <c:pt idx="1204">
                  <c:v>3.3416666666666668</c:v>
                </c:pt>
                <c:pt idx="1205">
                  <c:v>3.3444444444444437</c:v>
                </c:pt>
                <c:pt idx="1206">
                  <c:v>3.3472222222222232</c:v>
                </c:pt>
                <c:pt idx="1207">
                  <c:v>3.3499999999999988</c:v>
                </c:pt>
                <c:pt idx="1208">
                  <c:v>3.3527777777777792</c:v>
                </c:pt>
                <c:pt idx="1209">
                  <c:v>3.3555555555555547</c:v>
                </c:pt>
                <c:pt idx="1210">
                  <c:v>3.3583333333333334</c:v>
                </c:pt>
                <c:pt idx="1211">
                  <c:v>3.3611111111111112</c:v>
                </c:pt>
                <c:pt idx="1212">
                  <c:v>3.3638888888888867</c:v>
                </c:pt>
                <c:pt idx="1213">
                  <c:v>3.3666666666666667</c:v>
                </c:pt>
                <c:pt idx="1214">
                  <c:v>3.3694444444444427</c:v>
                </c:pt>
                <c:pt idx="1215">
                  <c:v>3.3722222222222187</c:v>
                </c:pt>
                <c:pt idx="1216">
                  <c:v>3.3749999999999987</c:v>
                </c:pt>
                <c:pt idx="1217">
                  <c:v>3.3777777777777986</c:v>
                </c:pt>
                <c:pt idx="1218">
                  <c:v>3.3805555555555555</c:v>
                </c:pt>
                <c:pt idx="1219">
                  <c:v>3.3833333333333342</c:v>
                </c:pt>
                <c:pt idx="1220">
                  <c:v>3.3861111111111111</c:v>
                </c:pt>
                <c:pt idx="1221">
                  <c:v>3.3888888888888777</c:v>
                </c:pt>
                <c:pt idx="1222">
                  <c:v>3.3916666666666577</c:v>
                </c:pt>
                <c:pt idx="1223">
                  <c:v>3.3944444444444377</c:v>
                </c:pt>
                <c:pt idx="1224">
                  <c:v>3.3972222222222221</c:v>
                </c:pt>
                <c:pt idx="1225">
                  <c:v>3.4</c:v>
                </c:pt>
                <c:pt idx="1226">
                  <c:v>3.4027777777777812</c:v>
                </c:pt>
                <c:pt idx="1227">
                  <c:v>3.4055555555555554</c:v>
                </c:pt>
                <c:pt idx="1228">
                  <c:v>3.4083333333333332</c:v>
                </c:pt>
                <c:pt idx="1229">
                  <c:v>3.411111111111111</c:v>
                </c:pt>
                <c:pt idx="1230">
                  <c:v>3.4138888888888768</c:v>
                </c:pt>
                <c:pt idx="1231">
                  <c:v>3.4166666666666567</c:v>
                </c:pt>
                <c:pt idx="1232">
                  <c:v>3.4194444444444367</c:v>
                </c:pt>
                <c:pt idx="1233">
                  <c:v>3.4222222222222221</c:v>
                </c:pt>
                <c:pt idx="1234">
                  <c:v>3.4249999999999998</c:v>
                </c:pt>
                <c:pt idx="1235">
                  <c:v>3.4277777777778096</c:v>
                </c:pt>
                <c:pt idx="1236">
                  <c:v>3.4305555555555554</c:v>
                </c:pt>
                <c:pt idx="1237">
                  <c:v>3.4333333333333331</c:v>
                </c:pt>
                <c:pt idx="1238">
                  <c:v>3.4361111111111109</c:v>
                </c:pt>
                <c:pt idx="1239">
                  <c:v>3.4388888888888767</c:v>
                </c:pt>
                <c:pt idx="1240">
                  <c:v>3.4416666666666669</c:v>
                </c:pt>
                <c:pt idx="1241">
                  <c:v>3.4444444444444438</c:v>
                </c:pt>
                <c:pt idx="1242">
                  <c:v>3.4472222222222242</c:v>
                </c:pt>
                <c:pt idx="1243">
                  <c:v>3.4499999999999997</c:v>
                </c:pt>
                <c:pt idx="1244">
                  <c:v>3.4527777777777802</c:v>
                </c:pt>
                <c:pt idx="1245">
                  <c:v>3.4555555555555557</c:v>
                </c:pt>
                <c:pt idx="1246">
                  <c:v>3.4583333333333335</c:v>
                </c:pt>
                <c:pt idx="1247">
                  <c:v>3.4611111111111112</c:v>
                </c:pt>
                <c:pt idx="1248">
                  <c:v>3.4638888888888877</c:v>
                </c:pt>
                <c:pt idx="1249">
                  <c:v>3.4666666666666668</c:v>
                </c:pt>
                <c:pt idx="1250">
                  <c:v>3.4694444444444437</c:v>
                </c:pt>
                <c:pt idx="1251">
                  <c:v>3.4722222222222223</c:v>
                </c:pt>
                <c:pt idx="1252">
                  <c:v>3.4749999999999988</c:v>
                </c:pt>
                <c:pt idx="1253">
                  <c:v>3.4777777777778005</c:v>
                </c:pt>
                <c:pt idx="1254">
                  <c:v>3.4805555555555556</c:v>
                </c:pt>
                <c:pt idx="1255">
                  <c:v>3.4833333333333352</c:v>
                </c:pt>
                <c:pt idx="1256">
                  <c:v>3.4861111111111112</c:v>
                </c:pt>
                <c:pt idx="1257">
                  <c:v>3.4888888888888867</c:v>
                </c:pt>
                <c:pt idx="1258">
                  <c:v>3.4916666666666667</c:v>
                </c:pt>
                <c:pt idx="1259">
                  <c:v>3.4944444444444427</c:v>
                </c:pt>
                <c:pt idx="1260">
                  <c:v>3.4972222222222222</c:v>
                </c:pt>
                <c:pt idx="1261">
                  <c:v>3.5</c:v>
                </c:pt>
                <c:pt idx="1262">
                  <c:v>3.5027777777777986</c:v>
                </c:pt>
                <c:pt idx="1263">
                  <c:v>3.5055555555555555</c:v>
                </c:pt>
                <c:pt idx="1264">
                  <c:v>3.5083333333333342</c:v>
                </c:pt>
                <c:pt idx="1265">
                  <c:v>3.5111111111111111</c:v>
                </c:pt>
                <c:pt idx="1266">
                  <c:v>3.5138888888888777</c:v>
                </c:pt>
                <c:pt idx="1267">
                  <c:v>3.5166666666666577</c:v>
                </c:pt>
                <c:pt idx="1268">
                  <c:v>3.5194444444444377</c:v>
                </c:pt>
                <c:pt idx="1269">
                  <c:v>3.5222222222222221</c:v>
                </c:pt>
                <c:pt idx="1270">
                  <c:v>3.5249999999999999</c:v>
                </c:pt>
                <c:pt idx="1271">
                  <c:v>3.5277777777778114</c:v>
                </c:pt>
                <c:pt idx="1272">
                  <c:v>3.5305555555555554</c:v>
                </c:pt>
                <c:pt idx="1273">
                  <c:v>3.5333333333333332</c:v>
                </c:pt>
                <c:pt idx="1274">
                  <c:v>3.536111111111111</c:v>
                </c:pt>
                <c:pt idx="1275">
                  <c:v>3.5388888888888768</c:v>
                </c:pt>
                <c:pt idx="1276">
                  <c:v>3.5416666666666665</c:v>
                </c:pt>
                <c:pt idx="1277">
                  <c:v>3.5444444444444443</c:v>
                </c:pt>
                <c:pt idx="1278">
                  <c:v>3.5472222222222252</c:v>
                </c:pt>
                <c:pt idx="1279">
                  <c:v>3.55</c:v>
                </c:pt>
                <c:pt idx="1280">
                  <c:v>3.5527777777777811</c:v>
                </c:pt>
                <c:pt idx="1281">
                  <c:v>3.5555555555555554</c:v>
                </c:pt>
                <c:pt idx="1282">
                  <c:v>3.5583333333333331</c:v>
                </c:pt>
                <c:pt idx="1283">
                  <c:v>3.5611111111111202</c:v>
                </c:pt>
                <c:pt idx="1284">
                  <c:v>3.5638888888888887</c:v>
                </c:pt>
                <c:pt idx="1285">
                  <c:v>3.5666666666666669</c:v>
                </c:pt>
                <c:pt idx="1286">
                  <c:v>3.5694444444444438</c:v>
                </c:pt>
                <c:pt idx="1287">
                  <c:v>3.5722222222222224</c:v>
                </c:pt>
                <c:pt idx="1288">
                  <c:v>3.5749999999999997</c:v>
                </c:pt>
                <c:pt idx="1289">
                  <c:v>3.5777777777778033</c:v>
                </c:pt>
                <c:pt idx="1290">
                  <c:v>3.5805555555555602</c:v>
                </c:pt>
                <c:pt idx="1291">
                  <c:v>3.5833333333333401</c:v>
                </c:pt>
                <c:pt idx="1292">
                  <c:v>3.5861111111111112</c:v>
                </c:pt>
                <c:pt idx="1293">
                  <c:v>3.5888888888888877</c:v>
                </c:pt>
                <c:pt idx="1294">
                  <c:v>3.5916666666666668</c:v>
                </c:pt>
                <c:pt idx="1295">
                  <c:v>3.5944444444444437</c:v>
                </c:pt>
                <c:pt idx="1296">
                  <c:v>3.5972222222222232</c:v>
                </c:pt>
                <c:pt idx="1297">
                  <c:v>3.6</c:v>
                </c:pt>
                <c:pt idx="1298">
                  <c:v>3.6027777777778005</c:v>
                </c:pt>
                <c:pt idx="1299">
                  <c:v>3.6055555555555556</c:v>
                </c:pt>
                <c:pt idx="1300">
                  <c:v>3.6083333333333352</c:v>
                </c:pt>
                <c:pt idx="1301">
                  <c:v>3.6111111111111112</c:v>
                </c:pt>
                <c:pt idx="1302">
                  <c:v>3.6138888888888867</c:v>
                </c:pt>
                <c:pt idx="1303">
                  <c:v>3.6166666666666667</c:v>
                </c:pt>
                <c:pt idx="1304">
                  <c:v>3.6194444444444427</c:v>
                </c:pt>
                <c:pt idx="1305">
                  <c:v>3.6222222222222222</c:v>
                </c:pt>
                <c:pt idx="1306">
                  <c:v>3.625</c:v>
                </c:pt>
                <c:pt idx="1307">
                  <c:v>3.6277777777778151</c:v>
                </c:pt>
                <c:pt idx="1308">
                  <c:v>3.6305555555555555</c:v>
                </c:pt>
                <c:pt idx="1309">
                  <c:v>3.6333333333333342</c:v>
                </c:pt>
                <c:pt idx="1310">
                  <c:v>3.6361111111111111</c:v>
                </c:pt>
                <c:pt idx="1311">
                  <c:v>3.6388888888888777</c:v>
                </c:pt>
                <c:pt idx="1312">
                  <c:v>3.6416666666666666</c:v>
                </c:pt>
                <c:pt idx="1313">
                  <c:v>3.6444444444444444</c:v>
                </c:pt>
                <c:pt idx="1314">
                  <c:v>3.6472222222222292</c:v>
                </c:pt>
                <c:pt idx="1315">
                  <c:v>3.65</c:v>
                </c:pt>
                <c:pt idx="1316">
                  <c:v>3.6527777777777812</c:v>
                </c:pt>
                <c:pt idx="1317">
                  <c:v>3.6555555555555554</c:v>
                </c:pt>
                <c:pt idx="1318">
                  <c:v>3.6583333333333332</c:v>
                </c:pt>
                <c:pt idx="1319">
                  <c:v>3.6611111111111212</c:v>
                </c:pt>
                <c:pt idx="1320">
                  <c:v>3.6638888888888888</c:v>
                </c:pt>
                <c:pt idx="1321">
                  <c:v>3.6666666666666665</c:v>
                </c:pt>
                <c:pt idx="1322">
                  <c:v>3.6694444444444443</c:v>
                </c:pt>
                <c:pt idx="1323">
                  <c:v>3.6722222222222221</c:v>
                </c:pt>
                <c:pt idx="1324">
                  <c:v>3.6749999999999998</c:v>
                </c:pt>
                <c:pt idx="1325">
                  <c:v>3.6777777777778096</c:v>
                </c:pt>
                <c:pt idx="1326">
                  <c:v>3.6805555555555602</c:v>
                </c:pt>
                <c:pt idx="1327">
                  <c:v>3.6833333333333402</c:v>
                </c:pt>
                <c:pt idx="1328">
                  <c:v>3.6861111111111202</c:v>
                </c:pt>
                <c:pt idx="1329">
                  <c:v>3.6888888888888887</c:v>
                </c:pt>
                <c:pt idx="1330">
                  <c:v>3.6916666666666669</c:v>
                </c:pt>
                <c:pt idx="1331">
                  <c:v>3.6944444444444438</c:v>
                </c:pt>
                <c:pt idx="1332">
                  <c:v>3.6972222222222242</c:v>
                </c:pt>
                <c:pt idx="1333">
                  <c:v>3.7</c:v>
                </c:pt>
                <c:pt idx="1334">
                  <c:v>3.7027777777778033</c:v>
                </c:pt>
                <c:pt idx="1335">
                  <c:v>3.7055555555555602</c:v>
                </c:pt>
                <c:pt idx="1336">
                  <c:v>3.7083333333333401</c:v>
                </c:pt>
                <c:pt idx="1337">
                  <c:v>3.7111111111111112</c:v>
                </c:pt>
                <c:pt idx="1338">
                  <c:v>3.7138888888888877</c:v>
                </c:pt>
                <c:pt idx="1339">
                  <c:v>3.7166666666666668</c:v>
                </c:pt>
                <c:pt idx="1340">
                  <c:v>3.7194444444444437</c:v>
                </c:pt>
                <c:pt idx="1341">
                  <c:v>3.7222222222222232</c:v>
                </c:pt>
                <c:pt idx="1342">
                  <c:v>3.7250000000000001</c:v>
                </c:pt>
                <c:pt idx="1343">
                  <c:v>3.72777777777782</c:v>
                </c:pt>
                <c:pt idx="1344">
                  <c:v>3.7305555555555556</c:v>
                </c:pt>
                <c:pt idx="1345">
                  <c:v>3.7333333333333352</c:v>
                </c:pt>
                <c:pt idx="1346">
                  <c:v>3.7361111111111112</c:v>
                </c:pt>
                <c:pt idx="1347">
                  <c:v>3.7388888888888867</c:v>
                </c:pt>
                <c:pt idx="1348">
                  <c:v>3.7416666666666671</c:v>
                </c:pt>
                <c:pt idx="1349">
                  <c:v>3.7444444444444445</c:v>
                </c:pt>
                <c:pt idx="1350">
                  <c:v>3.7472222222222444</c:v>
                </c:pt>
                <c:pt idx="1351">
                  <c:v>3.75</c:v>
                </c:pt>
                <c:pt idx="1352">
                  <c:v>3.7527777777777986</c:v>
                </c:pt>
                <c:pt idx="1353">
                  <c:v>3.7555555555555555</c:v>
                </c:pt>
                <c:pt idx="1354">
                  <c:v>3.7583333333333342</c:v>
                </c:pt>
                <c:pt idx="1355">
                  <c:v>3.7611111111111306</c:v>
                </c:pt>
                <c:pt idx="1356">
                  <c:v>3.7638888888888888</c:v>
                </c:pt>
                <c:pt idx="1357">
                  <c:v>3.7666666666666666</c:v>
                </c:pt>
                <c:pt idx="1358">
                  <c:v>3.7694444444444444</c:v>
                </c:pt>
                <c:pt idx="1359">
                  <c:v>3.7722222222222221</c:v>
                </c:pt>
                <c:pt idx="1360">
                  <c:v>3.7749999999999999</c:v>
                </c:pt>
                <c:pt idx="1361">
                  <c:v>3.7777777777778114</c:v>
                </c:pt>
                <c:pt idx="1362">
                  <c:v>3.7805555555555612</c:v>
                </c:pt>
                <c:pt idx="1363">
                  <c:v>3.7833333333333412</c:v>
                </c:pt>
                <c:pt idx="1364">
                  <c:v>3.7861111111111212</c:v>
                </c:pt>
                <c:pt idx="1365">
                  <c:v>3.7888888888888888</c:v>
                </c:pt>
                <c:pt idx="1366">
                  <c:v>3.7916666666666665</c:v>
                </c:pt>
                <c:pt idx="1367">
                  <c:v>3.7944444444444443</c:v>
                </c:pt>
                <c:pt idx="1368">
                  <c:v>3.7972222222222252</c:v>
                </c:pt>
                <c:pt idx="1369">
                  <c:v>3.8</c:v>
                </c:pt>
                <c:pt idx="1370">
                  <c:v>3.8027777777777811</c:v>
                </c:pt>
                <c:pt idx="1371">
                  <c:v>3.8055555555555554</c:v>
                </c:pt>
                <c:pt idx="1372">
                  <c:v>3.8083333333333331</c:v>
                </c:pt>
                <c:pt idx="1373">
                  <c:v>3.8111111111111109</c:v>
                </c:pt>
                <c:pt idx="1374">
                  <c:v>3.8138888888888767</c:v>
                </c:pt>
                <c:pt idx="1375">
                  <c:v>3.8166666666666567</c:v>
                </c:pt>
                <c:pt idx="1376">
                  <c:v>3.8194444444444327</c:v>
                </c:pt>
                <c:pt idx="1377">
                  <c:v>3.8222222222222224</c:v>
                </c:pt>
                <c:pt idx="1378">
                  <c:v>3.8249999999999997</c:v>
                </c:pt>
                <c:pt idx="1379">
                  <c:v>3.8277777777778033</c:v>
                </c:pt>
                <c:pt idx="1380">
                  <c:v>3.8305555555555557</c:v>
                </c:pt>
                <c:pt idx="1381">
                  <c:v>3.8333333333333335</c:v>
                </c:pt>
                <c:pt idx="1382">
                  <c:v>3.8361111111111108</c:v>
                </c:pt>
                <c:pt idx="1383">
                  <c:v>3.8388888888888659</c:v>
                </c:pt>
                <c:pt idx="1384">
                  <c:v>3.8416666666666668</c:v>
                </c:pt>
                <c:pt idx="1385">
                  <c:v>3.8444444444444437</c:v>
                </c:pt>
                <c:pt idx="1386">
                  <c:v>3.8472222222222232</c:v>
                </c:pt>
                <c:pt idx="1387">
                  <c:v>3.8499999999999988</c:v>
                </c:pt>
                <c:pt idx="1388">
                  <c:v>3.8527777777777792</c:v>
                </c:pt>
                <c:pt idx="1389">
                  <c:v>3.8555555555555547</c:v>
                </c:pt>
                <c:pt idx="1390">
                  <c:v>3.8583333333333334</c:v>
                </c:pt>
                <c:pt idx="1391">
                  <c:v>3.8611111111111112</c:v>
                </c:pt>
                <c:pt idx="1392">
                  <c:v>3.8638888888888867</c:v>
                </c:pt>
                <c:pt idx="1393">
                  <c:v>3.8666666666666667</c:v>
                </c:pt>
                <c:pt idx="1394">
                  <c:v>3.8694444444444427</c:v>
                </c:pt>
                <c:pt idx="1395">
                  <c:v>3.8722222222222187</c:v>
                </c:pt>
                <c:pt idx="1396">
                  <c:v>3.8749999999999987</c:v>
                </c:pt>
                <c:pt idx="1397">
                  <c:v>3.8777777777777986</c:v>
                </c:pt>
                <c:pt idx="1398">
                  <c:v>3.8805555555555555</c:v>
                </c:pt>
                <c:pt idx="1399">
                  <c:v>3.8833333333333342</c:v>
                </c:pt>
                <c:pt idx="1400">
                  <c:v>3.8861111111111111</c:v>
                </c:pt>
                <c:pt idx="1401">
                  <c:v>3.8888888888888777</c:v>
                </c:pt>
                <c:pt idx="1402">
                  <c:v>3.8916666666666577</c:v>
                </c:pt>
                <c:pt idx="1403">
                  <c:v>3.8944444444444377</c:v>
                </c:pt>
                <c:pt idx="1404">
                  <c:v>3.8972222222222221</c:v>
                </c:pt>
                <c:pt idx="1405">
                  <c:v>3.9</c:v>
                </c:pt>
                <c:pt idx="1406">
                  <c:v>3.9027777777777812</c:v>
                </c:pt>
              </c:numCache>
            </c:numRef>
          </c:xVal>
          <c:yVal>
            <c:numRef>
              <c:f>AOSandLB1to2inSeaWaterTest3Oil!$G$4:$G$1410</c:f>
              <c:numCache>
                <c:formatCode>General</c:formatCode>
                <c:ptCount val="1407"/>
                <c:pt idx="0">
                  <c:v>37.117000000000004</c:v>
                </c:pt>
                <c:pt idx="1">
                  <c:v>37.505000000000003</c:v>
                </c:pt>
                <c:pt idx="2">
                  <c:v>37.839000000000006</c:v>
                </c:pt>
                <c:pt idx="3">
                  <c:v>38.557000000000002</c:v>
                </c:pt>
                <c:pt idx="4">
                  <c:v>38.840000000000003</c:v>
                </c:pt>
                <c:pt idx="5">
                  <c:v>39.445</c:v>
                </c:pt>
                <c:pt idx="6">
                  <c:v>39.505000000000003</c:v>
                </c:pt>
                <c:pt idx="7">
                  <c:v>39.731000000000002</c:v>
                </c:pt>
                <c:pt idx="8">
                  <c:v>40.008000000000003</c:v>
                </c:pt>
                <c:pt idx="9">
                  <c:v>40.062000000000012</c:v>
                </c:pt>
                <c:pt idx="10">
                  <c:v>39.770000000000003</c:v>
                </c:pt>
                <c:pt idx="11">
                  <c:v>40.209000000000003</c:v>
                </c:pt>
                <c:pt idx="12">
                  <c:v>40.476000000000006</c:v>
                </c:pt>
                <c:pt idx="13">
                  <c:v>40.466000000000001</c:v>
                </c:pt>
                <c:pt idx="14">
                  <c:v>40.61</c:v>
                </c:pt>
                <c:pt idx="15">
                  <c:v>40.909000000000006</c:v>
                </c:pt>
                <c:pt idx="16">
                  <c:v>41.362000000000002</c:v>
                </c:pt>
                <c:pt idx="17">
                  <c:v>41.234000000000002</c:v>
                </c:pt>
                <c:pt idx="18">
                  <c:v>40.908000000000001</c:v>
                </c:pt>
                <c:pt idx="19">
                  <c:v>41.435000000000002</c:v>
                </c:pt>
                <c:pt idx="20">
                  <c:v>41.392000000000003</c:v>
                </c:pt>
                <c:pt idx="21">
                  <c:v>41.244</c:v>
                </c:pt>
                <c:pt idx="22">
                  <c:v>41.563000000000002</c:v>
                </c:pt>
                <c:pt idx="23">
                  <c:v>41.663000000000011</c:v>
                </c:pt>
                <c:pt idx="24">
                  <c:v>41.535000000000011</c:v>
                </c:pt>
                <c:pt idx="25">
                  <c:v>41.592000000000013</c:v>
                </c:pt>
                <c:pt idx="26">
                  <c:v>41.2950000000003</c:v>
                </c:pt>
                <c:pt idx="27">
                  <c:v>41.654000000000003</c:v>
                </c:pt>
                <c:pt idx="28">
                  <c:v>41.447000000000003</c:v>
                </c:pt>
                <c:pt idx="29">
                  <c:v>40.861000000000004</c:v>
                </c:pt>
                <c:pt idx="30">
                  <c:v>40.779000000000003</c:v>
                </c:pt>
                <c:pt idx="31">
                  <c:v>40.911000000000001</c:v>
                </c:pt>
                <c:pt idx="32">
                  <c:v>40.6</c:v>
                </c:pt>
                <c:pt idx="33">
                  <c:v>40.203000000000003</c:v>
                </c:pt>
                <c:pt idx="34">
                  <c:v>39.823</c:v>
                </c:pt>
                <c:pt idx="35">
                  <c:v>39.557000000000002</c:v>
                </c:pt>
                <c:pt idx="36">
                  <c:v>39.025000000000013</c:v>
                </c:pt>
                <c:pt idx="37">
                  <c:v>37.663000000000011</c:v>
                </c:pt>
                <c:pt idx="38">
                  <c:v>38.383999999999993</c:v>
                </c:pt>
                <c:pt idx="39">
                  <c:v>38.152000000000001</c:v>
                </c:pt>
                <c:pt idx="40">
                  <c:v>37.497</c:v>
                </c:pt>
                <c:pt idx="41">
                  <c:v>37.591000000000001</c:v>
                </c:pt>
                <c:pt idx="42">
                  <c:v>36.99</c:v>
                </c:pt>
                <c:pt idx="43">
                  <c:v>36.887999999999998</c:v>
                </c:pt>
                <c:pt idx="44">
                  <c:v>36.767000000000003</c:v>
                </c:pt>
                <c:pt idx="45">
                  <c:v>36.931000000000004</c:v>
                </c:pt>
                <c:pt idx="46">
                  <c:v>36.571000000000005</c:v>
                </c:pt>
                <c:pt idx="47">
                  <c:v>36.253</c:v>
                </c:pt>
                <c:pt idx="48">
                  <c:v>36.058</c:v>
                </c:pt>
                <c:pt idx="49">
                  <c:v>36.022000000000013</c:v>
                </c:pt>
                <c:pt idx="50">
                  <c:v>36.012</c:v>
                </c:pt>
                <c:pt idx="51">
                  <c:v>35.974000000000004</c:v>
                </c:pt>
                <c:pt idx="52">
                  <c:v>35.906000000000006</c:v>
                </c:pt>
                <c:pt idx="53">
                  <c:v>35.714000000000006</c:v>
                </c:pt>
                <c:pt idx="54">
                  <c:v>35.67</c:v>
                </c:pt>
                <c:pt idx="55">
                  <c:v>35.727000000000011</c:v>
                </c:pt>
                <c:pt idx="56">
                  <c:v>35.731000000000002</c:v>
                </c:pt>
                <c:pt idx="57">
                  <c:v>35.956000000000003</c:v>
                </c:pt>
                <c:pt idx="58">
                  <c:v>35.850999999999999</c:v>
                </c:pt>
                <c:pt idx="59">
                  <c:v>35.857999999999997</c:v>
                </c:pt>
                <c:pt idx="60">
                  <c:v>35.973000000000006</c:v>
                </c:pt>
                <c:pt idx="61">
                  <c:v>35.857999999999997</c:v>
                </c:pt>
                <c:pt idx="62">
                  <c:v>35.99</c:v>
                </c:pt>
                <c:pt idx="63">
                  <c:v>35.547000000000004</c:v>
                </c:pt>
                <c:pt idx="64">
                  <c:v>35.341999999999999</c:v>
                </c:pt>
                <c:pt idx="65">
                  <c:v>35.745000000000012</c:v>
                </c:pt>
                <c:pt idx="66">
                  <c:v>35.57</c:v>
                </c:pt>
                <c:pt idx="67">
                  <c:v>35.751000000000005</c:v>
                </c:pt>
                <c:pt idx="68">
                  <c:v>35.74</c:v>
                </c:pt>
                <c:pt idx="69">
                  <c:v>35.644000000000005</c:v>
                </c:pt>
                <c:pt idx="70">
                  <c:v>35.477000000000004</c:v>
                </c:pt>
                <c:pt idx="71">
                  <c:v>35.582000000000001</c:v>
                </c:pt>
                <c:pt idx="72">
                  <c:v>35.627000000000002</c:v>
                </c:pt>
                <c:pt idx="73">
                  <c:v>35.786000000000001</c:v>
                </c:pt>
                <c:pt idx="74">
                  <c:v>35.468000000000011</c:v>
                </c:pt>
                <c:pt idx="75">
                  <c:v>35.866</c:v>
                </c:pt>
                <c:pt idx="76">
                  <c:v>35.931000000000004</c:v>
                </c:pt>
                <c:pt idx="77">
                  <c:v>35.579000000000001</c:v>
                </c:pt>
                <c:pt idx="78">
                  <c:v>35.826000000000001</c:v>
                </c:pt>
                <c:pt idx="79">
                  <c:v>35.761000000000003</c:v>
                </c:pt>
                <c:pt idx="80">
                  <c:v>35.781000000000006</c:v>
                </c:pt>
                <c:pt idx="81">
                  <c:v>36.118000000000002</c:v>
                </c:pt>
                <c:pt idx="82">
                  <c:v>36.161000000000001</c:v>
                </c:pt>
                <c:pt idx="83">
                  <c:v>37.693000000000012</c:v>
                </c:pt>
                <c:pt idx="84">
                  <c:v>38.046000000000006</c:v>
                </c:pt>
                <c:pt idx="85">
                  <c:v>38.439</c:v>
                </c:pt>
                <c:pt idx="86">
                  <c:v>38.117000000000004</c:v>
                </c:pt>
                <c:pt idx="87">
                  <c:v>38.248000000000012</c:v>
                </c:pt>
                <c:pt idx="88">
                  <c:v>37.977000000000004</c:v>
                </c:pt>
                <c:pt idx="89">
                  <c:v>38.186</c:v>
                </c:pt>
                <c:pt idx="90">
                  <c:v>38.082000000000001</c:v>
                </c:pt>
                <c:pt idx="91">
                  <c:v>38.057000000000002</c:v>
                </c:pt>
                <c:pt idx="92">
                  <c:v>37.911000000000001</c:v>
                </c:pt>
                <c:pt idx="93">
                  <c:v>38.095000000000013</c:v>
                </c:pt>
                <c:pt idx="94">
                  <c:v>38.201000000000001</c:v>
                </c:pt>
                <c:pt idx="95">
                  <c:v>37.992000000000012</c:v>
                </c:pt>
                <c:pt idx="96">
                  <c:v>37.828000000000003</c:v>
                </c:pt>
                <c:pt idx="97">
                  <c:v>38.236000000000011</c:v>
                </c:pt>
                <c:pt idx="98">
                  <c:v>38.051000000000002</c:v>
                </c:pt>
                <c:pt idx="99">
                  <c:v>38.254000000000005</c:v>
                </c:pt>
                <c:pt idx="100">
                  <c:v>38.341000000000001</c:v>
                </c:pt>
                <c:pt idx="101">
                  <c:v>38.299000000000063</c:v>
                </c:pt>
                <c:pt idx="102">
                  <c:v>38.304000000000002</c:v>
                </c:pt>
                <c:pt idx="103">
                  <c:v>38.489000000000004</c:v>
                </c:pt>
                <c:pt idx="104">
                  <c:v>38.341999999999999</c:v>
                </c:pt>
                <c:pt idx="105">
                  <c:v>38.309000000000005</c:v>
                </c:pt>
                <c:pt idx="106">
                  <c:v>38.474000000000004</c:v>
                </c:pt>
                <c:pt idx="107">
                  <c:v>38.607000000000006</c:v>
                </c:pt>
                <c:pt idx="108">
                  <c:v>38.914999999999999</c:v>
                </c:pt>
                <c:pt idx="109">
                  <c:v>38.86</c:v>
                </c:pt>
                <c:pt idx="110">
                  <c:v>38.800000000000004</c:v>
                </c:pt>
                <c:pt idx="111">
                  <c:v>39.147000000000006</c:v>
                </c:pt>
                <c:pt idx="112">
                  <c:v>39.106000000000002</c:v>
                </c:pt>
                <c:pt idx="113">
                  <c:v>39.271000000000001</c:v>
                </c:pt>
                <c:pt idx="114">
                  <c:v>39.203000000000003</c:v>
                </c:pt>
                <c:pt idx="115">
                  <c:v>39.448</c:v>
                </c:pt>
                <c:pt idx="116">
                  <c:v>39.162000000000013</c:v>
                </c:pt>
                <c:pt idx="117">
                  <c:v>39.696000000000012</c:v>
                </c:pt>
                <c:pt idx="118">
                  <c:v>39.571000000000005</c:v>
                </c:pt>
                <c:pt idx="119">
                  <c:v>39.716000000000001</c:v>
                </c:pt>
                <c:pt idx="120">
                  <c:v>39.853000000000002</c:v>
                </c:pt>
                <c:pt idx="121">
                  <c:v>39.973000000000006</c:v>
                </c:pt>
                <c:pt idx="122">
                  <c:v>40.126000000000012</c:v>
                </c:pt>
                <c:pt idx="123">
                  <c:v>40.246000000000002</c:v>
                </c:pt>
                <c:pt idx="124">
                  <c:v>40.200000000000003</c:v>
                </c:pt>
                <c:pt idx="125">
                  <c:v>40.084000000000003</c:v>
                </c:pt>
                <c:pt idx="126">
                  <c:v>40.259</c:v>
                </c:pt>
                <c:pt idx="127">
                  <c:v>40.209000000000003</c:v>
                </c:pt>
                <c:pt idx="128">
                  <c:v>40.566000000000003</c:v>
                </c:pt>
                <c:pt idx="129">
                  <c:v>40.659000000000006</c:v>
                </c:pt>
                <c:pt idx="130">
                  <c:v>40.573</c:v>
                </c:pt>
                <c:pt idx="131">
                  <c:v>41.004000000000005</c:v>
                </c:pt>
                <c:pt idx="132">
                  <c:v>40.635000000000012</c:v>
                </c:pt>
                <c:pt idx="133">
                  <c:v>40.899000000000001</c:v>
                </c:pt>
                <c:pt idx="134">
                  <c:v>41.094000000000001</c:v>
                </c:pt>
                <c:pt idx="135">
                  <c:v>41.251000000000005</c:v>
                </c:pt>
                <c:pt idx="136">
                  <c:v>41.531000000000006</c:v>
                </c:pt>
                <c:pt idx="137">
                  <c:v>41.662000000000013</c:v>
                </c:pt>
                <c:pt idx="138">
                  <c:v>41.607000000000006</c:v>
                </c:pt>
                <c:pt idx="139">
                  <c:v>41.841999999999999</c:v>
                </c:pt>
                <c:pt idx="140">
                  <c:v>41.746000000000002</c:v>
                </c:pt>
                <c:pt idx="141">
                  <c:v>41.735000000000063</c:v>
                </c:pt>
                <c:pt idx="142">
                  <c:v>41.899000000000001</c:v>
                </c:pt>
                <c:pt idx="143">
                  <c:v>41.757000000000005</c:v>
                </c:pt>
                <c:pt idx="144">
                  <c:v>42.160000000000011</c:v>
                </c:pt>
                <c:pt idx="145">
                  <c:v>42.326000000000001</c:v>
                </c:pt>
                <c:pt idx="146">
                  <c:v>42.261000000000003</c:v>
                </c:pt>
                <c:pt idx="147">
                  <c:v>42.616</c:v>
                </c:pt>
                <c:pt idx="148">
                  <c:v>42.427</c:v>
                </c:pt>
                <c:pt idx="149">
                  <c:v>42.708000000000013</c:v>
                </c:pt>
                <c:pt idx="150">
                  <c:v>42.853000000000002</c:v>
                </c:pt>
                <c:pt idx="151">
                  <c:v>43.186</c:v>
                </c:pt>
                <c:pt idx="152">
                  <c:v>43.141000000000005</c:v>
                </c:pt>
                <c:pt idx="153">
                  <c:v>43</c:v>
                </c:pt>
                <c:pt idx="154">
                  <c:v>43.651000000000003</c:v>
                </c:pt>
                <c:pt idx="155">
                  <c:v>43.190000000000012</c:v>
                </c:pt>
                <c:pt idx="156">
                  <c:v>43.51</c:v>
                </c:pt>
                <c:pt idx="157">
                  <c:v>43.519000000000005</c:v>
                </c:pt>
                <c:pt idx="158">
                  <c:v>43.706000000000003</c:v>
                </c:pt>
                <c:pt idx="159">
                  <c:v>43.481000000000002</c:v>
                </c:pt>
                <c:pt idx="160">
                  <c:v>43.683</c:v>
                </c:pt>
                <c:pt idx="161">
                  <c:v>44.192000000000213</c:v>
                </c:pt>
                <c:pt idx="162">
                  <c:v>44.245000000000012</c:v>
                </c:pt>
                <c:pt idx="163">
                  <c:v>44.082000000000001</c:v>
                </c:pt>
                <c:pt idx="164">
                  <c:v>44.209000000000003</c:v>
                </c:pt>
                <c:pt idx="165">
                  <c:v>44.416000000000004</c:v>
                </c:pt>
                <c:pt idx="166">
                  <c:v>44.076000000000001</c:v>
                </c:pt>
                <c:pt idx="167">
                  <c:v>44.321000000000005</c:v>
                </c:pt>
                <c:pt idx="168">
                  <c:v>44.684000000000005</c:v>
                </c:pt>
                <c:pt idx="169">
                  <c:v>44.537000000000006</c:v>
                </c:pt>
                <c:pt idx="170">
                  <c:v>44.947000000000003</c:v>
                </c:pt>
                <c:pt idx="171">
                  <c:v>45.028000000000013</c:v>
                </c:pt>
                <c:pt idx="172">
                  <c:v>45.152000000000001</c:v>
                </c:pt>
                <c:pt idx="173">
                  <c:v>45.1</c:v>
                </c:pt>
                <c:pt idx="174">
                  <c:v>45.306000000000004</c:v>
                </c:pt>
                <c:pt idx="175">
                  <c:v>45.062000000000012</c:v>
                </c:pt>
                <c:pt idx="176">
                  <c:v>45.155000000000001</c:v>
                </c:pt>
                <c:pt idx="177">
                  <c:v>45.247</c:v>
                </c:pt>
                <c:pt idx="178">
                  <c:v>45.44</c:v>
                </c:pt>
                <c:pt idx="179">
                  <c:v>45.963000000000001</c:v>
                </c:pt>
                <c:pt idx="180">
                  <c:v>45.708000000000013</c:v>
                </c:pt>
                <c:pt idx="181">
                  <c:v>45.907000000000004</c:v>
                </c:pt>
                <c:pt idx="182">
                  <c:v>46.266000000000012</c:v>
                </c:pt>
                <c:pt idx="183">
                  <c:v>46.106000000000002</c:v>
                </c:pt>
                <c:pt idx="184">
                  <c:v>46.061</c:v>
                </c:pt>
                <c:pt idx="185">
                  <c:v>46.101000000000006</c:v>
                </c:pt>
                <c:pt idx="186">
                  <c:v>46.407000000000004</c:v>
                </c:pt>
                <c:pt idx="187">
                  <c:v>46.692000000000213</c:v>
                </c:pt>
                <c:pt idx="188">
                  <c:v>46.336000000000006</c:v>
                </c:pt>
                <c:pt idx="189">
                  <c:v>46.725000000000293</c:v>
                </c:pt>
                <c:pt idx="190">
                  <c:v>47.005000000000003</c:v>
                </c:pt>
                <c:pt idx="191">
                  <c:v>46.97</c:v>
                </c:pt>
                <c:pt idx="192">
                  <c:v>46.859000000000002</c:v>
                </c:pt>
                <c:pt idx="193">
                  <c:v>46.871000000000002</c:v>
                </c:pt>
                <c:pt idx="194">
                  <c:v>46.917000000000002</c:v>
                </c:pt>
                <c:pt idx="195">
                  <c:v>47.136000000000003</c:v>
                </c:pt>
                <c:pt idx="196">
                  <c:v>47.296000000000063</c:v>
                </c:pt>
                <c:pt idx="197">
                  <c:v>47.253</c:v>
                </c:pt>
                <c:pt idx="198">
                  <c:v>47.794000000000011</c:v>
                </c:pt>
                <c:pt idx="199">
                  <c:v>47.67</c:v>
                </c:pt>
                <c:pt idx="200">
                  <c:v>47.559000000000005</c:v>
                </c:pt>
                <c:pt idx="201">
                  <c:v>47.602000000000011</c:v>
                </c:pt>
                <c:pt idx="202">
                  <c:v>48.046000000000006</c:v>
                </c:pt>
                <c:pt idx="203">
                  <c:v>48.102000000000011</c:v>
                </c:pt>
                <c:pt idx="204">
                  <c:v>48.341000000000001</c:v>
                </c:pt>
                <c:pt idx="205">
                  <c:v>48.225000000000293</c:v>
                </c:pt>
                <c:pt idx="206">
                  <c:v>48.046000000000006</c:v>
                </c:pt>
                <c:pt idx="207">
                  <c:v>48.506</c:v>
                </c:pt>
                <c:pt idx="208">
                  <c:v>48.316000000000003</c:v>
                </c:pt>
                <c:pt idx="209">
                  <c:v>48.58</c:v>
                </c:pt>
                <c:pt idx="210">
                  <c:v>48.744</c:v>
                </c:pt>
                <c:pt idx="211">
                  <c:v>48.984999999999999</c:v>
                </c:pt>
                <c:pt idx="212">
                  <c:v>48.884999999999998</c:v>
                </c:pt>
                <c:pt idx="213">
                  <c:v>48.738000000000063</c:v>
                </c:pt>
                <c:pt idx="214">
                  <c:v>49.224000000000011</c:v>
                </c:pt>
                <c:pt idx="215">
                  <c:v>49.33</c:v>
                </c:pt>
                <c:pt idx="216">
                  <c:v>49.285000000000011</c:v>
                </c:pt>
                <c:pt idx="217">
                  <c:v>49.667000000000002</c:v>
                </c:pt>
                <c:pt idx="218">
                  <c:v>49.332000000000001</c:v>
                </c:pt>
                <c:pt idx="219">
                  <c:v>49.535000000000011</c:v>
                </c:pt>
                <c:pt idx="220">
                  <c:v>49.673000000000002</c:v>
                </c:pt>
                <c:pt idx="221">
                  <c:v>49.720000000000013</c:v>
                </c:pt>
                <c:pt idx="222">
                  <c:v>49.753</c:v>
                </c:pt>
                <c:pt idx="223">
                  <c:v>49.716000000000001</c:v>
                </c:pt>
                <c:pt idx="224">
                  <c:v>49.765000000000263</c:v>
                </c:pt>
                <c:pt idx="225">
                  <c:v>49.981999999999999</c:v>
                </c:pt>
                <c:pt idx="226">
                  <c:v>49.949000000000005</c:v>
                </c:pt>
                <c:pt idx="227">
                  <c:v>49.998000000000012</c:v>
                </c:pt>
                <c:pt idx="228">
                  <c:v>50.126000000000012</c:v>
                </c:pt>
                <c:pt idx="229">
                  <c:v>50.04</c:v>
                </c:pt>
                <c:pt idx="230">
                  <c:v>50.609000000000002</c:v>
                </c:pt>
                <c:pt idx="231">
                  <c:v>50.6</c:v>
                </c:pt>
                <c:pt idx="232">
                  <c:v>50.646000000000001</c:v>
                </c:pt>
                <c:pt idx="233">
                  <c:v>50.586000000000006</c:v>
                </c:pt>
                <c:pt idx="234">
                  <c:v>50.754000000000005</c:v>
                </c:pt>
                <c:pt idx="235">
                  <c:v>50.763000000000012</c:v>
                </c:pt>
                <c:pt idx="236">
                  <c:v>51.041000000000004</c:v>
                </c:pt>
                <c:pt idx="237">
                  <c:v>51.129000000000012</c:v>
                </c:pt>
                <c:pt idx="238">
                  <c:v>51.3</c:v>
                </c:pt>
                <c:pt idx="239">
                  <c:v>51.27</c:v>
                </c:pt>
                <c:pt idx="240">
                  <c:v>51.313999999999993</c:v>
                </c:pt>
                <c:pt idx="241">
                  <c:v>51.155000000000001</c:v>
                </c:pt>
                <c:pt idx="242">
                  <c:v>51.15</c:v>
                </c:pt>
                <c:pt idx="243">
                  <c:v>51.554000000000002</c:v>
                </c:pt>
                <c:pt idx="244">
                  <c:v>51.61</c:v>
                </c:pt>
                <c:pt idx="245">
                  <c:v>51.507000000000005</c:v>
                </c:pt>
                <c:pt idx="246">
                  <c:v>51.752000000000002</c:v>
                </c:pt>
                <c:pt idx="247">
                  <c:v>52.142000000000003</c:v>
                </c:pt>
                <c:pt idx="248">
                  <c:v>51.715000000000003</c:v>
                </c:pt>
                <c:pt idx="249">
                  <c:v>51.902000000000001</c:v>
                </c:pt>
                <c:pt idx="250">
                  <c:v>52.231000000000002</c:v>
                </c:pt>
                <c:pt idx="251">
                  <c:v>52.103000000000002</c:v>
                </c:pt>
                <c:pt idx="252">
                  <c:v>52.282000000000011</c:v>
                </c:pt>
                <c:pt idx="253">
                  <c:v>52.396000000000001</c:v>
                </c:pt>
                <c:pt idx="254">
                  <c:v>52.399000000000001</c:v>
                </c:pt>
                <c:pt idx="255">
                  <c:v>52.692000000000213</c:v>
                </c:pt>
                <c:pt idx="256">
                  <c:v>52.448</c:v>
                </c:pt>
                <c:pt idx="257">
                  <c:v>52.383000000000003</c:v>
                </c:pt>
                <c:pt idx="258">
                  <c:v>52.427</c:v>
                </c:pt>
                <c:pt idx="259">
                  <c:v>53.078000000000003</c:v>
                </c:pt>
                <c:pt idx="260">
                  <c:v>52.772000000000013</c:v>
                </c:pt>
                <c:pt idx="261">
                  <c:v>52.919000000000004</c:v>
                </c:pt>
                <c:pt idx="262">
                  <c:v>52.979000000000006</c:v>
                </c:pt>
                <c:pt idx="263">
                  <c:v>53.317999999999998</c:v>
                </c:pt>
                <c:pt idx="264">
                  <c:v>53.326000000000001</c:v>
                </c:pt>
                <c:pt idx="265">
                  <c:v>53.361000000000004</c:v>
                </c:pt>
                <c:pt idx="266">
                  <c:v>53.155000000000001</c:v>
                </c:pt>
                <c:pt idx="267">
                  <c:v>53.515000000000001</c:v>
                </c:pt>
                <c:pt idx="268">
                  <c:v>53.799000000000063</c:v>
                </c:pt>
                <c:pt idx="269">
                  <c:v>53.749000000000002</c:v>
                </c:pt>
                <c:pt idx="270">
                  <c:v>53.962000000000003</c:v>
                </c:pt>
                <c:pt idx="271">
                  <c:v>53.586000000000006</c:v>
                </c:pt>
                <c:pt idx="272">
                  <c:v>53.857999999999997</c:v>
                </c:pt>
                <c:pt idx="273">
                  <c:v>53.981999999999999</c:v>
                </c:pt>
                <c:pt idx="274">
                  <c:v>53.854999999999997</c:v>
                </c:pt>
                <c:pt idx="275">
                  <c:v>53.854999999999997</c:v>
                </c:pt>
                <c:pt idx="276">
                  <c:v>54.059000000000005</c:v>
                </c:pt>
                <c:pt idx="277">
                  <c:v>54.111000000000004</c:v>
                </c:pt>
                <c:pt idx="278">
                  <c:v>54.145000000000003</c:v>
                </c:pt>
                <c:pt idx="279">
                  <c:v>54.237000000000002</c:v>
                </c:pt>
                <c:pt idx="280">
                  <c:v>54.257000000000005</c:v>
                </c:pt>
                <c:pt idx="281">
                  <c:v>54.078000000000003</c:v>
                </c:pt>
                <c:pt idx="282">
                  <c:v>54.56</c:v>
                </c:pt>
                <c:pt idx="283">
                  <c:v>54.574000000000005</c:v>
                </c:pt>
                <c:pt idx="284">
                  <c:v>54.544000000000004</c:v>
                </c:pt>
                <c:pt idx="285">
                  <c:v>54.82</c:v>
                </c:pt>
                <c:pt idx="286">
                  <c:v>54.879000000000005</c:v>
                </c:pt>
                <c:pt idx="287">
                  <c:v>54.784000000000006</c:v>
                </c:pt>
                <c:pt idx="288">
                  <c:v>54.864000000000004</c:v>
                </c:pt>
                <c:pt idx="289">
                  <c:v>54.951999999999998</c:v>
                </c:pt>
                <c:pt idx="290">
                  <c:v>54.924000000000007</c:v>
                </c:pt>
                <c:pt idx="291">
                  <c:v>55.073</c:v>
                </c:pt>
                <c:pt idx="292">
                  <c:v>54.943000000000005</c:v>
                </c:pt>
                <c:pt idx="293">
                  <c:v>55.435000000000002</c:v>
                </c:pt>
                <c:pt idx="294">
                  <c:v>55.409000000000006</c:v>
                </c:pt>
                <c:pt idx="295">
                  <c:v>55.507000000000005</c:v>
                </c:pt>
                <c:pt idx="296">
                  <c:v>55.598000000000013</c:v>
                </c:pt>
                <c:pt idx="297">
                  <c:v>55.804000000000002</c:v>
                </c:pt>
                <c:pt idx="298">
                  <c:v>55.486000000000004</c:v>
                </c:pt>
                <c:pt idx="299">
                  <c:v>55.424000000000007</c:v>
                </c:pt>
                <c:pt idx="300">
                  <c:v>55.652000000000001</c:v>
                </c:pt>
                <c:pt idx="301">
                  <c:v>56.02</c:v>
                </c:pt>
                <c:pt idx="302">
                  <c:v>55.983000000000004</c:v>
                </c:pt>
                <c:pt idx="303">
                  <c:v>56.011000000000003</c:v>
                </c:pt>
                <c:pt idx="304">
                  <c:v>56.076000000000001</c:v>
                </c:pt>
                <c:pt idx="305">
                  <c:v>55.995000000000012</c:v>
                </c:pt>
                <c:pt idx="306">
                  <c:v>55.833000000000006</c:v>
                </c:pt>
                <c:pt idx="307">
                  <c:v>56.191000000000003</c:v>
                </c:pt>
                <c:pt idx="308">
                  <c:v>56.325000000000003</c:v>
                </c:pt>
                <c:pt idx="309">
                  <c:v>56.202000000000012</c:v>
                </c:pt>
                <c:pt idx="310">
                  <c:v>56.203000000000003</c:v>
                </c:pt>
                <c:pt idx="311">
                  <c:v>56.228000000000293</c:v>
                </c:pt>
                <c:pt idx="312">
                  <c:v>56.5</c:v>
                </c:pt>
                <c:pt idx="313">
                  <c:v>56.634</c:v>
                </c:pt>
                <c:pt idx="314">
                  <c:v>56.734000000000002</c:v>
                </c:pt>
                <c:pt idx="315">
                  <c:v>56.639000000000003</c:v>
                </c:pt>
                <c:pt idx="316">
                  <c:v>56.629000000000012</c:v>
                </c:pt>
                <c:pt idx="317">
                  <c:v>56.684000000000005</c:v>
                </c:pt>
                <c:pt idx="318">
                  <c:v>56.966000000000001</c:v>
                </c:pt>
                <c:pt idx="319">
                  <c:v>57.169000000000011</c:v>
                </c:pt>
                <c:pt idx="320">
                  <c:v>56.976000000000006</c:v>
                </c:pt>
                <c:pt idx="321">
                  <c:v>57.212000000000003</c:v>
                </c:pt>
                <c:pt idx="322">
                  <c:v>57.592000000000013</c:v>
                </c:pt>
                <c:pt idx="323">
                  <c:v>57.363</c:v>
                </c:pt>
                <c:pt idx="324">
                  <c:v>58.029000000000003</c:v>
                </c:pt>
                <c:pt idx="325">
                  <c:v>57.639000000000003</c:v>
                </c:pt>
                <c:pt idx="326">
                  <c:v>57.83</c:v>
                </c:pt>
                <c:pt idx="327">
                  <c:v>57.735000000000063</c:v>
                </c:pt>
                <c:pt idx="328">
                  <c:v>57.902000000000001</c:v>
                </c:pt>
                <c:pt idx="329">
                  <c:v>57.735000000000063</c:v>
                </c:pt>
                <c:pt idx="330">
                  <c:v>57.951999999999998</c:v>
                </c:pt>
                <c:pt idx="331">
                  <c:v>58.2</c:v>
                </c:pt>
                <c:pt idx="332">
                  <c:v>57.814999999999998</c:v>
                </c:pt>
                <c:pt idx="333">
                  <c:v>58.44</c:v>
                </c:pt>
                <c:pt idx="334">
                  <c:v>57.823</c:v>
                </c:pt>
                <c:pt idx="335">
                  <c:v>58.008000000000003</c:v>
                </c:pt>
                <c:pt idx="336">
                  <c:v>57.793000000000013</c:v>
                </c:pt>
                <c:pt idx="337">
                  <c:v>58.011000000000003</c:v>
                </c:pt>
                <c:pt idx="338">
                  <c:v>57.954999999999998</c:v>
                </c:pt>
                <c:pt idx="339">
                  <c:v>57.790000000000013</c:v>
                </c:pt>
                <c:pt idx="340">
                  <c:v>57.632000000000012</c:v>
                </c:pt>
                <c:pt idx="341">
                  <c:v>57.655000000000001</c:v>
                </c:pt>
                <c:pt idx="342">
                  <c:v>57.741</c:v>
                </c:pt>
                <c:pt idx="343">
                  <c:v>57.669000000000011</c:v>
                </c:pt>
                <c:pt idx="344">
                  <c:v>57.534000000000006</c:v>
                </c:pt>
                <c:pt idx="345">
                  <c:v>57.693000000000012</c:v>
                </c:pt>
                <c:pt idx="346">
                  <c:v>57.851999999999997</c:v>
                </c:pt>
                <c:pt idx="347">
                  <c:v>57.760000000000012</c:v>
                </c:pt>
                <c:pt idx="348">
                  <c:v>57.678000000000011</c:v>
                </c:pt>
                <c:pt idx="349">
                  <c:v>57.696000000000012</c:v>
                </c:pt>
                <c:pt idx="350">
                  <c:v>57.857999999999997</c:v>
                </c:pt>
                <c:pt idx="351">
                  <c:v>58.076000000000001</c:v>
                </c:pt>
                <c:pt idx="352">
                  <c:v>57.690000000000012</c:v>
                </c:pt>
                <c:pt idx="353">
                  <c:v>57.881999999999998</c:v>
                </c:pt>
                <c:pt idx="354">
                  <c:v>58.08</c:v>
                </c:pt>
                <c:pt idx="355">
                  <c:v>58.313000000000002</c:v>
                </c:pt>
                <c:pt idx="356">
                  <c:v>58.176000000000002</c:v>
                </c:pt>
                <c:pt idx="357">
                  <c:v>58.34</c:v>
                </c:pt>
                <c:pt idx="358">
                  <c:v>58.461000000000006</c:v>
                </c:pt>
                <c:pt idx="359">
                  <c:v>58.531000000000006</c:v>
                </c:pt>
                <c:pt idx="360">
                  <c:v>58.639000000000003</c:v>
                </c:pt>
                <c:pt idx="361">
                  <c:v>58.502000000000002</c:v>
                </c:pt>
                <c:pt idx="362">
                  <c:v>58.673000000000002</c:v>
                </c:pt>
                <c:pt idx="363">
                  <c:v>58.648000000000003</c:v>
                </c:pt>
                <c:pt idx="364">
                  <c:v>58.654000000000003</c:v>
                </c:pt>
                <c:pt idx="365">
                  <c:v>58.684000000000005</c:v>
                </c:pt>
                <c:pt idx="366">
                  <c:v>58.536000000000001</c:v>
                </c:pt>
                <c:pt idx="367">
                  <c:v>58.656000000000006</c:v>
                </c:pt>
                <c:pt idx="368">
                  <c:v>58.724000000000011</c:v>
                </c:pt>
                <c:pt idx="369">
                  <c:v>58.804000000000002</c:v>
                </c:pt>
                <c:pt idx="370">
                  <c:v>58.98</c:v>
                </c:pt>
                <c:pt idx="371">
                  <c:v>58.936</c:v>
                </c:pt>
                <c:pt idx="372">
                  <c:v>58.995000000000012</c:v>
                </c:pt>
                <c:pt idx="373">
                  <c:v>58.792000000000293</c:v>
                </c:pt>
                <c:pt idx="374">
                  <c:v>58.701000000000001</c:v>
                </c:pt>
                <c:pt idx="375">
                  <c:v>59.194000000000003</c:v>
                </c:pt>
                <c:pt idx="376">
                  <c:v>58.904000000000003</c:v>
                </c:pt>
                <c:pt idx="377">
                  <c:v>59.082000000000001</c:v>
                </c:pt>
                <c:pt idx="378">
                  <c:v>59.07</c:v>
                </c:pt>
                <c:pt idx="379">
                  <c:v>58.591000000000001</c:v>
                </c:pt>
                <c:pt idx="380">
                  <c:v>58.929000000000002</c:v>
                </c:pt>
                <c:pt idx="381">
                  <c:v>59.294000000000011</c:v>
                </c:pt>
                <c:pt idx="382">
                  <c:v>58.677</c:v>
                </c:pt>
                <c:pt idx="383">
                  <c:v>59.064</c:v>
                </c:pt>
                <c:pt idx="384">
                  <c:v>58.825000000000003</c:v>
                </c:pt>
                <c:pt idx="385">
                  <c:v>58.921000000000006</c:v>
                </c:pt>
                <c:pt idx="386">
                  <c:v>59.121000000000002</c:v>
                </c:pt>
                <c:pt idx="387">
                  <c:v>58.99</c:v>
                </c:pt>
                <c:pt idx="388">
                  <c:v>59.062000000000012</c:v>
                </c:pt>
                <c:pt idx="389">
                  <c:v>59.074000000000005</c:v>
                </c:pt>
                <c:pt idx="390">
                  <c:v>59.144000000000005</c:v>
                </c:pt>
                <c:pt idx="391">
                  <c:v>58.761000000000003</c:v>
                </c:pt>
                <c:pt idx="392">
                  <c:v>59.025000000000013</c:v>
                </c:pt>
                <c:pt idx="393">
                  <c:v>59.036000000000001</c:v>
                </c:pt>
                <c:pt idx="394">
                  <c:v>59.112000000000002</c:v>
                </c:pt>
                <c:pt idx="395">
                  <c:v>59.292000000000293</c:v>
                </c:pt>
                <c:pt idx="396">
                  <c:v>59.134</c:v>
                </c:pt>
                <c:pt idx="397">
                  <c:v>59.092000000000013</c:v>
                </c:pt>
                <c:pt idx="398">
                  <c:v>59.120000000000012</c:v>
                </c:pt>
                <c:pt idx="399">
                  <c:v>59.343000000000004</c:v>
                </c:pt>
                <c:pt idx="400">
                  <c:v>59.061</c:v>
                </c:pt>
                <c:pt idx="401">
                  <c:v>58.824000000000005</c:v>
                </c:pt>
                <c:pt idx="402">
                  <c:v>58.839000000000006</c:v>
                </c:pt>
                <c:pt idx="403">
                  <c:v>59.121000000000002</c:v>
                </c:pt>
                <c:pt idx="404">
                  <c:v>59.118000000000002</c:v>
                </c:pt>
                <c:pt idx="405">
                  <c:v>59.253</c:v>
                </c:pt>
                <c:pt idx="406">
                  <c:v>59.332000000000001</c:v>
                </c:pt>
                <c:pt idx="407">
                  <c:v>59.238000000000063</c:v>
                </c:pt>
                <c:pt idx="408">
                  <c:v>59.21</c:v>
                </c:pt>
                <c:pt idx="409">
                  <c:v>59.249000000000002</c:v>
                </c:pt>
                <c:pt idx="410">
                  <c:v>59.620000000000012</c:v>
                </c:pt>
                <c:pt idx="411">
                  <c:v>59.655000000000001</c:v>
                </c:pt>
                <c:pt idx="412">
                  <c:v>59.263000000000012</c:v>
                </c:pt>
                <c:pt idx="413">
                  <c:v>59.54</c:v>
                </c:pt>
                <c:pt idx="414">
                  <c:v>59.331000000000003</c:v>
                </c:pt>
                <c:pt idx="415">
                  <c:v>59.483000000000004</c:v>
                </c:pt>
                <c:pt idx="416">
                  <c:v>59.333000000000006</c:v>
                </c:pt>
                <c:pt idx="417">
                  <c:v>59.526000000000003</c:v>
                </c:pt>
                <c:pt idx="418">
                  <c:v>59.408000000000001</c:v>
                </c:pt>
                <c:pt idx="419">
                  <c:v>59.527000000000001</c:v>
                </c:pt>
                <c:pt idx="420">
                  <c:v>59.608000000000011</c:v>
                </c:pt>
                <c:pt idx="421">
                  <c:v>59.606000000000002</c:v>
                </c:pt>
                <c:pt idx="422">
                  <c:v>59.454999999999998</c:v>
                </c:pt>
                <c:pt idx="423">
                  <c:v>59.524000000000001</c:v>
                </c:pt>
                <c:pt idx="424">
                  <c:v>59.629000000000012</c:v>
                </c:pt>
                <c:pt idx="425">
                  <c:v>59.561</c:v>
                </c:pt>
                <c:pt idx="426">
                  <c:v>59.448</c:v>
                </c:pt>
                <c:pt idx="427">
                  <c:v>59.557000000000002</c:v>
                </c:pt>
                <c:pt idx="428">
                  <c:v>59.368000000000002</c:v>
                </c:pt>
                <c:pt idx="429">
                  <c:v>59.734000000000002</c:v>
                </c:pt>
                <c:pt idx="430">
                  <c:v>59.267000000000003</c:v>
                </c:pt>
                <c:pt idx="431">
                  <c:v>59.656000000000006</c:v>
                </c:pt>
                <c:pt idx="432">
                  <c:v>59.591000000000001</c:v>
                </c:pt>
                <c:pt idx="433">
                  <c:v>59.502000000000002</c:v>
                </c:pt>
                <c:pt idx="434">
                  <c:v>59.704000000000001</c:v>
                </c:pt>
                <c:pt idx="435">
                  <c:v>59.627000000000002</c:v>
                </c:pt>
                <c:pt idx="436">
                  <c:v>59.562000000000012</c:v>
                </c:pt>
                <c:pt idx="437">
                  <c:v>59.828000000000003</c:v>
                </c:pt>
                <c:pt idx="438">
                  <c:v>59.605000000000011</c:v>
                </c:pt>
                <c:pt idx="439">
                  <c:v>59.718000000000011</c:v>
                </c:pt>
                <c:pt idx="440">
                  <c:v>59.807000000000002</c:v>
                </c:pt>
                <c:pt idx="441">
                  <c:v>59.622000000000163</c:v>
                </c:pt>
                <c:pt idx="442">
                  <c:v>59.760000000000012</c:v>
                </c:pt>
                <c:pt idx="443">
                  <c:v>59.946000000000005</c:v>
                </c:pt>
                <c:pt idx="444">
                  <c:v>59.63</c:v>
                </c:pt>
                <c:pt idx="445">
                  <c:v>59.617000000000004</c:v>
                </c:pt>
                <c:pt idx="446">
                  <c:v>59.653000000000006</c:v>
                </c:pt>
                <c:pt idx="447">
                  <c:v>59.533000000000001</c:v>
                </c:pt>
                <c:pt idx="448">
                  <c:v>59.817999999999998</c:v>
                </c:pt>
                <c:pt idx="449">
                  <c:v>59.846000000000004</c:v>
                </c:pt>
                <c:pt idx="450">
                  <c:v>59.535000000000011</c:v>
                </c:pt>
                <c:pt idx="451">
                  <c:v>59.692000000000213</c:v>
                </c:pt>
                <c:pt idx="452">
                  <c:v>59.802</c:v>
                </c:pt>
                <c:pt idx="453">
                  <c:v>59.763000000000012</c:v>
                </c:pt>
                <c:pt idx="454">
                  <c:v>59.83</c:v>
                </c:pt>
                <c:pt idx="455">
                  <c:v>59.651000000000003</c:v>
                </c:pt>
                <c:pt idx="456">
                  <c:v>59.583000000000006</c:v>
                </c:pt>
                <c:pt idx="457">
                  <c:v>59.380999999999993</c:v>
                </c:pt>
                <c:pt idx="458">
                  <c:v>60.041000000000004</c:v>
                </c:pt>
                <c:pt idx="459">
                  <c:v>59.602000000000011</c:v>
                </c:pt>
                <c:pt idx="460">
                  <c:v>59.979000000000006</c:v>
                </c:pt>
                <c:pt idx="461">
                  <c:v>59.883000000000003</c:v>
                </c:pt>
                <c:pt idx="462">
                  <c:v>59.953000000000003</c:v>
                </c:pt>
                <c:pt idx="463">
                  <c:v>59.839000000000006</c:v>
                </c:pt>
                <c:pt idx="464">
                  <c:v>60.078000000000003</c:v>
                </c:pt>
                <c:pt idx="465">
                  <c:v>59.883999999999993</c:v>
                </c:pt>
                <c:pt idx="466">
                  <c:v>59.720000000000013</c:v>
                </c:pt>
                <c:pt idx="467">
                  <c:v>59.592000000000013</c:v>
                </c:pt>
                <c:pt idx="468">
                  <c:v>59.895000000000003</c:v>
                </c:pt>
                <c:pt idx="469">
                  <c:v>60.023000000000003</c:v>
                </c:pt>
                <c:pt idx="470">
                  <c:v>59.923000000000002</c:v>
                </c:pt>
                <c:pt idx="471">
                  <c:v>59.825000000000003</c:v>
                </c:pt>
                <c:pt idx="472">
                  <c:v>59.94</c:v>
                </c:pt>
                <c:pt idx="473">
                  <c:v>60.038000000000011</c:v>
                </c:pt>
                <c:pt idx="474">
                  <c:v>59.822000000000003</c:v>
                </c:pt>
                <c:pt idx="475">
                  <c:v>60.094000000000001</c:v>
                </c:pt>
                <c:pt idx="476">
                  <c:v>59.7</c:v>
                </c:pt>
                <c:pt idx="477">
                  <c:v>59.546000000000006</c:v>
                </c:pt>
                <c:pt idx="478">
                  <c:v>59.832000000000001</c:v>
                </c:pt>
                <c:pt idx="479">
                  <c:v>59.897000000000006</c:v>
                </c:pt>
                <c:pt idx="480">
                  <c:v>59.779000000000003</c:v>
                </c:pt>
                <c:pt idx="481">
                  <c:v>60.041000000000004</c:v>
                </c:pt>
                <c:pt idx="482">
                  <c:v>59.838000000000001</c:v>
                </c:pt>
                <c:pt idx="483">
                  <c:v>59.93</c:v>
                </c:pt>
                <c:pt idx="484">
                  <c:v>59.824000000000005</c:v>
                </c:pt>
                <c:pt idx="485">
                  <c:v>60.168000000000013</c:v>
                </c:pt>
                <c:pt idx="486">
                  <c:v>59.82</c:v>
                </c:pt>
                <c:pt idx="487">
                  <c:v>59.748000000000012</c:v>
                </c:pt>
                <c:pt idx="488">
                  <c:v>59.561</c:v>
                </c:pt>
                <c:pt idx="489">
                  <c:v>59.749000000000002</c:v>
                </c:pt>
                <c:pt idx="490">
                  <c:v>59.85</c:v>
                </c:pt>
                <c:pt idx="491">
                  <c:v>59.979000000000006</c:v>
                </c:pt>
                <c:pt idx="492">
                  <c:v>60.265000000000263</c:v>
                </c:pt>
                <c:pt idx="493">
                  <c:v>60.074000000000005</c:v>
                </c:pt>
                <c:pt idx="494">
                  <c:v>60.054000000000002</c:v>
                </c:pt>
                <c:pt idx="495">
                  <c:v>59.922000000000011</c:v>
                </c:pt>
                <c:pt idx="496">
                  <c:v>60.141000000000005</c:v>
                </c:pt>
                <c:pt idx="497">
                  <c:v>59.75</c:v>
                </c:pt>
                <c:pt idx="498">
                  <c:v>59.905000000000001</c:v>
                </c:pt>
                <c:pt idx="499">
                  <c:v>59.907000000000004</c:v>
                </c:pt>
                <c:pt idx="500">
                  <c:v>59.93</c:v>
                </c:pt>
                <c:pt idx="501">
                  <c:v>60.041000000000004</c:v>
                </c:pt>
                <c:pt idx="502">
                  <c:v>60.160000000000011</c:v>
                </c:pt>
                <c:pt idx="503">
                  <c:v>59.968000000000011</c:v>
                </c:pt>
                <c:pt idx="504">
                  <c:v>59.84</c:v>
                </c:pt>
                <c:pt idx="505">
                  <c:v>60.209000000000003</c:v>
                </c:pt>
                <c:pt idx="506">
                  <c:v>60.025000000000013</c:v>
                </c:pt>
                <c:pt idx="507">
                  <c:v>60.045000000000002</c:v>
                </c:pt>
                <c:pt idx="508">
                  <c:v>60.172000000000011</c:v>
                </c:pt>
                <c:pt idx="509">
                  <c:v>60.104000000000006</c:v>
                </c:pt>
                <c:pt idx="510">
                  <c:v>60.091000000000001</c:v>
                </c:pt>
                <c:pt idx="511">
                  <c:v>60.08</c:v>
                </c:pt>
                <c:pt idx="512">
                  <c:v>60.247</c:v>
                </c:pt>
                <c:pt idx="513">
                  <c:v>60.006</c:v>
                </c:pt>
                <c:pt idx="514">
                  <c:v>60.17</c:v>
                </c:pt>
                <c:pt idx="515">
                  <c:v>60.359000000000002</c:v>
                </c:pt>
                <c:pt idx="516">
                  <c:v>60.294000000000011</c:v>
                </c:pt>
                <c:pt idx="517">
                  <c:v>59.786000000000001</c:v>
                </c:pt>
                <c:pt idx="518">
                  <c:v>59.972000000000001</c:v>
                </c:pt>
                <c:pt idx="519">
                  <c:v>59.591000000000001</c:v>
                </c:pt>
                <c:pt idx="520">
                  <c:v>59.853000000000002</c:v>
                </c:pt>
                <c:pt idx="521">
                  <c:v>59.75</c:v>
                </c:pt>
                <c:pt idx="522">
                  <c:v>59.993000000000002</c:v>
                </c:pt>
                <c:pt idx="523">
                  <c:v>59.54</c:v>
                </c:pt>
                <c:pt idx="524">
                  <c:v>59.943000000000005</c:v>
                </c:pt>
                <c:pt idx="525">
                  <c:v>59.599000000000011</c:v>
                </c:pt>
                <c:pt idx="526">
                  <c:v>59.877000000000002</c:v>
                </c:pt>
                <c:pt idx="527">
                  <c:v>59.693000000000012</c:v>
                </c:pt>
                <c:pt idx="528">
                  <c:v>59.905000000000001</c:v>
                </c:pt>
                <c:pt idx="529">
                  <c:v>60.121000000000002</c:v>
                </c:pt>
                <c:pt idx="530">
                  <c:v>60.009</c:v>
                </c:pt>
                <c:pt idx="531">
                  <c:v>59.813999999999993</c:v>
                </c:pt>
                <c:pt idx="532">
                  <c:v>60.026000000000003</c:v>
                </c:pt>
                <c:pt idx="533">
                  <c:v>60.061</c:v>
                </c:pt>
                <c:pt idx="534">
                  <c:v>60.084000000000003</c:v>
                </c:pt>
                <c:pt idx="535">
                  <c:v>59.957000000000001</c:v>
                </c:pt>
                <c:pt idx="536">
                  <c:v>60.006</c:v>
                </c:pt>
                <c:pt idx="537">
                  <c:v>60.085000000000001</c:v>
                </c:pt>
                <c:pt idx="538">
                  <c:v>60.121000000000002</c:v>
                </c:pt>
                <c:pt idx="539">
                  <c:v>59.788000000000011</c:v>
                </c:pt>
                <c:pt idx="540">
                  <c:v>59.926000000000002</c:v>
                </c:pt>
                <c:pt idx="541">
                  <c:v>59.755000000000003</c:v>
                </c:pt>
                <c:pt idx="542">
                  <c:v>59.989000000000004</c:v>
                </c:pt>
                <c:pt idx="543">
                  <c:v>60.053000000000004</c:v>
                </c:pt>
                <c:pt idx="544">
                  <c:v>60.006</c:v>
                </c:pt>
                <c:pt idx="545">
                  <c:v>59.844000000000001</c:v>
                </c:pt>
                <c:pt idx="546">
                  <c:v>59.696000000000012</c:v>
                </c:pt>
                <c:pt idx="547">
                  <c:v>59.783000000000001</c:v>
                </c:pt>
                <c:pt idx="548">
                  <c:v>59.762000000000263</c:v>
                </c:pt>
                <c:pt idx="549">
                  <c:v>59.585000000000001</c:v>
                </c:pt>
                <c:pt idx="550">
                  <c:v>59.758000000000003</c:v>
                </c:pt>
                <c:pt idx="551">
                  <c:v>59.923000000000002</c:v>
                </c:pt>
                <c:pt idx="552">
                  <c:v>60.120000000000012</c:v>
                </c:pt>
                <c:pt idx="553">
                  <c:v>59.841999999999999</c:v>
                </c:pt>
                <c:pt idx="554">
                  <c:v>60.160000000000011</c:v>
                </c:pt>
                <c:pt idx="555">
                  <c:v>60.043000000000006</c:v>
                </c:pt>
                <c:pt idx="556">
                  <c:v>60.012</c:v>
                </c:pt>
                <c:pt idx="557">
                  <c:v>59.897000000000006</c:v>
                </c:pt>
                <c:pt idx="558">
                  <c:v>60.032000000000011</c:v>
                </c:pt>
                <c:pt idx="559">
                  <c:v>59.921000000000006</c:v>
                </c:pt>
                <c:pt idx="560">
                  <c:v>60.146000000000001</c:v>
                </c:pt>
                <c:pt idx="561">
                  <c:v>60.034000000000006</c:v>
                </c:pt>
                <c:pt idx="562">
                  <c:v>60.003</c:v>
                </c:pt>
                <c:pt idx="563">
                  <c:v>60.093000000000011</c:v>
                </c:pt>
                <c:pt idx="564">
                  <c:v>59.981999999999999</c:v>
                </c:pt>
                <c:pt idx="565">
                  <c:v>60.214000000000006</c:v>
                </c:pt>
                <c:pt idx="566">
                  <c:v>60.214000000000006</c:v>
                </c:pt>
                <c:pt idx="567">
                  <c:v>60.306000000000004</c:v>
                </c:pt>
                <c:pt idx="568">
                  <c:v>59.950999999999993</c:v>
                </c:pt>
                <c:pt idx="569">
                  <c:v>60.053000000000004</c:v>
                </c:pt>
                <c:pt idx="570">
                  <c:v>59.979000000000006</c:v>
                </c:pt>
                <c:pt idx="571">
                  <c:v>60.184000000000005</c:v>
                </c:pt>
                <c:pt idx="572">
                  <c:v>60.038000000000011</c:v>
                </c:pt>
                <c:pt idx="573">
                  <c:v>59.764000000000003</c:v>
                </c:pt>
                <c:pt idx="574">
                  <c:v>60.099000000000011</c:v>
                </c:pt>
                <c:pt idx="575">
                  <c:v>59.793000000000013</c:v>
                </c:pt>
                <c:pt idx="576">
                  <c:v>59.752000000000002</c:v>
                </c:pt>
                <c:pt idx="577">
                  <c:v>59.7</c:v>
                </c:pt>
                <c:pt idx="578">
                  <c:v>59.408000000000001</c:v>
                </c:pt>
                <c:pt idx="579">
                  <c:v>59.459000000000003</c:v>
                </c:pt>
                <c:pt idx="580">
                  <c:v>59.814999999999998</c:v>
                </c:pt>
                <c:pt idx="581">
                  <c:v>59.581000000000003</c:v>
                </c:pt>
                <c:pt idx="582">
                  <c:v>59.730000000000011</c:v>
                </c:pt>
                <c:pt idx="583">
                  <c:v>59.356000000000002</c:v>
                </c:pt>
                <c:pt idx="584">
                  <c:v>59.368000000000002</c:v>
                </c:pt>
                <c:pt idx="585">
                  <c:v>58.994</c:v>
                </c:pt>
                <c:pt idx="586">
                  <c:v>59.435000000000002</c:v>
                </c:pt>
                <c:pt idx="587">
                  <c:v>59.165000000000013</c:v>
                </c:pt>
                <c:pt idx="588">
                  <c:v>59.034000000000006</c:v>
                </c:pt>
                <c:pt idx="589">
                  <c:v>58.841999999999999</c:v>
                </c:pt>
                <c:pt idx="590">
                  <c:v>58.662000000000013</c:v>
                </c:pt>
                <c:pt idx="591">
                  <c:v>58.856999999999999</c:v>
                </c:pt>
                <c:pt idx="592">
                  <c:v>58.594000000000001</c:v>
                </c:pt>
                <c:pt idx="593">
                  <c:v>58.243000000000002</c:v>
                </c:pt>
                <c:pt idx="594">
                  <c:v>58.166000000000011</c:v>
                </c:pt>
                <c:pt idx="595">
                  <c:v>57.693000000000012</c:v>
                </c:pt>
                <c:pt idx="596">
                  <c:v>57.576000000000001</c:v>
                </c:pt>
                <c:pt idx="597">
                  <c:v>56.532000000000011</c:v>
                </c:pt>
                <c:pt idx="598">
                  <c:v>56.588000000000001</c:v>
                </c:pt>
                <c:pt idx="599">
                  <c:v>56.661000000000001</c:v>
                </c:pt>
                <c:pt idx="600">
                  <c:v>56.739000000000011</c:v>
                </c:pt>
                <c:pt idx="601">
                  <c:v>56.098000000000013</c:v>
                </c:pt>
                <c:pt idx="602">
                  <c:v>55.695000000000213</c:v>
                </c:pt>
                <c:pt idx="603">
                  <c:v>55.343000000000004</c:v>
                </c:pt>
                <c:pt idx="604">
                  <c:v>55.101000000000006</c:v>
                </c:pt>
                <c:pt idx="605">
                  <c:v>54.89</c:v>
                </c:pt>
                <c:pt idx="606">
                  <c:v>53.82</c:v>
                </c:pt>
                <c:pt idx="607">
                  <c:v>53.255000000000003</c:v>
                </c:pt>
                <c:pt idx="608">
                  <c:v>53.288000000000011</c:v>
                </c:pt>
                <c:pt idx="609">
                  <c:v>52.774000000000001</c:v>
                </c:pt>
                <c:pt idx="610">
                  <c:v>52.1</c:v>
                </c:pt>
                <c:pt idx="611">
                  <c:v>51.954999999999998</c:v>
                </c:pt>
                <c:pt idx="612">
                  <c:v>51.178000000000011</c:v>
                </c:pt>
                <c:pt idx="613">
                  <c:v>50.784000000000006</c:v>
                </c:pt>
                <c:pt idx="614">
                  <c:v>49.466000000000001</c:v>
                </c:pt>
                <c:pt idx="615">
                  <c:v>49.433</c:v>
                </c:pt>
                <c:pt idx="616">
                  <c:v>48.656000000000006</c:v>
                </c:pt>
                <c:pt idx="617">
                  <c:v>47.592000000000013</c:v>
                </c:pt>
                <c:pt idx="618">
                  <c:v>47.347999999999999</c:v>
                </c:pt>
                <c:pt idx="619">
                  <c:v>45.827000000000005</c:v>
                </c:pt>
                <c:pt idx="620">
                  <c:v>45.341000000000001</c:v>
                </c:pt>
                <c:pt idx="621">
                  <c:v>44.25</c:v>
                </c:pt>
                <c:pt idx="622">
                  <c:v>43.367000000000004</c:v>
                </c:pt>
                <c:pt idx="623">
                  <c:v>41.33</c:v>
                </c:pt>
                <c:pt idx="624">
                  <c:v>41.103000000000002</c:v>
                </c:pt>
                <c:pt idx="625">
                  <c:v>39.243000000000002</c:v>
                </c:pt>
                <c:pt idx="626">
                  <c:v>38.889000000000003</c:v>
                </c:pt>
                <c:pt idx="627">
                  <c:v>38.020000000000003</c:v>
                </c:pt>
                <c:pt idx="628">
                  <c:v>37.037000000000006</c:v>
                </c:pt>
                <c:pt idx="629">
                  <c:v>36.422000000000011</c:v>
                </c:pt>
                <c:pt idx="630">
                  <c:v>35.383000000000003</c:v>
                </c:pt>
                <c:pt idx="631">
                  <c:v>35.013000000000005</c:v>
                </c:pt>
                <c:pt idx="632">
                  <c:v>34.425000000000011</c:v>
                </c:pt>
                <c:pt idx="633">
                  <c:v>33.233000000000011</c:v>
                </c:pt>
                <c:pt idx="634">
                  <c:v>32.902000000000001</c:v>
                </c:pt>
                <c:pt idx="635">
                  <c:v>32.65</c:v>
                </c:pt>
                <c:pt idx="636">
                  <c:v>32.143000000000001</c:v>
                </c:pt>
                <c:pt idx="637">
                  <c:v>31.402999999999889</c:v>
                </c:pt>
                <c:pt idx="638">
                  <c:v>30.846</c:v>
                </c:pt>
                <c:pt idx="639">
                  <c:v>29.954999999999988</c:v>
                </c:pt>
                <c:pt idx="640">
                  <c:v>29.479999999999986</c:v>
                </c:pt>
                <c:pt idx="641">
                  <c:v>29.135000000000005</c:v>
                </c:pt>
                <c:pt idx="642">
                  <c:v>28.991</c:v>
                </c:pt>
                <c:pt idx="643">
                  <c:v>28.571999999999999</c:v>
                </c:pt>
                <c:pt idx="644">
                  <c:v>27.62</c:v>
                </c:pt>
                <c:pt idx="645">
                  <c:v>27.587</c:v>
                </c:pt>
                <c:pt idx="646">
                  <c:v>27.402999999999889</c:v>
                </c:pt>
                <c:pt idx="647">
                  <c:v>27.268999999999842</c:v>
                </c:pt>
                <c:pt idx="648">
                  <c:v>27.367000000000001</c:v>
                </c:pt>
                <c:pt idx="649">
                  <c:v>27.239000000000001</c:v>
                </c:pt>
                <c:pt idx="650">
                  <c:v>27.494999999999987</c:v>
                </c:pt>
                <c:pt idx="651">
                  <c:v>26.939</c:v>
                </c:pt>
                <c:pt idx="652">
                  <c:v>26.934000000000001</c:v>
                </c:pt>
                <c:pt idx="653">
                  <c:v>26.818999999999999</c:v>
                </c:pt>
                <c:pt idx="654">
                  <c:v>27.021999999999988</c:v>
                </c:pt>
                <c:pt idx="655">
                  <c:v>26.704999999999988</c:v>
                </c:pt>
                <c:pt idx="656">
                  <c:v>26.728999999999989</c:v>
                </c:pt>
                <c:pt idx="657">
                  <c:v>27.199000000000005</c:v>
                </c:pt>
                <c:pt idx="658">
                  <c:v>26.994</c:v>
                </c:pt>
                <c:pt idx="659">
                  <c:v>26.991999999999987</c:v>
                </c:pt>
                <c:pt idx="660">
                  <c:v>27.18</c:v>
                </c:pt>
                <c:pt idx="661">
                  <c:v>26.974</c:v>
                </c:pt>
                <c:pt idx="662">
                  <c:v>27.279</c:v>
                </c:pt>
                <c:pt idx="663">
                  <c:v>27.338000000000001</c:v>
                </c:pt>
                <c:pt idx="664">
                  <c:v>27.344999999999999</c:v>
                </c:pt>
                <c:pt idx="665">
                  <c:v>27.219000000000001</c:v>
                </c:pt>
                <c:pt idx="666">
                  <c:v>27.492999999999849</c:v>
                </c:pt>
                <c:pt idx="667">
                  <c:v>27.452000000000002</c:v>
                </c:pt>
                <c:pt idx="668">
                  <c:v>27.295999999999989</c:v>
                </c:pt>
                <c:pt idx="669">
                  <c:v>27.234999999999999</c:v>
                </c:pt>
                <c:pt idx="670">
                  <c:v>27.434000000000001</c:v>
                </c:pt>
                <c:pt idx="671">
                  <c:v>27.344999999999999</c:v>
                </c:pt>
                <c:pt idx="672">
                  <c:v>27.495999999999889</c:v>
                </c:pt>
                <c:pt idx="673">
                  <c:v>27.552</c:v>
                </c:pt>
                <c:pt idx="674">
                  <c:v>27.681000000000001</c:v>
                </c:pt>
                <c:pt idx="675">
                  <c:v>27.541</c:v>
                </c:pt>
                <c:pt idx="676">
                  <c:v>27.603000000000005</c:v>
                </c:pt>
                <c:pt idx="677">
                  <c:v>27.524000000000001</c:v>
                </c:pt>
                <c:pt idx="678">
                  <c:v>27.584</c:v>
                </c:pt>
                <c:pt idx="679">
                  <c:v>28.241</c:v>
                </c:pt>
                <c:pt idx="680">
                  <c:v>27.823</c:v>
                </c:pt>
                <c:pt idx="681">
                  <c:v>27.881999999999987</c:v>
                </c:pt>
                <c:pt idx="682">
                  <c:v>27.777999999999999</c:v>
                </c:pt>
                <c:pt idx="683">
                  <c:v>27.943999999999889</c:v>
                </c:pt>
                <c:pt idx="684">
                  <c:v>28.263000000000002</c:v>
                </c:pt>
                <c:pt idx="685">
                  <c:v>27.946999999999989</c:v>
                </c:pt>
                <c:pt idx="686">
                  <c:v>28.140999999999988</c:v>
                </c:pt>
                <c:pt idx="687">
                  <c:v>28.238</c:v>
                </c:pt>
                <c:pt idx="688">
                  <c:v>28.130000000000031</c:v>
                </c:pt>
                <c:pt idx="689">
                  <c:v>28.135999999999999</c:v>
                </c:pt>
                <c:pt idx="690">
                  <c:v>28.248999999999889</c:v>
                </c:pt>
                <c:pt idx="691">
                  <c:v>28.54</c:v>
                </c:pt>
                <c:pt idx="692">
                  <c:v>28.553000000000001</c:v>
                </c:pt>
                <c:pt idx="693">
                  <c:v>28.838999999999999</c:v>
                </c:pt>
                <c:pt idx="694">
                  <c:v>28.734000000000005</c:v>
                </c:pt>
                <c:pt idx="695">
                  <c:v>29.071999999999999</c:v>
                </c:pt>
                <c:pt idx="696">
                  <c:v>29.146000000000001</c:v>
                </c:pt>
                <c:pt idx="697">
                  <c:v>29.248999999999889</c:v>
                </c:pt>
                <c:pt idx="698">
                  <c:v>29.350999999999999</c:v>
                </c:pt>
                <c:pt idx="699">
                  <c:v>29.238</c:v>
                </c:pt>
                <c:pt idx="700">
                  <c:v>29.216000000000001</c:v>
                </c:pt>
                <c:pt idx="701">
                  <c:v>29.385999999999989</c:v>
                </c:pt>
                <c:pt idx="702">
                  <c:v>29.512</c:v>
                </c:pt>
                <c:pt idx="703">
                  <c:v>29.655000000000001</c:v>
                </c:pt>
                <c:pt idx="704">
                  <c:v>29.834000000000035</c:v>
                </c:pt>
                <c:pt idx="705">
                  <c:v>30.088999999999889</c:v>
                </c:pt>
                <c:pt idx="706">
                  <c:v>29.809000000000001</c:v>
                </c:pt>
                <c:pt idx="707">
                  <c:v>29.957999999999988</c:v>
                </c:pt>
                <c:pt idx="708">
                  <c:v>29.991</c:v>
                </c:pt>
                <c:pt idx="709">
                  <c:v>30.652000000000001</c:v>
                </c:pt>
                <c:pt idx="710">
                  <c:v>30.472999999999889</c:v>
                </c:pt>
                <c:pt idx="711">
                  <c:v>30.611000000000157</c:v>
                </c:pt>
                <c:pt idx="712">
                  <c:v>30.57</c:v>
                </c:pt>
                <c:pt idx="713">
                  <c:v>30.381999999999987</c:v>
                </c:pt>
                <c:pt idx="714">
                  <c:v>30.913</c:v>
                </c:pt>
                <c:pt idx="715">
                  <c:v>30.832000000000001</c:v>
                </c:pt>
                <c:pt idx="716">
                  <c:v>31.015999999999988</c:v>
                </c:pt>
                <c:pt idx="717">
                  <c:v>30.701000000000001</c:v>
                </c:pt>
                <c:pt idx="718">
                  <c:v>30.818999999999999</c:v>
                </c:pt>
                <c:pt idx="719">
                  <c:v>31.356000000000005</c:v>
                </c:pt>
                <c:pt idx="720">
                  <c:v>30.937000000000001</c:v>
                </c:pt>
                <c:pt idx="721">
                  <c:v>31.151000000000035</c:v>
                </c:pt>
                <c:pt idx="722">
                  <c:v>31.420999999999989</c:v>
                </c:pt>
                <c:pt idx="723">
                  <c:v>31.56</c:v>
                </c:pt>
                <c:pt idx="724">
                  <c:v>31.587</c:v>
                </c:pt>
                <c:pt idx="725">
                  <c:v>31.494</c:v>
                </c:pt>
                <c:pt idx="726">
                  <c:v>31.533000000000001</c:v>
                </c:pt>
                <c:pt idx="727">
                  <c:v>31.754999999999999</c:v>
                </c:pt>
                <c:pt idx="728">
                  <c:v>31.629000000000001</c:v>
                </c:pt>
                <c:pt idx="729">
                  <c:v>31.876000000000001</c:v>
                </c:pt>
                <c:pt idx="730">
                  <c:v>31.939</c:v>
                </c:pt>
                <c:pt idx="731">
                  <c:v>31.872</c:v>
                </c:pt>
                <c:pt idx="732">
                  <c:v>31.707000000000001</c:v>
                </c:pt>
                <c:pt idx="733">
                  <c:v>32.032000000000011</c:v>
                </c:pt>
                <c:pt idx="734">
                  <c:v>32.052</c:v>
                </c:pt>
                <c:pt idx="735">
                  <c:v>32.344999999999999</c:v>
                </c:pt>
                <c:pt idx="736">
                  <c:v>32.128000000000213</c:v>
                </c:pt>
                <c:pt idx="737">
                  <c:v>32.457999999999998</c:v>
                </c:pt>
                <c:pt idx="738">
                  <c:v>32.454000000000001</c:v>
                </c:pt>
                <c:pt idx="739">
                  <c:v>32.701000000000001</c:v>
                </c:pt>
                <c:pt idx="740">
                  <c:v>32.535000000000011</c:v>
                </c:pt>
                <c:pt idx="741">
                  <c:v>32.484000000000002</c:v>
                </c:pt>
                <c:pt idx="742">
                  <c:v>32.381999999999998</c:v>
                </c:pt>
                <c:pt idx="743">
                  <c:v>32.258000000000003</c:v>
                </c:pt>
                <c:pt idx="744">
                  <c:v>32.387999999999998</c:v>
                </c:pt>
                <c:pt idx="745">
                  <c:v>32.346000000000004</c:v>
                </c:pt>
                <c:pt idx="746">
                  <c:v>32.546000000000006</c:v>
                </c:pt>
                <c:pt idx="747">
                  <c:v>32.463000000000001</c:v>
                </c:pt>
                <c:pt idx="748">
                  <c:v>32.493000000000002</c:v>
                </c:pt>
                <c:pt idx="749">
                  <c:v>32.532000000000011</c:v>
                </c:pt>
                <c:pt idx="750">
                  <c:v>32.533000000000001</c:v>
                </c:pt>
                <c:pt idx="751">
                  <c:v>32.401000000000003</c:v>
                </c:pt>
                <c:pt idx="752">
                  <c:v>32.199000000000012</c:v>
                </c:pt>
                <c:pt idx="753">
                  <c:v>32.585000000000001</c:v>
                </c:pt>
                <c:pt idx="754">
                  <c:v>32.336000000000006</c:v>
                </c:pt>
                <c:pt idx="755">
                  <c:v>32.617000000000004</c:v>
                </c:pt>
                <c:pt idx="756">
                  <c:v>32.449000000000005</c:v>
                </c:pt>
                <c:pt idx="757">
                  <c:v>32.479000000000006</c:v>
                </c:pt>
                <c:pt idx="758">
                  <c:v>32.577000000000005</c:v>
                </c:pt>
                <c:pt idx="759">
                  <c:v>32.563000000000002</c:v>
                </c:pt>
                <c:pt idx="760">
                  <c:v>32.749000000000002</c:v>
                </c:pt>
                <c:pt idx="761">
                  <c:v>32.734000000000002</c:v>
                </c:pt>
                <c:pt idx="762">
                  <c:v>32.546000000000006</c:v>
                </c:pt>
                <c:pt idx="763">
                  <c:v>32.7980000000003</c:v>
                </c:pt>
                <c:pt idx="764">
                  <c:v>32.454000000000001</c:v>
                </c:pt>
                <c:pt idx="765">
                  <c:v>32.696000000000012</c:v>
                </c:pt>
                <c:pt idx="766">
                  <c:v>32.731000000000002</c:v>
                </c:pt>
                <c:pt idx="767">
                  <c:v>32.873000000000005</c:v>
                </c:pt>
                <c:pt idx="768">
                  <c:v>32.917999999999999</c:v>
                </c:pt>
                <c:pt idx="769">
                  <c:v>32.938000000000002</c:v>
                </c:pt>
                <c:pt idx="770">
                  <c:v>33.038000000000011</c:v>
                </c:pt>
                <c:pt idx="771">
                  <c:v>33.084000000000003</c:v>
                </c:pt>
                <c:pt idx="772">
                  <c:v>33.331000000000003</c:v>
                </c:pt>
                <c:pt idx="773">
                  <c:v>33.522000000000013</c:v>
                </c:pt>
                <c:pt idx="774">
                  <c:v>33.209000000000003</c:v>
                </c:pt>
                <c:pt idx="775">
                  <c:v>33.132000000000012</c:v>
                </c:pt>
                <c:pt idx="776">
                  <c:v>33.481999999999999</c:v>
                </c:pt>
                <c:pt idx="777">
                  <c:v>33.256</c:v>
                </c:pt>
                <c:pt idx="778">
                  <c:v>33.64</c:v>
                </c:pt>
                <c:pt idx="779">
                  <c:v>33.663000000000011</c:v>
                </c:pt>
                <c:pt idx="780">
                  <c:v>33.825000000000003</c:v>
                </c:pt>
                <c:pt idx="781">
                  <c:v>33.591000000000001</c:v>
                </c:pt>
                <c:pt idx="782">
                  <c:v>33.602000000000011</c:v>
                </c:pt>
                <c:pt idx="783">
                  <c:v>33.584000000000003</c:v>
                </c:pt>
                <c:pt idx="784">
                  <c:v>34.037000000000006</c:v>
                </c:pt>
                <c:pt idx="785">
                  <c:v>34.031000000000006</c:v>
                </c:pt>
                <c:pt idx="786">
                  <c:v>33.974000000000004</c:v>
                </c:pt>
                <c:pt idx="787">
                  <c:v>33.971000000000004</c:v>
                </c:pt>
                <c:pt idx="788">
                  <c:v>33.957000000000001</c:v>
                </c:pt>
                <c:pt idx="789">
                  <c:v>33.844000000000001</c:v>
                </c:pt>
                <c:pt idx="790">
                  <c:v>34.047000000000004</c:v>
                </c:pt>
                <c:pt idx="791">
                  <c:v>34.479000000000006</c:v>
                </c:pt>
                <c:pt idx="792">
                  <c:v>34.292000000000293</c:v>
                </c:pt>
                <c:pt idx="793">
                  <c:v>34.036000000000001</c:v>
                </c:pt>
                <c:pt idx="794">
                  <c:v>34.633000000000003</c:v>
                </c:pt>
                <c:pt idx="795">
                  <c:v>34.472000000000001</c:v>
                </c:pt>
                <c:pt idx="796">
                  <c:v>34.555</c:v>
                </c:pt>
                <c:pt idx="797">
                  <c:v>34.543000000000006</c:v>
                </c:pt>
                <c:pt idx="798">
                  <c:v>34.535000000000011</c:v>
                </c:pt>
                <c:pt idx="799">
                  <c:v>34.688000000000002</c:v>
                </c:pt>
                <c:pt idx="800">
                  <c:v>34.779000000000003</c:v>
                </c:pt>
                <c:pt idx="801">
                  <c:v>34.922000000000011</c:v>
                </c:pt>
                <c:pt idx="802">
                  <c:v>35.383000000000003</c:v>
                </c:pt>
                <c:pt idx="803">
                  <c:v>35.174000000000007</c:v>
                </c:pt>
                <c:pt idx="804">
                  <c:v>35.188000000000002</c:v>
                </c:pt>
                <c:pt idx="805">
                  <c:v>34.727000000000011</c:v>
                </c:pt>
                <c:pt idx="806">
                  <c:v>34.907000000000004</c:v>
                </c:pt>
                <c:pt idx="807">
                  <c:v>34.874000000000002</c:v>
                </c:pt>
                <c:pt idx="808">
                  <c:v>35.357999999999997</c:v>
                </c:pt>
                <c:pt idx="809">
                  <c:v>35.158000000000001</c:v>
                </c:pt>
                <c:pt idx="810">
                  <c:v>35.377000000000002</c:v>
                </c:pt>
                <c:pt idx="811">
                  <c:v>35.325000000000003</c:v>
                </c:pt>
                <c:pt idx="812">
                  <c:v>35.166000000000011</c:v>
                </c:pt>
                <c:pt idx="813">
                  <c:v>35.048000000000002</c:v>
                </c:pt>
                <c:pt idx="814">
                  <c:v>35.697000000000003</c:v>
                </c:pt>
                <c:pt idx="815">
                  <c:v>35.512</c:v>
                </c:pt>
                <c:pt idx="816">
                  <c:v>35.717000000000006</c:v>
                </c:pt>
                <c:pt idx="817">
                  <c:v>35.569000000000003</c:v>
                </c:pt>
                <c:pt idx="818">
                  <c:v>35.729000000000013</c:v>
                </c:pt>
                <c:pt idx="819">
                  <c:v>35.838000000000001</c:v>
                </c:pt>
                <c:pt idx="820">
                  <c:v>35.663000000000011</c:v>
                </c:pt>
                <c:pt idx="821">
                  <c:v>35.728000000000293</c:v>
                </c:pt>
                <c:pt idx="822">
                  <c:v>35.594000000000001</c:v>
                </c:pt>
                <c:pt idx="823">
                  <c:v>35.892000000000003</c:v>
                </c:pt>
                <c:pt idx="824">
                  <c:v>35.823</c:v>
                </c:pt>
                <c:pt idx="825">
                  <c:v>36.115000000000002</c:v>
                </c:pt>
                <c:pt idx="826">
                  <c:v>36.137</c:v>
                </c:pt>
                <c:pt idx="827">
                  <c:v>36.175000000000011</c:v>
                </c:pt>
                <c:pt idx="828">
                  <c:v>35.899000000000001</c:v>
                </c:pt>
                <c:pt idx="829">
                  <c:v>36.057000000000002</c:v>
                </c:pt>
                <c:pt idx="830">
                  <c:v>36.179000000000002</c:v>
                </c:pt>
                <c:pt idx="831">
                  <c:v>36.463000000000001</c:v>
                </c:pt>
                <c:pt idx="832">
                  <c:v>36.184000000000005</c:v>
                </c:pt>
                <c:pt idx="833">
                  <c:v>36.416000000000004</c:v>
                </c:pt>
                <c:pt idx="834">
                  <c:v>36.505000000000003</c:v>
                </c:pt>
                <c:pt idx="835">
                  <c:v>36.550000000000004</c:v>
                </c:pt>
                <c:pt idx="836">
                  <c:v>36.667000000000002</c:v>
                </c:pt>
                <c:pt idx="837">
                  <c:v>36.663000000000011</c:v>
                </c:pt>
                <c:pt idx="838">
                  <c:v>36.624000000000002</c:v>
                </c:pt>
                <c:pt idx="839">
                  <c:v>36.736000000000011</c:v>
                </c:pt>
                <c:pt idx="840">
                  <c:v>36.712000000000003</c:v>
                </c:pt>
                <c:pt idx="841">
                  <c:v>36.614000000000004</c:v>
                </c:pt>
                <c:pt idx="842">
                  <c:v>36.695000000000213</c:v>
                </c:pt>
                <c:pt idx="843">
                  <c:v>37.133000000000003</c:v>
                </c:pt>
                <c:pt idx="844">
                  <c:v>37.149000000000001</c:v>
                </c:pt>
                <c:pt idx="845">
                  <c:v>37.266000000000012</c:v>
                </c:pt>
                <c:pt idx="846">
                  <c:v>36.729000000000013</c:v>
                </c:pt>
                <c:pt idx="847">
                  <c:v>37.228000000000293</c:v>
                </c:pt>
                <c:pt idx="848">
                  <c:v>37.198000000000263</c:v>
                </c:pt>
                <c:pt idx="849">
                  <c:v>37.132000000000012</c:v>
                </c:pt>
                <c:pt idx="850">
                  <c:v>37.202000000000012</c:v>
                </c:pt>
                <c:pt idx="851">
                  <c:v>37.182000000000002</c:v>
                </c:pt>
                <c:pt idx="852">
                  <c:v>37.546000000000006</c:v>
                </c:pt>
                <c:pt idx="853">
                  <c:v>37.225000000000293</c:v>
                </c:pt>
                <c:pt idx="854">
                  <c:v>37.507000000000005</c:v>
                </c:pt>
                <c:pt idx="855">
                  <c:v>37.465000000000003</c:v>
                </c:pt>
                <c:pt idx="856">
                  <c:v>37.507000000000005</c:v>
                </c:pt>
                <c:pt idx="857">
                  <c:v>37.436</c:v>
                </c:pt>
                <c:pt idx="858">
                  <c:v>37.56</c:v>
                </c:pt>
                <c:pt idx="859">
                  <c:v>37.511000000000003</c:v>
                </c:pt>
                <c:pt idx="860">
                  <c:v>37.781000000000006</c:v>
                </c:pt>
                <c:pt idx="861">
                  <c:v>37.771000000000001</c:v>
                </c:pt>
                <c:pt idx="862">
                  <c:v>37.714000000000006</c:v>
                </c:pt>
                <c:pt idx="863">
                  <c:v>37.949000000000005</c:v>
                </c:pt>
                <c:pt idx="864">
                  <c:v>38.03</c:v>
                </c:pt>
                <c:pt idx="865">
                  <c:v>38.252000000000002</c:v>
                </c:pt>
                <c:pt idx="866">
                  <c:v>38.25</c:v>
                </c:pt>
                <c:pt idx="867">
                  <c:v>38.125000000000163</c:v>
                </c:pt>
                <c:pt idx="868">
                  <c:v>38.157000000000004</c:v>
                </c:pt>
                <c:pt idx="869">
                  <c:v>38.426000000000002</c:v>
                </c:pt>
                <c:pt idx="870">
                  <c:v>38.301000000000002</c:v>
                </c:pt>
                <c:pt idx="871">
                  <c:v>38.454999999999998</c:v>
                </c:pt>
                <c:pt idx="872">
                  <c:v>38.401000000000003</c:v>
                </c:pt>
                <c:pt idx="873">
                  <c:v>38.279000000000003</c:v>
                </c:pt>
                <c:pt idx="874">
                  <c:v>38.157000000000004</c:v>
                </c:pt>
                <c:pt idx="875">
                  <c:v>38.603000000000002</c:v>
                </c:pt>
                <c:pt idx="876">
                  <c:v>38.606000000000002</c:v>
                </c:pt>
                <c:pt idx="877">
                  <c:v>38.386000000000003</c:v>
                </c:pt>
                <c:pt idx="878">
                  <c:v>38.451999999999998</c:v>
                </c:pt>
                <c:pt idx="879">
                  <c:v>38.620000000000012</c:v>
                </c:pt>
                <c:pt idx="880">
                  <c:v>38.466000000000001</c:v>
                </c:pt>
                <c:pt idx="881">
                  <c:v>38.633000000000003</c:v>
                </c:pt>
                <c:pt idx="882">
                  <c:v>38.501000000000005</c:v>
                </c:pt>
                <c:pt idx="883">
                  <c:v>38.494</c:v>
                </c:pt>
                <c:pt idx="884">
                  <c:v>38.337000000000003</c:v>
                </c:pt>
                <c:pt idx="885">
                  <c:v>38.690000000000012</c:v>
                </c:pt>
                <c:pt idx="886">
                  <c:v>38.75</c:v>
                </c:pt>
                <c:pt idx="887">
                  <c:v>38.754000000000005</c:v>
                </c:pt>
                <c:pt idx="888">
                  <c:v>38.867000000000004</c:v>
                </c:pt>
                <c:pt idx="889">
                  <c:v>38.745000000000012</c:v>
                </c:pt>
                <c:pt idx="890">
                  <c:v>38.811999999999998</c:v>
                </c:pt>
                <c:pt idx="891">
                  <c:v>38.724000000000011</c:v>
                </c:pt>
                <c:pt idx="892">
                  <c:v>39.018000000000001</c:v>
                </c:pt>
                <c:pt idx="893">
                  <c:v>38.871000000000002</c:v>
                </c:pt>
                <c:pt idx="894">
                  <c:v>39.304000000000002</c:v>
                </c:pt>
                <c:pt idx="895">
                  <c:v>39.038000000000011</c:v>
                </c:pt>
                <c:pt idx="896">
                  <c:v>38.81</c:v>
                </c:pt>
                <c:pt idx="897">
                  <c:v>39.058</c:v>
                </c:pt>
                <c:pt idx="898">
                  <c:v>39.356000000000002</c:v>
                </c:pt>
                <c:pt idx="899">
                  <c:v>39.128000000000213</c:v>
                </c:pt>
                <c:pt idx="900">
                  <c:v>39.231000000000002</c:v>
                </c:pt>
                <c:pt idx="901">
                  <c:v>39.217000000000006</c:v>
                </c:pt>
                <c:pt idx="902">
                  <c:v>39.466000000000001</c:v>
                </c:pt>
                <c:pt idx="903">
                  <c:v>39.21</c:v>
                </c:pt>
                <c:pt idx="904">
                  <c:v>39.722000000000286</c:v>
                </c:pt>
                <c:pt idx="905">
                  <c:v>39.437000000000005</c:v>
                </c:pt>
                <c:pt idx="906">
                  <c:v>39.545000000000002</c:v>
                </c:pt>
                <c:pt idx="907">
                  <c:v>39.521000000000001</c:v>
                </c:pt>
                <c:pt idx="908">
                  <c:v>39.548000000000002</c:v>
                </c:pt>
                <c:pt idx="909">
                  <c:v>39.645000000000003</c:v>
                </c:pt>
                <c:pt idx="910">
                  <c:v>39.56</c:v>
                </c:pt>
                <c:pt idx="911">
                  <c:v>39.432000000000002</c:v>
                </c:pt>
                <c:pt idx="912">
                  <c:v>39.356999999999999</c:v>
                </c:pt>
                <c:pt idx="913">
                  <c:v>39.56</c:v>
                </c:pt>
                <c:pt idx="914">
                  <c:v>39.372</c:v>
                </c:pt>
                <c:pt idx="915">
                  <c:v>39.816000000000003</c:v>
                </c:pt>
                <c:pt idx="916">
                  <c:v>39.793000000000013</c:v>
                </c:pt>
                <c:pt idx="917">
                  <c:v>39.857999999999997</c:v>
                </c:pt>
                <c:pt idx="918">
                  <c:v>39.516000000000005</c:v>
                </c:pt>
                <c:pt idx="919">
                  <c:v>39.764000000000003</c:v>
                </c:pt>
                <c:pt idx="920">
                  <c:v>39.811999999999998</c:v>
                </c:pt>
                <c:pt idx="921">
                  <c:v>39.892000000000003</c:v>
                </c:pt>
                <c:pt idx="922">
                  <c:v>39.389000000000003</c:v>
                </c:pt>
                <c:pt idx="923">
                  <c:v>39.658000000000001</c:v>
                </c:pt>
                <c:pt idx="924">
                  <c:v>39.674000000000007</c:v>
                </c:pt>
                <c:pt idx="925">
                  <c:v>39.814999999999998</c:v>
                </c:pt>
                <c:pt idx="926">
                  <c:v>39.863</c:v>
                </c:pt>
                <c:pt idx="927">
                  <c:v>39.566000000000003</c:v>
                </c:pt>
                <c:pt idx="928">
                  <c:v>39.889000000000003</c:v>
                </c:pt>
                <c:pt idx="929">
                  <c:v>39.686</c:v>
                </c:pt>
                <c:pt idx="930">
                  <c:v>39.756</c:v>
                </c:pt>
                <c:pt idx="931">
                  <c:v>39.99</c:v>
                </c:pt>
                <c:pt idx="932">
                  <c:v>39.550000000000004</c:v>
                </c:pt>
                <c:pt idx="933">
                  <c:v>40.202000000000012</c:v>
                </c:pt>
                <c:pt idx="934">
                  <c:v>39.74</c:v>
                </c:pt>
                <c:pt idx="935">
                  <c:v>40.022000000000013</c:v>
                </c:pt>
                <c:pt idx="936">
                  <c:v>39.983000000000004</c:v>
                </c:pt>
                <c:pt idx="937">
                  <c:v>40.329000000000001</c:v>
                </c:pt>
                <c:pt idx="938">
                  <c:v>39.951999999999998</c:v>
                </c:pt>
                <c:pt idx="939">
                  <c:v>40.075000000000003</c:v>
                </c:pt>
                <c:pt idx="940">
                  <c:v>40.201000000000001</c:v>
                </c:pt>
                <c:pt idx="941">
                  <c:v>40.06</c:v>
                </c:pt>
                <c:pt idx="942">
                  <c:v>40.059000000000005</c:v>
                </c:pt>
                <c:pt idx="943">
                  <c:v>40.326000000000001</c:v>
                </c:pt>
                <c:pt idx="944">
                  <c:v>40.182000000000002</c:v>
                </c:pt>
                <c:pt idx="945">
                  <c:v>40.413000000000004</c:v>
                </c:pt>
                <c:pt idx="946">
                  <c:v>40.216000000000001</c:v>
                </c:pt>
                <c:pt idx="947">
                  <c:v>40.353999999999999</c:v>
                </c:pt>
                <c:pt idx="948">
                  <c:v>39.936</c:v>
                </c:pt>
                <c:pt idx="949">
                  <c:v>40.022000000000013</c:v>
                </c:pt>
                <c:pt idx="950">
                  <c:v>40.057000000000002</c:v>
                </c:pt>
                <c:pt idx="951">
                  <c:v>40.120000000000012</c:v>
                </c:pt>
                <c:pt idx="952">
                  <c:v>39.699000000000012</c:v>
                </c:pt>
                <c:pt idx="953">
                  <c:v>40.126000000000012</c:v>
                </c:pt>
                <c:pt idx="954">
                  <c:v>40.208000000000013</c:v>
                </c:pt>
                <c:pt idx="955">
                  <c:v>39.953000000000003</c:v>
                </c:pt>
                <c:pt idx="956">
                  <c:v>40.164000000000001</c:v>
                </c:pt>
                <c:pt idx="957">
                  <c:v>39.99</c:v>
                </c:pt>
                <c:pt idx="958">
                  <c:v>40.261000000000003</c:v>
                </c:pt>
                <c:pt idx="959">
                  <c:v>39.969000000000001</c:v>
                </c:pt>
                <c:pt idx="960">
                  <c:v>40.386000000000003</c:v>
                </c:pt>
                <c:pt idx="961">
                  <c:v>40.027000000000001</c:v>
                </c:pt>
                <c:pt idx="962">
                  <c:v>40.209000000000003</c:v>
                </c:pt>
                <c:pt idx="963">
                  <c:v>40.019000000000005</c:v>
                </c:pt>
                <c:pt idx="964">
                  <c:v>40.158000000000001</c:v>
                </c:pt>
                <c:pt idx="965">
                  <c:v>39.996000000000002</c:v>
                </c:pt>
                <c:pt idx="966">
                  <c:v>40.183</c:v>
                </c:pt>
                <c:pt idx="967">
                  <c:v>40.144000000000005</c:v>
                </c:pt>
                <c:pt idx="968">
                  <c:v>40.198000000000263</c:v>
                </c:pt>
                <c:pt idx="969">
                  <c:v>40.120000000000012</c:v>
                </c:pt>
                <c:pt idx="970">
                  <c:v>40.181000000000004</c:v>
                </c:pt>
                <c:pt idx="971">
                  <c:v>40.305</c:v>
                </c:pt>
                <c:pt idx="972">
                  <c:v>40.067</c:v>
                </c:pt>
                <c:pt idx="973">
                  <c:v>40.359000000000002</c:v>
                </c:pt>
                <c:pt idx="974">
                  <c:v>40.444000000000003</c:v>
                </c:pt>
                <c:pt idx="975">
                  <c:v>40.243000000000002</c:v>
                </c:pt>
                <c:pt idx="976">
                  <c:v>40.407000000000004</c:v>
                </c:pt>
                <c:pt idx="977">
                  <c:v>40.436</c:v>
                </c:pt>
                <c:pt idx="978">
                  <c:v>40.486000000000004</c:v>
                </c:pt>
                <c:pt idx="979">
                  <c:v>40.227000000000011</c:v>
                </c:pt>
                <c:pt idx="980">
                  <c:v>40.565000000000012</c:v>
                </c:pt>
                <c:pt idx="981">
                  <c:v>40.525000000000013</c:v>
                </c:pt>
                <c:pt idx="982">
                  <c:v>40.606000000000002</c:v>
                </c:pt>
                <c:pt idx="983">
                  <c:v>40.663000000000011</c:v>
                </c:pt>
                <c:pt idx="984">
                  <c:v>40.543000000000006</c:v>
                </c:pt>
                <c:pt idx="985">
                  <c:v>40.479000000000006</c:v>
                </c:pt>
                <c:pt idx="986">
                  <c:v>40.478000000000002</c:v>
                </c:pt>
                <c:pt idx="987">
                  <c:v>40.561</c:v>
                </c:pt>
                <c:pt idx="988">
                  <c:v>40.863</c:v>
                </c:pt>
                <c:pt idx="989">
                  <c:v>40.697000000000003</c:v>
                </c:pt>
                <c:pt idx="990">
                  <c:v>40.708000000000013</c:v>
                </c:pt>
                <c:pt idx="991">
                  <c:v>40.856000000000002</c:v>
                </c:pt>
                <c:pt idx="992">
                  <c:v>41.058</c:v>
                </c:pt>
                <c:pt idx="993">
                  <c:v>40.962000000000003</c:v>
                </c:pt>
                <c:pt idx="994">
                  <c:v>41.142000000000003</c:v>
                </c:pt>
                <c:pt idx="995">
                  <c:v>41.441000000000003</c:v>
                </c:pt>
                <c:pt idx="996">
                  <c:v>41.189</c:v>
                </c:pt>
                <c:pt idx="997">
                  <c:v>41.404000000000003</c:v>
                </c:pt>
                <c:pt idx="998">
                  <c:v>41.542000000000002</c:v>
                </c:pt>
                <c:pt idx="999">
                  <c:v>41.344000000000001</c:v>
                </c:pt>
                <c:pt idx="1000">
                  <c:v>41.585000000000001</c:v>
                </c:pt>
                <c:pt idx="1001">
                  <c:v>41.903000000000006</c:v>
                </c:pt>
                <c:pt idx="1002">
                  <c:v>41.638000000000012</c:v>
                </c:pt>
                <c:pt idx="1003">
                  <c:v>41.577000000000005</c:v>
                </c:pt>
                <c:pt idx="1004">
                  <c:v>41.786000000000001</c:v>
                </c:pt>
                <c:pt idx="1005">
                  <c:v>42.188000000000002</c:v>
                </c:pt>
                <c:pt idx="1006">
                  <c:v>42.093000000000011</c:v>
                </c:pt>
                <c:pt idx="1007">
                  <c:v>42.165000000000013</c:v>
                </c:pt>
                <c:pt idx="1008">
                  <c:v>42.045000000000002</c:v>
                </c:pt>
                <c:pt idx="1009">
                  <c:v>42.128000000000213</c:v>
                </c:pt>
                <c:pt idx="1010">
                  <c:v>42.296000000000063</c:v>
                </c:pt>
                <c:pt idx="1011">
                  <c:v>42.515000000000001</c:v>
                </c:pt>
                <c:pt idx="1012">
                  <c:v>42.717000000000006</c:v>
                </c:pt>
                <c:pt idx="1013">
                  <c:v>42.5</c:v>
                </c:pt>
                <c:pt idx="1014">
                  <c:v>42.52</c:v>
                </c:pt>
                <c:pt idx="1015">
                  <c:v>42.88</c:v>
                </c:pt>
                <c:pt idx="1016">
                  <c:v>42.957999999999998</c:v>
                </c:pt>
                <c:pt idx="1017">
                  <c:v>42.697000000000003</c:v>
                </c:pt>
                <c:pt idx="1018">
                  <c:v>42.823</c:v>
                </c:pt>
                <c:pt idx="1019">
                  <c:v>42.976000000000006</c:v>
                </c:pt>
                <c:pt idx="1020">
                  <c:v>42.781000000000006</c:v>
                </c:pt>
                <c:pt idx="1021">
                  <c:v>43.248000000000012</c:v>
                </c:pt>
                <c:pt idx="1022">
                  <c:v>43.221000000000011</c:v>
                </c:pt>
                <c:pt idx="1023">
                  <c:v>43.277000000000001</c:v>
                </c:pt>
                <c:pt idx="1024">
                  <c:v>43.302</c:v>
                </c:pt>
                <c:pt idx="1025">
                  <c:v>43.450999999999993</c:v>
                </c:pt>
                <c:pt idx="1026">
                  <c:v>43.331000000000003</c:v>
                </c:pt>
                <c:pt idx="1027">
                  <c:v>43.532000000000011</c:v>
                </c:pt>
                <c:pt idx="1028">
                  <c:v>43.501000000000005</c:v>
                </c:pt>
                <c:pt idx="1029">
                  <c:v>43.282000000000011</c:v>
                </c:pt>
                <c:pt idx="1030">
                  <c:v>43.471000000000004</c:v>
                </c:pt>
                <c:pt idx="1031">
                  <c:v>43.567</c:v>
                </c:pt>
                <c:pt idx="1032">
                  <c:v>43.641000000000005</c:v>
                </c:pt>
                <c:pt idx="1033">
                  <c:v>43.424000000000007</c:v>
                </c:pt>
                <c:pt idx="1034">
                  <c:v>43.837000000000003</c:v>
                </c:pt>
                <c:pt idx="1035">
                  <c:v>43.869</c:v>
                </c:pt>
                <c:pt idx="1036">
                  <c:v>43.648000000000003</c:v>
                </c:pt>
                <c:pt idx="1037">
                  <c:v>43.951999999999998</c:v>
                </c:pt>
                <c:pt idx="1038">
                  <c:v>43.868000000000002</c:v>
                </c:pt>
                <c:pt idx="1039">
                  <c:v>44.124000000000002</c:v>
                </c:pt>
                <c:pt idx="1040">
                  <c:v>43.927</c:v>
                </c:pt>
                <c:pt idx="1041">
                  <c:v>43.954000000000001</c:v>
                </c:pt>
                <c:pt idx="1042">
                  <c:v>44.149000000000001</c:v>
                </c:pt>
                <c:pt idx="1043">
                  <c:v>44.543000000000006</c:v>
                </c:pt>
                <c:pt idx="1044">
                  <c:v>44.372</c:v>
                </c:pt>
                <c:pt idx="1045">
                  <c:v>44.113</c:v>
                </c:pt>
                <c:pt idx="1046">
                  <c:v>44.294000000000011</c:v>
                </c:pt>
                <c:pt idx="1047">
                  <c:v>44.577000000000005</c:v>
                </c:pt>
                <c:pt idx="1048">
                  <c:v>44.47</c:v>
                </c:pt>
                <c:pt idx="1049">
                  <c:v>44.785000000000011</c:v>
                </c:pt>
                <c:pt idx="1050">
                  <c:v>44.667000000000002</c:v>
                </c:pt>
                <c:pt idx="1051">
                  <c:v>44.796000000000063</c:v>
                </c:pt>
                <c:pt idx="1052">
                  <c:v>44.956000000000003</c:v>
                </c:pt>
                <c:pt idx="1053">
                  <c:v>44.806000000000004</c:v>
                </c:pt>
                <c:pt idx="1054">
                  <c:v>44.909000000000006</c:v>
                </c:pt>
                <c:pt idx="1055">
                  <c:v>44.953000000000003</c:v>
                </c:pt>
                <c:pt idx="1056">
                  <c:v>44.891000000000005</c:v>
                </c:pt>
                <c:pt idx="1057">
                  <c:v>45.290000000000013</c:v>
                </c:pt>
                <c:pt idx="1058">
                  <c:v>45.145000000000003</c:v>
                </c:pt>
                <c:pt idx="1059">
                  <c:v>45.018000000000001</c:v>
                </c:pt>
                <c:pt idx="1060">
                  <c:v>45.305</c:v>
                </c:pt>
                <c:pt idx="1061">
                  <c:v>45.386000000000003</c:v>
                </c:pt>
                <c:pt idx="1062">
                  <c:v>45.128000000000213</c:v>
                </c:pt>
                <c:pt idx="1063">
                  <c:v>45.276000000000003</c:v>
                </c:pt>
                <c:pt idx="1064">
                  <c:v>45.233000000000011</c:v>
                </c:pt>
                <c:pt idx="1065">
                  <c:v>45.387999999999998</c:v>
                </c:pt>
                <c:pt idx="1066">
                  <c:v>45.161000000000001</c:v>
                </c:pt>
                <c:pt idx="1067">
                  <c:v>45.554000000000002</c:v>
                </c:pt>
                <c:pt idx="1068">
                  <c:v>45.273000000000003</c:v>
                </c:pt>
                <c:pt idx="1069">
                  <c:v>45.324000000000005</c:v>
                </c:pt>
                <c:pt idx="1070">
                  <c:v>45.274000000000001</c:v>
                </c:pt>
                <c:pt idx="1071">
                  <c:v>45.299000000000063</c:v>
                </c:pt>
                <c:pt idx="1072">
                  <c:v>45.502000000000002</c:v>
                </c:pt>
                <c:pt idx="1073">
                  <c:v>45.753</c:v>
                </c:pt>
                <c:pt idx="1074">
                  <c:v>45.553000000000004</c:v>
                </c:pt>
                <c:pt idx="1075">
                  <c:v>45.984000000000002</c:v>
                </c:pt>
                <c:pt idx="1076">
                  <c:v>45.903000000000006</c:v>
                </c:pt>
                <c:pt idx="1077">
                  <c:v>45.994</c:v>
                </c:pt>
                <c:pt idx="1078">
                  <c:v>46.271000000000001</c:v>
                </c:pt>
                <c:pt idx="1079">
                  <c:v>46.249000000000002</c:v>
                </c:pt>
                <c:pt idx="1080">
                  <c:v>46.055</c:v>
                </c:pt>
                <c:pt idx="1081">
                  <c:v>46.357999999999997</c:v>
                </c:pt>
                <c:pt idx="1082">
                  <c:v>46.43</c:v>
                </c:pt>
                <c:pt idx="1083">
                  <c:v>46.522000000000013</c:v>
                </c:pt>
                <c:pt idx="1084">
                  <c:v>46.782000000000011</c:v>
                </c:pt>
                <c:pt idx="1085">
                  <c:v>46.804000000000002</c:v>
                </c:pt>
                <c:pt idx="1086">
                  <c:v>46.954000000000001</c:v>
                </c:pt>
                <c:pt idx="1087">
                  <c:v>47.265000000000263</c:v>
                </c:pt>
                <c:pt idx="1088">
                  <c:v>46.909000000000006</c:v>
                </c:pt>
                <c:pt idx="1089">
                  <c:v>47.347000000000001</c:v>
                </c:pt>
                <c:pt idx="1090">
                  <c:v>47.372</c:v>
                </c:pt>
                <c:pt idx="1091">
                  <c:v>47.306000000000004</c:v>
                </c:pt>
                <c:pt idx="1092">
                  <c:v>47.602000000000011</c:v>
                </c:pt>
                <c:pt idx="1093">
                  <c:v>47.574000000000005</c:v>
                </c:pt>
                <c:pt idx="1094">
                  <c:v>47.4</c:v>
                </c:pt>
                <c:pt idx="1095">
                  <c:v>47.586000000000006</c:v>
                </c:pt>
                <c:pt idx="1096">
                  <c:v>48.125000000000163</c:v>
                </c:pt>
                <c:pt idx="1097">
                  <c:v>48.538000000000011</c:v>
                </c:pt>
                <c:pt idx="1098">
                  <c:v>48.212000000000003</c:v>
                </c:pt>
                <c:pt idx="1099">
                  <c:v>48.173000000000002</c:v>
                </c:pt>
                <c:pt idx="1100">
                  <c:v>48.559000000000005</c:v>
                </c:pt>
                <c:pt idx="1101">
                  <c:v>48.507000000000005</c:v>
                </c:pt>
                <c:pt idx="1102">
                  <c:v>48.515000000000001</c:v>
                </c:pt>
                <c:pt idx="1103">
                  <c:v>48.839000000000006</c:v>
                </c:pt>
                <c:pt idx="1104">
                  <c:v>48.862000000000002</c:v>
                </c:pt>
                <c:pt idx="1105">
                  <c:v>49.036000000000001</c:v>
                </c:pt>
                <c:pt idx="1106">
                  <c:v>49.014000000000003</c:v>
                </c:pt>
                <c:pt idx="1107">
                  <c:v>49.016000000000005</c:v>
                </c:pt>
                <c:pt idx="1108">
                  <c:v>49.169000000000011</c:v>
                </c:pt>
                <c:pt idx="1109">
                  <c:v>49.166000000000011</c:v>
                </c:pt>
                <c:pt idx="1110">
                  <c:v>49.255000000000003</c:v>
                </c:pt>
                <c:pt idx="1111">
                  <c:v>49.471000000000004</c:v>
                </c:pt>
                <c:pt idx="1112">
                  <c:v>49.338000000000001</c:v>
                </c:pt>
                <c:pt idx="1113">
                  <c:v>49.660000000000011</c:v>
                </c:pt>
                <c:pt idx="1114">
                  <c:v>49.786000000000001</c:v>
                </c:pt>
                <c:pt idx="1115">
                  <c:v>49.748000000000012</c:v>
                </c:pt>
                <c:pt idx="1116">
                  <c:v>49.826000000000001</c:v>
                </c:pt>
                <c:pt idx="1117">
                  <c:v>49.853000000000002</c:v>
                </c:pt>
                <c:pt idx="1118">
                  <c:v>50.190000000000012</c:v>
                </c:pt>
                <c:pt idx="1119">
                  <c:v>50.504000000000005</c:v>
                </c:pt>
                <c:pt idx="1120">
                  <c:v>50.194000000000003</c:v>
                </c:pt>
                <c:pt idx="1121">
                  <c:v>50.611000000000004</c:v>
                </c:pt>
                <c:pt idx="1122">
                  <c:v>50.516000000000005</c:v>
                </c:pt>
                <c:pt idx="1123">
                  <c:v>50.479000000000006</c:v>
                </c:pt>
                <c:pt idx="1124">
                  <c:v>50.803000000000004</c:v>
                </c:pt>
                <c:pt idx="1125">
                  <c:v>50.849000000000004</c:v>
                </c:pt>
                <c:pt idx="1126">
                  <c:v>50.635000000000012</c:v>
                </c:pt>
                <c:pt idx="1127">
                  <c:v>50.705000000000013</c:v>
                </c:pt>
                <c:pt idx="1128">
                  <c:v>50.959000000000003</c:v>
                </c:pt>
                <c:pt idx="1129">
                  <c:v>51.024000000000001</c:v>
                </c:pt>
                <c:pt idx="1130">
                  <c:v>51.136000000000003</c:v>
                </c:pt>
                <c:pt idx="1131">
                  <c:v>51.160000000000011</c:v>
                </c:pt>
                <c:pt idx="1132">
                  <c:v>51.267000000000003</c:v>
                </c:pt>
                <c:pt idx="1133">
                  <c:v>51.44</c:v>
                </c:pt>
                <c:pt idx="1134">
                  <c:v>51.524000000000001</c:v>
                </c:pt>
                <c:pt idx="1135">
                  <c:v>51.283000000000001</c:v>
                </c:pt>
                <c:pt idx="1136">
                  <c:v>51.281000000000006</c:v>
                </c:pt>
                <c:pt idx="1137">
                  <c:v>51.589000000000006</c:v>
                </c:pt>
                <c:pt idx="1138">
                  <c:v>51.771000000000001</c:v>
                </c:pt>
                <c:pt idx="1139">
                  <c:v>51.528000000000013</c:v>
                </c:pt>
                <c:pt idx="1140">
                  <c:v>51.96</c:v>
                </c:pt>
                <c:pt idx="1141">
                  <c:v>52.072000000000003</c:v>
                </c:pt>
                <c:pt idx="1142">
                  <c:v>51.871000000000002</c:v>
                </c:pt>
                <c:pt idx="1143">
                  <c:v>51.913000000000004</c:v>
                </c:pt>
                <c:pt idx="1144">
                  <c:v>52.161000000000001</c:v>
                </c:pt>
                <c:pt idx="1145">
                  <c:v>52.34</c:v>
                </c:pt>
                <c:pt idx="1146">
                  <c:v>52.051000000000002</c:v>
                </c:pt>
                <c:pt idx="1147">
                  <c:v>52.538000000000011</c:v>
                </c:pt>
                <c:pt idx="1148">
                  <c:v>52.563000000000002</c:v>
                </c:pt>
                <c:pt idx="1149">
                  <c:v>52.631</c:v>
                </c:pt>
                <c:pt idx="1150">
                  <c:v>52.665000000000013</c:v>
                </c:pt>
                <c:pt idx="1151">
                  <c:v>52.601000000000006</c:v>
                </c:pt>
                <c:pt idx="1152">
                  <c:v>52.426000000000002</c:v>
                </c:pt>
                <c:pt idx="1153">
                  <c:v>52.781000000000006</c:v>
                </c:pt>
                <c:pt idx="1154">
                  <c:v>52.804000000000002</c:v>
                </c:pt>
                <c:pt idx="1155">
                  <c:v>53.106000000000002</c:v>
                </c:pt>
                <c:pt idx="1156">
                  <c:v>52.999000000000002</c:v>
                </c:pt>
                <c:pt idx="1157">
                  <c:v>53.012</c:v>
                </c:pt>
                <c:pt idx="1158">
                  <c:v>53.133000000000003</c:v>
                </c:pt>
                <c:pt idx="1159">
                  <c:v>53.386999999999993</c:v>
                </c:pt>
                <c:pt idx="1160">
                  <c:v>53.282000000000011</c:v>
                </c:pt>
                <c:pt idx="1161">
                  <c:v>53.127000000000002</c:v>
                </c:pt>
                <c:pt idx="1162">
                  <c:v>53.536000000000001</c:v>
                </c:pt>
                <c:pt idx="1163">
                  <c:v>53.478000000000002</c:v>
                </c:pt>
                <c:pt idx="1164">
                  <c:v>53.398000000000003</c:v>
                </c:pt>
                <c:pt idx="1165">
                  <c:v>53.679000000000002</c:v>
                </c:pt>
                <c:pt idx="1166">
                  <c:v>53.18</c:v>
                </c:pt>
                <c:pt idx="1167">
                  <c:v>53.765000000000263</c:v>
                </c:pt>
                <c:pt idx="1168">
                  <c:v>53.398000000000003</c:v>
                </c:pt>
                <c:pt idx="1169">
                  <c:v>54.118000000000002</c:v>
                </c:pt>
                <c:pt idx="1170">
                  <c:v>53.847000000000001</c:v>
                </c:pt>
                <c:pt idx="1171">
                  <c:v>54.13</c:v>
                </c:pt>
                <c:pt idx="1172">
                  <c:v>53.995000000000012</c:v>
                </c:pt>
                <c:pt idx="1173">
                  <c:v>54.212000000000003</c:v>
                </c:pt>
                <c:pt idx="1174">
                  <c:v>54.126000000000012</c:v>
                </c:pt>
                <c:pt idx="1175">
                  <c:v>53.867000000000004</c:v>
                </c:pt>
                <c:pt idx="1176">
                  <c:v>54.290000000000013</c:v>
                </c:pt>
                <c:pt idx="1177">
                  <c:v>54.287000000000006</c:v>
                </c:pt>
                <c:pt idx="1178">
                  <c:v>54.364000000000004</c:v>
                </c:pt>
                <c:pt idx="1179">
                  <c:v>53.996000000000002</c:v>
                </c:pt>
                <c:pt idx="1180">
                  <c:v>54.299000000000063</c:v>
                </c:pt>
                <c:pt idx="1181">
                  <c:v>54.136000000000003</c:v>
                </c:pt>
                <c:pt idx="1182">
                  <c:v>54.297000000000011</c:v>
                </c:pt>
                <c:pt idx="1183">
                  <c:v>54.273000000000003</c:v>
                </c:pt>
                <c:pt idx="1184">
                  <c:v>54.245000000000012</c:v>
                </c:pt>
                <c:pt idx="1185">
                  <c:v>54.176000000000002</c:v>
                </c:pt>
                <c:pt idx="1186">
                  <c:v>54.121000000000002</c:v>
                </c:pt>
                <c:pt idx="1187">
                  <c:v>54.021000000000001</c:v>
                </c:pt>
                <c:pt idx="1188">
                  <c:v>54.326000000000001</c:v>
                </c:pt>
                <c:pt idx="1189">
                  <c:v>54.078000000000003</c:v>
                </c:pt>
                <c:pt idx="1190">
                  <c:v>53.827000000000005</c:v>
                </c:pt>
                <c:pt idx="1191">
                  <c:v>53.51</c:v>
                </c:pt>
                <c:pt idx="1192">
                  <c:v>53.379000000000005</c:v>
                </c:pt>
                <c:pt idx="1193">
                  <c:v>53.035000000000011</c:v>
                </c:pt>
                <c:pt idx="1194">
                  <c:v>52.641000000000005</c:v>
                </c:pt>
                <c:pt idx="1195">
                  <c:v>52.577000000000005</c:v>
                </c:pt>
                <c:pt idx="1196">
                  <c:v>52.702000000000012</c:v>
                </c:pt>
                <c:pt idx="1197">
                  <c:v>52.4</c:v>
                </c:pt>
                <c:pt idx="1198">
                  <c:v>52.44</c:v>
                </c:pt>
                <c:pt idx="1199">
                  <c:v>52.261000000000003</c:v>
                </c:pt>
                <c:pt idx="1200">
                  <c:v>52.14</c:v>
                </c:pt>
                <c:pt idx="1201">
                  <c:v>51.902000000000001</c:v>
                </c:pt>
                <c:pt idx="1202">
                  <c:v>51.83</c:v>
                </c:pt>
                <c:pt idx="1203">
                  <c:v>52.317999999999998</c:v>
                </c:pt>
                <c:pt idx="1204">
                  <c:v>52.274000000000001</c:v>
                </c:pt>
                <c:pt idx="1205">
                  <c:v>52.353000000000002</c:v>
                </c:pt>
                <c:pt idx="1206">
                  <c:v>51.717000000000006</c:v>
                </c:pt>
                <c:pt idx="1207">
                  <c:v>51.914999999999999</c:v>
                </c:pt>
                <c:pt idx="1208">
                  <c:v>51.984000000000002</c:v>
                </c:pt>
                <c:pt idx="1209">
                  <c:v>52.037000000000006</c:v>
                </c:pt>
                <c:pt idx="1210">
                  <c:v>51.962000000000003</c:v>
                </c:pt>
                <c:pt idx="1211">
                  <c:v>51.573</c:v>
                </c:pt>
                <c:pt idx="1212">
                  <c:v>51.93</c:v>
                </c:pt>
                <c:pt idx="1213">
                  <c:v>51.965000000000003</c:v>
                </c:pt>
                <c:pt idx="1214">
                  <c:v>51.941000000000003</c:v>
                </c:pt>
                <c:pt idx="1215">
                  <c:v>52.048000000000002</c:v>
                </c:pt>
                <c:pt idx="1216">
                  <c:v>52.168000000000013</c:v>
                </c:pt>
                <c:pt idx="1217">
                  <c:v>52.494</c:v>
                </c:pt>
                <c:pt idx="1218">
                  <c:v>52.504000000000005</c:v>
                </c:pt>
                <c:pt idx="1219">
                  <c:v>52.282000000000011</c:v>
                </c:pt>
                <c:pt idx="1220">
                  <c:v>52.643000000000001</c:v>
                </c:pt>
                <c:pt idx="1221">
                  <c:v>52.595000000000013</c:v>
                </c:pt>
                <c:pt idx="1222">
                  <c:v>52.963000000000001</c:v>
                </c:pt>
                <c:pt idx="1223">
                  <c:v>52.874000000000002</c:v>
                </c:pt>
                <c:pt idx="1224">
                  <c:v>53.047000000000004</c:v>
                </c:pt>
                <c:pt idx="1225">
                  <c:v>52.808</c:v>
                </c:pt>
                <c:pt idx="1226">
                  <c:v>52.94</c:v>
                </c:pt>
                <c:pt idx="1227">
                  <c:v>53.174000000000007</c:v>
                </c:pt>
                <c:pt idx="1228">
                  <c:v>53.151000000000003</c:v>
                </c:pt>
                <c:pt idx="1229">
                  <c:v>53.216000000000001</c:v>
                </c:pt>
                <c:pt idx="1230">
                  <c:v>53.484999999999999</c:v>
                </c:pt>
                <c:pt idx="1231">
                  <c:v>53.465000000000003</c:v>
                </c:pt>
                <c:pt idx="1232">
                  <c:v>53.551000000000002</c:v>
                </c:pt>
                <c:pt idx="1233">
                  <c:v>53.033000000000001</c:v>
                </c:pt>
                <c:pt idx="1234">
                  <c:v>52.639000000000003</c:v>
                </c:pt>
                <c:pt idx="1235">
                  <c:v>52.538000000000011</c:v>
                </c:pt>
                <c:pt idx="1236">
                  <c:v>52.341000000000001</c:v>
                </c:pt>
                <c:pt idx="1237">
                  <c:v>51.974000000000004</c:v>
                </c:pt>
                <c:pt idx="1238">
                  <c:v>51.357999999999997</c:v>
                </c:pt>
                <c:pt idx="1239">
                  <c:v>51.246000000000002</c:v>
                </c:pt>
                <c:pt idx="1240">
                  <c:v>50.749000000000002</c:v>
                </c:pt>
                <c:pt idx="1241">
                  <c:v>50.583000000000006</c:v>
                </c:pt>
                <c:pt idx="1242">
                  <c:v>50.310999999999993</c:v>
                </c:pt>
                <c:pt idx="1243">
                  <c:v>50.107000000000006</c:v>
                </c:pt>
                <c:pt idx="1244">
                  <c:v>50.394000000000005</c:v>
                </c:pt>
                <c:pt idx="1245">
                  <c:v>50.313000000000002</c:v>
                </c:pt>
                <c:pt idx="1246">
                  <c:v>50.663000000000011</c:v>
                </c:pt>
                <c:pt idx="1247">
                  <c:v>50.441000000000003</c:v>
                </c:pt>
                <c:pt idx="1248">
                  <c:v>50.404000000000003</c:v>
                </c:pt>
                <c:pt idx="1249">
                  <c:v>50.269000000000013</c:v>
                </c:pt>
                <c:pt idx="1250">
                  <c:v>50.775000000000013</c:v>
                </c:pt>
                <c:pt idx="1251">
                  <c:v>50.224000000000011</c:v>
                </c:pt>
                <c:pt idx="1252">
                  <c:v>50.684000000000005</c:v>
                </c:pt>
                <c:pt idx="1253">
                  <c:v>50.504000000000005</c:v>
                </c:pt>
                <c:pt idx="1254">
                  <c:v>50.943000000000005</c:v>
                </c:pt>
                <c:pt idx="1255">
                  <c:v>50.772000000000013</c:v>
                </c:pt>
                <c:pt idx="1256">
                  <c:v>50.975000000000001</c:v>
                </c:pt>
                <c:pt idx="1257">
                  <c:v>50.784000000000006</c:v>
                </c:pt>
                <c:pt idx="1258">
                  <c:v>50.726000000000013</c:v>
                </c:pt>
                <c:pt idx="1259">
                  <c:v>51.127000000000002</c:v>
                </c:pt>
                <c:pt idx="1260">
                  <c:v>51.118000000000002</c:v>
                </c:pt>
                <c:pt idx="1261">
                  <c:v>51.094000000000001</c:v>
                </c:pt>
                <c:pt idx="1262">
                  <c:v>51.449000000000005</c:v>
                </c:pt>
                <c:pt idx="1263">
                  <c:v>51.573</c:v>
                </c:pt>
                <c:pt idx="1264">
                  <c:v>51.148000000000003</c:v>
                </c:pt>
                <c:pt idx="1265">
                  <c:v>51.556000000000004</c:v>
                </c:pt>
                <c:pt idx="1266">
                  <c:v>51.906000000000006</c:v>
                </c:pt>
                <c:pt idx="1267">
                  <c:v>52.102000000000011</c:v>
                </c:pt>
                <c:pt idx="1268">
                  <c:v>51.64</c:v>
                </c:pt>
                <c:pt idx="1269">
                  <c:v>51.505000000000003</c:v>
                </c:pt>
                <c:pt idx="1270">
                  <c:v>51.286000000000001</c:v>
                </c:pt>
                <c:pt idx="1271">
                  <c:v>51.057000000000002</c:v>
                </c:pt>
                <c:pt idx="1272">
                  <c:v>50.911999999999999</c:v>
                </c:pt>
                <c:pt idx="1273">
                  <c:v>50.614000000000004</c:v>
                </c:pt>
                <c:pt idx="1274">
                  <c:v>50.481000000000002</c:v>
                </c:pt>
                <c:pt idx="1275">
                  <c:v>50.39</c:v>
                </c:pt>
                <c:pt idx="1276">
                  <c:v>50.001000000000005</c:v>
                </c:pt>
                <c:pt idx="1277">
                  <c:v>49.688000000000002</c:v>
                </c:pt>
                <c:pt idx="1278">
                  <c:v>49.387999999999998</c:v>
                </c:pt>
                <c:pt idx="1279">
                  <c:v>49.487000000000002</c:v>
                </c:pt>
                <c:pt idx="1280">
                  <c:v>49.508000000000003</c:v>
                </c:pt>
                <c:pt idx="1281">
                  <c:v>49.271000000000001</c:v>
                </c:pt>
                <c:pt idx="1282">
                  <c:v>48.816999999999993</c:v>
                </c:pt>
                <c:pt idx="1283">
                  <c:v>48.793000000000013</c:v>
                </c:pt>
                <c:pt idx="1284">
                  <c:v>48.439</c:v>
                </c:pt>
                <c:pt idx="1285">
                  <c:v>48.563000000000002</c:v>
                </c:pt>
                <c:pt idx="1286">
                  <c:v>48.397000000000006</c:v>
                </c:pt>
                <c:pt idx="1287">
                  <c:v>47.872</c:v>
                </c:pt>
                <c:pt idx="1288">
                  <c:v>47.712000000000003</c:v>
                </c:pt>
                <c:pt idx="1289">
                  <c:v>48.039000000000001</c:v>
                </c:pt>
                <c:pt idx="1290">
                  <c:v>47.380999999999993</c:v>
                </c:pt>
                <c:pt idx="1291">
                  <c:v>47.739000000000011</c:v>
                </c:pt>
                <c:pt idx="1292">
                  <c:v>47.103000000000002</c:v>
                </c:pt>
                <c:pt idx="1293">
                  <c:v>46.89</c:v>
                </c:pt>
                <c:pt idx="1294">
                  <c:v>47.005000000000003</c:v>
                </c:pt>
                <c:pt idx="1295">
                  <c:v>46.572000000000003</c:v>
                </c:pt>
                <c:pt idx="1296">
                  <c:v>46.598000000000013</c:v>
                </c:pt>
                <c:pt idx="1297">
                  <c:v>45.981999999999999</c:v>
                </c:pt>
                <c:pt idx="1298">
                  <c:v>46.031000000000006</c:v>
                </c:pt>
                <c:pt idx="1299">
                  <c:v>46.032000000000011</c:v>
                </c:pt>
                <c:pt idx="1300">
                  <c:v>45.821000000000005</c:v>
                </c:pt>
                <c:pt idx="1301">
                  <c:v>45.847000000000001</c:v>
                </c:pt>
                <c:pt idx="1302">
                  <c:v>45.411999999999999</c:v>
                </c:pt>
                <c:pt idx="1303">
                  <c:v>45.393000000000001</c:v>
                </c:pt>
                <c:pt idx="1304">
                  <c:v>45.283000000000001</c:v>
                </c:pt>
                <c:pt idx="1305">
                  <c:v>45.314999999999998</c:v>
                </c:pt>
                <c:pt idx="1306">
                  <c:v>44.850999999999999</c:v>
                </c:pt>
                <c:pt idx="1307">
                  <c:v>44.7</c:v>
                </c:pt>
                <c:pt idx="1308">
                  <c:v>44.754000000000005</c:v>
                </c:pt>
                <c:pt idx="1309">
                  <c:v>44.715000000000003</c:v>
                </c:pt>
                <c:pt idx="1310">
                  <c:v>44.526000000000003</c:v>
                </c:pt>
                <c:pt idx="1311">
                  <c:v>44.424000000000007</c:v>
                </c:pt>
                <c:pt idx="1312">
                  <c:v>44.173000000000002</c:v>
                </c:pt>
                <c:pt idx="1313">
                  <c:v>44.086000000000006</c:v>
                </c:pt>
                <c:pt idx="1314">
                  <c:v>43.823</c:v>
                </c:pt>
                <c:pt idx="1315">
                  <c:v>44.190000000000012</c:v>
                </c:pt>
                <c:pt idx="1316">
                  <c:v>43.806000000000004</c:v>
                </c:pt>
                <c:pt idx="1317">
                  <c:v>43.746000000000002</c:v>
                </c:pt>
                <c:pt idx="1318">
                  <c:v>43.543000000000006</c:v>
                </c:pt>
                <c:pt idx="1319">
                  <c:v>43.341999999999999</c:v>
                </c:pt>
                <c:pt idx="1320">
                  <c:v>43.421000000000006</c:v>
                </c:pt>
                <c:pt idx="1321">
                  <c:v>43.519000000000005</c:v>
                </c:pt>
                <c:pt idx="1322">
                  <c:v>43.058</c:v>
                </c:pt>
                <c:pt idx="1323">
                  <c:v>42.94</c:v>
                </c:pt>
                <c:pt idx="1324">
                  <c:v>42.829000000000001</c:v>
                </c:pt>
                <c:pt idx="1325">
                  <c:v>43.230000000000011</c:v>
                </c:pt>
                <c:pt idx="1326">
                  <c:v>42.984999999999999</c:v>
                </c:pt>
                <c:pt idx="1327">
                  <c:v>42.793000000000013</c:v>
                </c:pt>
                <c:pt idx="1328">
                  <c:v>42.678000000000011</c:v>
                </c:pt>
                <c:pt idx="1329">
                  <c:v>42.875</c:v>
                </c:pt>
                <c:pt idx="1330">
                  <c:v>42.433</c:v>
                </c:pt>
                <c:pt idx="1331">
                  <c:v>42.599000000000011</c:v>
                </c:pt>
                <c:pt idx="1332">
                  <c:v>42.476000000000006</c:v>
                </c:pt>
                <c:pt idx="1333">
                  <c:v>42.41</c:v>
                </c:pt>
                <c:pt idx="1334">
                  <c:v>41.841999999999999</c:v>
                </c:pt>
                <c:pt idx="1335">
                  <c:v>42.516000000000005</c:v>
                </c:pt>
                <c:pt idx="1336">
                  <c:v>42.03</c:v>
                </c:pt>
                <c:pt idx="1337">
                  <c:v>42.197000000000003</c:v>
                </c:pt>
                <c:pt idx="1338">
                  <c:v>42.031000000000006</c:v>
                </c:pt>
                <c:pt idx="1339">
                  <c:v>42.311999999999998</c:v>
                </c:pt>
                <c:pt idx="1340">
                  <c:v>42.271000000000001</c:v>
                </c:pt>
                <c:pt idx="1341">
                  <c:v>42.246000000000002</c:v>
                </c:pt>
                <c:pt idx="1342">
                  <c:v>42.454999999999998</c:v>
                </c:pt>
                <c:pt idx="1343">
                  <c:v>42.018000000000001</c:v>
                </c:pt>
                <c:pt idx="1344">
                  <c:v>41.856999999999999</c:v>
                </c:pt>
                <c:pt idx="1345">
                  <c:v>41.744</c:v>
                </c:pt>
                <c:pt idx="1346">
                  <c:v>41.965000000000003</c:v>
                </c:pt>
                <c:pt idx="1347">
                  <c:v>41.947000000000003</c:v>
                </c:pt>
                <c:pt idx="1348">
                  <c:v>42.037000000000006</c:v>
                </c:pt>
                <c:pt idx="1349">
                  <c:v>41.715000000000003</c:v>
                </c:pt>
                <c:pt idx="1350">
                  <c:v>41.668000000000013</c:v>
                </c:pt>
                <c:pt idx="1351">
                  <c:v>41.935000000000002</c:v>
                </c:pt>
                <c:pt idx="1352">
                  <c:v>41.678000000000011</c:v>
                </c:pt>
                <c:pt idx="1353">
                  <c:v>41.632000000000012</c:v>
                </c:pt>
                <c:pt idx="1354">
                  <c:v>41.661000000000001</c:v>
                </c:pt>
                <c:pt idx="1355">
                  <c:v>41.579000000000001</c:v>
                </c:pt>
                <c:pt idx="1356">
                  <c:v>41.479000000000006</c:v>
                </c:pt>
                <c:pt idx="1357">
                  <c:v>41.639000000000003</c:v>
                </c:pt>
                <c:pt idx="1358">
                  <c:v>41.638000000000012</c:v>
                </c:pt>
                <c:pt idx="1359">
                  <c:v>41.649000000000001</c:v>
                </c:pt>
                <c:pt idx="1360">
                  <c:v>41.386000000000003</c:v>
                </c:pt>
                <c:pt idx="1361">
                  <c:v>41.329000000000001</c:v>
                </c:pt>
                <c:pt idx="1362">
                  <c:v>41.449000000000005</c:v>
                </c:pt>
                <c:pt idx="1363">
                  <c:v>41.501000000000005</c:v>
                </c:pt>
                <c:pt idx="1364">
                  <c:v>41.344000000000001</c:v>
                </c:pt>
                <c:pt idx="1365">
                  <c:v>41.046000000000006</c:v>
                </c:pt>
                <c:pt idx="1366">
                  <c:v>41.193000000000012</c:v>
                </c:pt>
                <c:pt idx="1367">
                  <c:v>41.539000000000001</c:v>
                </c:pt>
                <c:pt idx="1368">
                  <c:v>41.095000000000013</c:v>
                </c:pt>
                <c:pt idx="1369">
                  <c:v>40.977000000000004</c:v>
                </c:pt>
                <c:pt idx="1370">
                  <c:v>41.227000000000011</c:v>
                </c:pt>
                <c:pt idx="1371">
                  <c:v>41.089000000000006</c:v>
                </c:pt>
                <c:pt idx="1372">
                  <c:v>41.143000000000001</c:v>
                </c:pt>
                <c:pt idx="1373">
                  <c:v>41.439</c:v>
                </c:pt>
                <c:pt idx="1374">
                  <c:v>41.239000000000011</c:v>
                </c:pt>
                <c:pt idx="1375">
                  <c:v>40.909000000000006</c:v>
                </c:pt>
                <c:pt idx="1376">
                  <c:v>41.33</c:v>
                </c:pt>
                <c:pt idx="1377">
                  <c:v>41.398000000000003</c:v>
                </c:pt>
                <c:pt idx="1378">
                  <c:v>41.450999999999993</c:v>
                </c:pt>
                <c:pt idx="1379">
                  <c:v>41.084000000000003</c:v>
                </c:pt>
                <c:pt idx="1380">
                  <c:v>41.351999999999997</c:v>
                </c:pt>
                <c:pt idx="1381">
                  <c:v>41.041000000000004</c:v>
                </c:pt>
                <c:pt idx="1382">
                  <c:v>40.995000000000012</c:v>
                </c:pt>
                <c:pt idx="1383">
                  <c:v>40.968000000000011</c:v>
                </c:pt>
                <c:pt idx="1384">
                  <c:v>40.726000000000013</c:v>
                </c:pt>
                <c:pt idx="1385">
                  <c:v>40.847000000000001</c:v>
                </c:pt>
                <c:pt idx="1386">
                  <c:v>41.009</c:v>
                </c:pt>
                <c:pt idx="1387">
                  <c:v>40.947000000000003</c:v>
                </c:pt>
                <c:pt idx="1388">
                  <c:v>40.868000000000002</c:v>
                </c:pt>
                <c:pt idx="1389">
                  <c:v>41.017000000000003</c:v>
                </c:pt>
                <c:pt idx="1390">
                  <c:v>40.962000000000003</c:v>
                </c:pt>
                <c:pt idx="1391">
                  <c:v>40.825000000000003</c:v>
                </c:pt>
                <c:pt idx="1392">
                  <c:v>41.064</c:v>
                </c:pt>
                <c:pt idx="1393">
                  <c:v>40.414000000000001</c:v>
                </c:pt>
                <c:pt idx="1394">
                  <c:v>40.087000000000003</c:v>
                </c:pt>
                <c:pt idx="1395">
                  <c:v>40.181000000000004</c:v>
                </c:pt>
                <c:pt idx="1396">
                  <c:v>39.847999999999999</c:v>
                </c:pt>
                <c:pt idx="1397">
                  <c:v>39.783000000000001</c:v>
                </c:pt>
                <c:pt idx="1398">
                  <c:v>39.53</c:v>
                </c:pt>
                <c:pt idx="1399">
                  <c:v>39.404000000000003</c:v>
                </c:pt>
                <c:pt idx="1400">
                  <c:v>39.048000000000002</c:v>
                </c:pt>
                <c:pt idx="1401">
                  <c:v>38.731000000000002</c:v>
                </c:pt>
                <c:pt idx="1402">
                  <c:v>38.628000000000213</c:v>
                </c:pt>
                <c:pt idx="1403">
                  <c:v>38.413000000000004</c:v>
                </c:pt>
                <c:pt idx="1404">
                  <c:v>38.428000000000011</c:v>
                </c:pt>
                <c:pt idx="1405">
                  <c:v>38.242000000000012</c:v>
                </c:pt>
                <c:pt idx="1406">
                  <c:v>38.336000000000006</c:v>
                </c:pt>
              </c:numCache>
            </c:numRef>
          </c:yVal>
        </c:ser>
        <c:axId val="87950464"/>
        <c:axId val="87477248"/>
      </c:scatterChart>
      <c:valAx>
        <c:axId val="87460480"/>
        <c:scaling>
          <c:orientation val="minMax"/>
          <c:max val="4"/>
        </c:scaling>
        <c:axPos val="b"/>
        <c:title>
          <c:tx>
            <c:rich>
              <a:bodyPr/>
              <a:lstStyle/>
              <a:p>
                <a:pPr>
                  <a:defRPr/>
                </a:pPr>
                <a:r>
                  <a:rPr lang="en-US"/>
                  <a:t>Time, h</a:t>
                </a:r>
              </a:p>
            </c:rich>
          </c:tx>
          <c:layout/>
        </c:title>
        <c:numFmt formatCode="General" sourceLinked="1"/>
        <c:tickLblPos val="nextTo"/>
        <c:crossAx val="87475328"/>
        <c:crosses val="autoZero"/>
        <c:crossBetween val="midCat"/>
        <c:majorUnit val="1"/>
      </c:valAx>
      <c:valAx>
        <c:axId val="87475328"/>
        <c:scaling>
          <c:orientation val="minMax"/>
          <c:min val="0"/>
        </c:scaling>
        <c:axPos val="l"/>
        <c:majorGridlines>
          <c:spPr>
            <a:ln>
              <a:solidFill>
                <a:srgbClr val="0F243E">
                  <a:alpha val="0"/>
                </a:srgbClr>
              </a:solidFill>
            </a:ln>
          </c:spPr>
        </c:majorGridlines>
        <c:title>
          <c:tx>
            <c:rich>
              <a:bodyPr rot="-5400000" vert="horz"/>
              <a:lstStyle/>
              <a:p>
                <a:pPr>
                  <a:defRPr sz="2000"/>
                </a:pPr>
                <a:r>
                  <a:rPr lang="en-US" sz="2000"/>
                  <a:t>Pressure difference , psi</a:t>
                </a:r>
              </a:p>
            </c:rich>
          </c:tx>
          <c:layout/>
        </c:title>
        <c:numFmt formatCode="General" sourceLinked="1"/>
        <c:tickLblPos val="nextTo"/>
        <c:crossAx val="87460480"/>
        <c:crosses val="autoZero"/>
        <c:crossBetween val="midCat"/>
      </c:valAx>
      <c:valAx>
        <c:axId val="87477248"/>
        <c:scaling>
          <c:orientation val="minMax"/>
        </c:scaling>
        <c:axPos val="r"/>
        <c:title>
          <c:tx>
            <c:rich>
              <a:bodyPr rot="-5400000" vert="horz"/>
              <a:lstStyle/>
              <a:p>
                <a:pPr>
                  <a:defRPr>
                    <a:solidFill>
                      <a:srgbClr val="00FF00"/>
                    </a:solidFill>
                  </a:defRPr>
                </a:pPr>
                <a:r>
                  <a:rPr lang="en-US">
                    <a:solidFill>
                      <a:srgbClr val="00FF00"/>
                    </a:solidFill>
                  </a:rPr>
                  <a:t>Pressure , psig</a:t>
                </a:r>
              </a:p>
            </c:rich>
          </c:tx>
          <c:layout/>
        </c:title>
        <c:numFmt formatCode="General" sourceLinked="1"/>
        <c:tickLblPos val="nextTo"/>
        <c:txPr>
          <a:bodyPr/>
          <a:lstStyle/>
          <a:p>
            <a:pPr>
              <a:defRPr>
                <a:solidFill>
                  <a:srgbClr val="00FF00"/>
                </a:solidFill>
              </a:defRPr>
            </a:pPr>
            <a:endParaRPr lang="en-US"/>
          </a:p>
        </c:txPr>
        <c:crossAx val="87950464"/>
        <c:crosses val="max"/>
        <c:crossBetween val="midCat"/>
      </c:valAx>
      <c:valAx>
        <c:axId val="87950464"/>
        <c:scaling>
          <c:orientation val="minMax"/>
        </c:scaling>
        <c:delete val="1"/>
        <c:axPos val="b"/>
        <c:numFmt formatCode="General" sourceLinked="1"/>
        <c:tickLblPos val="none"/>
        <c:crossAx val="87477248"/>
        <c:crosses val="autoZero"/>
        <c:crossBetween val="midCat"/>
      </c:valAx>
    </c:plotArea>
    <c:plotVisOnly val="1"/>
    <c:dispBlanksAs val="gap"/>
  </c:chart>
  <c:txPr>
    <a:bodyPr/>
    <a:lstStyle/>
    <a:p>
      <a:pPr>
        <a:defRPr sz="16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369059031779705"/>
          <c:y val="3.2750795531089595E-2"/>
          <c:w val="0.72106002510555745"/>
          <c:h val="0.83079878289550513"/>
        </c:manualLayout>
      </c:layout>
      <c:scatterChart>
        <c:scatterStyle val="lineMarker"/>
        <c:ser>
          <c:idx val="6"/>
          <c:order val="0"/>
          <c:tx>
            <c:v>LB-AOSC1618 (2-1)</c:v>
          </c:tx>
          <c:spPr>
            <a:ln w="19050">
              <a:noFill/>
              <a:prstDash val="sysDash"/>
            </a:ln>
          </c:spPr>
          <c:marker>
            <c:symbol val="circle"/>
            <c:size val="7"/>
            <c:spPr>
              <a:noFill/>
              <a:ln w="38100">
                <a:solidFill>
                  <a:schemeClr val="tx1"/>
                </a:solidFill>
              </a:ln>
            </c:spPr>
          </c:marker>
          <c:xVal>
            <c:numRef>
              <c:f>[2]LBandAOS2dn1p100Oct2011b!$AH$26:$AH$30</c:f>
              <c:numCache>
                <c:formatCode>General</c:formatCode>
                <c:ptCount val="5"/>
                <c:pt idx="0">
                  <c:v>2.844802984070709</c:v>
                </c:pt>
                <c:pt idx="1">
                  <c:v>1.4308980070816402</c:v>
                </c:pt>
                <c:pt idx="2">
                  <c:v>0.58386780100169366</c:v>
                </c:pt>
                <c:pt idx="3">
                  <c:v>0.3644222179458127</c:v>
                </c:pt>
                <c:pt idx="4">
                  <c:v>4.532425543867479</c:v>
                </c:pt>
              </c:numCache>
            </c:numRef>
          </c:xVal>
          <c:yVal>
            <c:numRef>
              <c:f>[2]LBandAOS2dn1p100Oct2011b!$AK$26:$AK$30</c:f>
              <c:numCache>
                <c:formatCode>General</c:formatCode>
                <c:ptCount val="5"/>
                <c:pt idx="0">
                  <c:v>436.31361264873897</c:v>
                </c:pt>
                <c:pt idx="1">
                  <c:v>790.33937981673944</c:v>
                </c:pt>
                <c:pt idx="2">
                  <c:v>1606.2118861772551</c:v>
                </c:pt>
                <c:pt idx="3">
                  <c:v>2391.7769684426094</c:v>
                </c:pt>
                <c:pt idx="4">
                  <c:v>316.45437855394675</c:v>
                </c:pt>
              </c:numCache>
            </c:numRef>
          </c:yVal>
        </c:ser>
        <c:ser>
          <c:idx val="0"/>
          <c:order val="1"/>
          <c:tx>
            <c:v>AOSC1618</c:v>
          </c:tx>
          <c:spPr>
            <a:ln w="28575">
              <a:noFill/>
            </a:ln>
          </c:spPr>
          <c:marker>
            <c:symbol val="diamond"/>
            <c:size val="10"/>
            <c:spPr>
              <a:solidFill>
                <a:schemeClr val="bg1"/>
              </a:solidFill>
              <a:ln w="34925">
                <a:solidFill>
                  <a:srgbClr val="66FFFF"/>
                </a:solidFill>
              </a:ln>
            </c:spPr>
          </c:marker>
          <c:xVal>
            <c:numRef>
              <c:f>[2]Oil!$AF$21:$AF$27</c:f>
              <c:numCache>
                <c:formatCode>General</c:formatCode>
                <c:ptCount val="7"/>
                <c:pt idx="0">
                  <c:v>3.9667866303152377</c:v>
                </c:pt>
                <c:pt idx="1">
                  <c:v>4.0844727143034927</c:v>
                </c:pt>
                <c:pt idx="2">
                  <c:v>1.1869083529575122</c:v>
                </c:pt>
                <c:pt idx="3">
                  <c:v>6.9515797556198864</c:v>
                </c:pt>
                <c:pt idx="4">
                  <c:v>1.9404425064375599</c:v>
                </c:pt>
                <c:pt idx="5">
                  <c:v>0.42540126439724946</c:v>
                </c:pt>
                <c:pt idx="6">
                  <c:v>9.0473115965150952E-2</c:v>
                </c:pt>
              </c:numCache>
            </c:numRef>
          </c:xVal>
          <c:yVal>
            <c:numRef>
              <c:f>[2]Oil!$AR$21:$AR$27</c:f>
              <c:numCache>
                <c:formatCode>General</c:formatCode>
                <c:ptCount val="7"/>
                <c:pt idx="0">
                  <c:v>260.05859106055084</c:v>
                </c:pt>
                <c:pt idx="1">
                  <c:v>241.76057025848962</c:v>
                </c:pt>
                <c:pt idx="2">
                  <c:v>639.07812379253289</c:v>
                </c:pt>
                <c:pt idx="3">
                  <c:v>158.71388610149978</c:v>
                </c:pt>
                <c:pt idx="4">
                  <c:v>454.87036442404406</c:v>
                </c:pt>
                <c:pt idx="5">
                  <c:v>1523.7282862436036</c:v>
                </c:pt>
                <c:pt idx="6">
                  <c:v>4877.9672316533533</c:v>
                </c:pt>
              </c:numCache>
            </c:numRef>
          </c:yVal>
        </c:ser>
        <c:ser>
          <c:idx val="2"/>
          <c:order val="2"/>
          <c:tx>
            <c:v>fit</c:v>
          </c:tx>
          <c:spPr>
            <a:ln w="34925">
              <a:solidFill>
                <a:srgbClr val="66FFFF"/>
              </a:solidFill>
            </a:ln>
          </c:spPr>
          <c:marker>
            <c:symbol val="none"/>
          </c:marker>
          <c:xVal>
            <c:numRef>
              <c:f>[2]Oil!$AI$30:$AI$40</c:f>
              <c:numCache>
                <c:formatCode>General</c:formatCode>
                <c:ptCount val="11"/>
                <c:pt idx="0">
                  <c:v>0.05</c:v>
                </c:pt>
                <c:pt idx="1">
                  <c:v>8.7500000000000008E-2</c:v>
                </c:pt>
                <c:pt idx="2">
                  <c:v>0.15312500000000001</c:v>
                </c:pt>
                <c:pt idx="3">
                  <c:v>0.26796875000000031</c:v>
                </c:pt>
                <c:pt idx="4">
                  <c:v>0.46894531250000004</c:v>
                </c:pt>
                <c:pt idx="5">
                  <c:v>0.82065429687500324</c:v>
                </c:pt>
                <c:pt idx="6">
                  <c:v>1.4361450195312555</c:v>
                </c:pt>
                <c:pt idx="7">
                  <c:v>2.5132537841796867</c:v>
                </c:pt>
                <c:pt idx="8">
                  <c:v>4.3981941223144485</c:v>
                </c:pt>
                <c:pt idx="9">
                  <c:v>7.6968397140502942</c:v>
                </c:pt>
                <c:pt idx="10">
                  <c:v>13.469469499588092</c:v>
                </c:pt>
              </c:numCache>
            </c:numRef>
          </c:xVal>
          <c:yVal>
            <c:numRef>
              <c:f>[2]Oil!$AJ$30:$AJ$40</c:f>
              <c:numCache>
                <c:formatCode>General</c:formatCode>
                <c:ptCount val="11"/>
                <c:pt idx="0">
                  <c:v>7958.0049848331901</c:v>
                </c:pt>
                <c:pt idx="1">
                  <c:v>5117.9471166762469</c:v>
                </c:pt>
                <c:pt idx="2">
                  <c:v>3291.4509024580366</c:v>
                </c:pt>
                <c:pt idx="3">
                  <c:v>2116.7958160395369</c:v>
                </c:pt>
                <c:pt idx="4">
                  <c:v>1361.3523821534648</c:v>
                </c:pt>
                <c:pt idx="5">
                  <c:v>875.51208026401252</c:v>
                </c:pt>
                <c:pt idx="6">
                  <c:v>563.05877356728013</c:v>
                </c:pt>
                <c:pt idx="7">
                  <c:v>362.1140012088473</c:v>
                </c:pt>
                <c:pt idx="8">
                  <c:v>232.88252670449603</c:v>
                </c:pt>
                <c:pt idx="9">
                  <c:v>149.77126281563127</c:v>
                </c:pt>
                <c:pt idx="10">
                  <c:v>96.320799515593848</c:v>
                </c:pt>
              </c:numCache>
            </c:numRef>
          </c:yVal>
        </c:ser>
        <c:ser>
          <c:idx val="4"/>
          <c:order val="3"/>
          <c:tx>
            <c:v>CTAB-NapTS (1-1)</c:v>
          </c:tx>
          <c:spPr>
            <a:ln w="28575">
              <a:noFill/>
            </a:ln>
          </c:spPr>
          <c:marker>
            <c:symbol val="triangle"/>
            <c:size val="8"/>
            <c:spPr>
              <a:noFill/>
              <a:ln w="25400">
                <a:solidFill>
                  <a:srgbClr val="00FF00"/>
                </a:solidFill>
              </a:ln>
            </c:spPr>
          </c:marker>
          <c:xVal>
            <c:numRef>
              <c:f>[1]CTABNapTSulfSeaWater5con!$AC$35:$AC$42</c:f>
              <c:numCache>
                <c:formatCode>General</c:formatCode>
                <c:ptCount val="8"/>
                <c:pt idx="0">
                  <c:v>5.9633787569402852</c:v>
                </c:pt>
                <c:pt idx="1">
                  <c:v>3.1574904800545305</c:v>
                </c:pt>
                <c:pt idx="2">
                  <c:v>2.4649318766007418</c:v>
                </c:pt>
                <c:pt idx="3">
                  <c:v>1.6897766191677768</c:v>
                </c:pt>
                <c:pt idx="4">
                  <c:v>1.3500637854929958</c:v>
                </c:pt>
                <c:pt idx="5">
                  <c:v>1.0319195061145658</c:v>
                </c:pt>
                <c:pt idx="6">
                  <c:v>0.5909870979731221</c:v>
                </c:pt>
                <c:pt idx="7">
                  <c:v>0.41369030470089468</c:v>
                </c:pt>
              </c:numCache>
            </c:numRef>
          </c:xVal>
          <c:yVal>
            <c:numRef>
              <c:f>[1]CTABNapTSulfSeaWater5con!$AR$35:$AR$42</c:f>
              <c:numCache>
                <c:formatCode>General</c:formatCode>
                <c:ptCount val="8"/>
                <c:pt idx="0">
                  <c:v>199.35324996524704</c:v>
                </c:pt>
                <c:pt idx="1">
                  <c:v>323.21991980301914</c:v>
                </c:pt>
                <c:pt idx="2">
                  <c:v>391.65309882535786</c:v>
                </c:pt>
                <c:pt idx="3">
                  <c:v>443.99497130548724</c:v>
                </c:pt>
                <c:pt idx="4">
                  <c:v>408.61485561441702</c:v>
                </c:pt>
                <c:pt idx="5">
                  <c:v>443.71152582527623</c:v>
                </c:pt>
                <c:pt idx="6">
                  <c:v>326.70703342765029</c:v>
                </c:pt>
                <c:pt idx="7">
                  <c:v>400.05007067665872</c:v>
                </c:pt>
              </c:numCache>
            </c:numRef>
          </c:yVal>
        </c:ser>
        <c:ser>
          <c:idx val="7"/>
          <c:order val="4"/>
          <c:tx>
            <c:v>LB-AOSC14-BTC8358</c:v>
          </c:tx>
          <c:spPr>
            <a:ln w="28575">
              <a:noFill/>
            </a:ln>
          </c:spPr>
          <c:marker>
            <c:symbol val="diamond"/>
            <c:size val="10"/>
            <c:spPr>
              <a:solidFill>
                <a:schemeClr val="accent4">
                  <a:lumMod val="50000"/>
                </a:schemeClr>
              </a:solidFill>
              <a:ln w="41275">
                <a:solidFill>
                  <a:srgbClr val="FF3300"/>
                </a:solidFill>
              </a:ln>
            </c:spPr>
          </c:marker>
          <c:xVal>
            <c:numRef>
              <c:f>CleaningforLBAOCC14BTC!$U$38:$U$43</c:f>
              <c:numCache>
                <c:formatCode>General</c:formatCode>
                <c:ptCount val="6"/>
                <c:pt idx="0">
                  <c:v>6.6993914751444414</c:v>
                </c:pt>
                <c:pt idx="1">
                  <c:v>3.9118763853061167</c:v>
                </c:pt>
                <c:pt idx="2">
                  <c:v>1.0836181785758741</c:v>
                </c:pt>
                <c:pt idx="3">
                  <c:v>0.41939677554046551</c:v>
                </c:pt>
                <c:pt idx="4">
                  <c:v>0.22044515235044818</c:v>
                </c:pt>
                <c:pt idx="5">
                  <c:v>0.21048040315410488</c:v>
                </c:pt>
              </c:numCache>
            </c:numRef>
          </c:xVal>
          <c:yVal>
            <c:numRef>
              <c:f>CleaningforLBAOCC14BTC!$Y$38:$Y$43</c:f>
              <c:numCache>
                <c:formatCode>General</c:formatCode>
                <c:ptCount val="6"/>
                <c:pt idx="0">
                  <c:v>152.33679409964813</c:v>
                </c:pt>
                <c:pt idx="1">
                  <c:v>239.73543884151007</c:v>
                </c:pt>
                <c:pt idx="2">
                  <c:v>610.90461162747442</c:v>
                </c:pt>
                <c:pt idx="3">
                  <c:v>760.27584199624596</c:v>
                </c:pt>
                <c:pt idx="4">
                  <c:v>330.32528455481201</c:v>
                </c:pt>
                <c:pt idx="5">
                  <c:v>488.54287144826083</c:v>
                </c:pt>
              </c:numCache>
            </c:numRef>
          </c:yVal>
        </c:ser>
        <c:ser>
          <c:idx val="1"/>
          <c:order val="5"/>
          <c:tx>
            <c:v>LB-AOSC1618-BTC8358 (13-2-1)</c:v>
          </c:tx>
          <c:spPr>
            <a:ln w="28575">
              <a:noFill/>
            </a:ln>
          </c:spPr>
          <c:marker>
            <c:symbol val="square"/>
            <c:size val="9"/>
            <c:spPr>
              <a:solidFill>
                <a:schemeClr val="bg1"/>
              </a:solidFill>
              <a:ln w="38100">
                <a:solidFill>
                  <a:srgbClr val="FFFF00"/>
                </a:solidFill>
              </a:ln>
            </c:spPr>
          </c:marker>
          <c:xVal>
            <c:numRef>
              <c:f>[3]LAkAOSkBTC!$AC$31:$AC$34</c:f>
              <c:numCache>
                <c:formatCode>General</c:formatCode>
                <c:ptCount val="4"/>
                <c:pt idx="0">
                  <c:v>0.48236557982575773</c:v>
                </c:pt>
                <c:pt idx="1">
                  <c:v>1.0336181785758731</c:v>
                </c:pt>
                <c:pt idx="2">
                  <c:v>3.506977538553</c:v>
                </c:pt>
                <c:pt idx="3">
                  <c:v>6.9564607272112884</c:v>
                </c:pt>
              </c:numCache>
            </c:numRef>
          </c:xVal>
          <c:yVal>
            <c:numRef>
              <c:f>[3]LAkAOSkBTC!$AP$31:$AP$34</c:f>
              <c:numCache>
                <c:formatCode>General</c:formatCode>
                <c:ptCount val="4"/>
                <c:pt idx="0">
                  <c:v>457.45894139357642</c:v>
                </c:pt>
                <c:pt idx="1">
                  <c:v>613.77068413258803</c:v>
                </c:pt>
                <c:pt idx="2">
                  <c:v>251.68390169140955</c:v>
                </c:pt>
                <c:pt idx="3">
                  <c:v>142.74227265006272</c:v>
                </c:pt>
              </c:numCache>
            </c:numRef>
          </c:yVal>
        </c:ser>
        <c:axId val="87774336"/>
        <c:axId val="87776640"/>
      </c:scatterChart>
      <c:valAx>
        <c:axId val="87774336"/>
        <c:scaling>
          <c:logBase val="10"/>
          <c:orientation val="minMax"/>
          <c:max val="10"/>
          <c:min val="1.0000000000000005E-2"/>
        </c:scaling>
        <c:axPos val="b"/>
        <c:title>
          <c:tx>
            <c:rich>
              <a:bodyPr/>
              <a:lstStyle/>
              <a:p>
                <a:pPr>
                  <a:defRPr sz="2400"/>
                </a:pPr>
                <a:r>
                  <a:rPr lang="en-US" sz="2400" dirty="0"/>
                  <a:t>flow rate cm</a:t>
                </a:r>
                <a:r>
                  <a:rPr lang="en-US" sz="2400" baseline="30000" dirty="0"/>
                  <a:t>3</a:t>
                </a:r>
                <a:r>
                  <a:rPr lang="en-US" sz="2400" dirty="0"/>
                  <a:t>/min</a:t>
                </a:r>
              </a:p>
            </c:rich>
          </c:tx>
          <c:layout/>
        </c:title>
        <c:numFmt formatCode="General" sourceLinked="1"/>
        <c:minorTickMark val="in"/>
        <c:tickLblPos val="nextTo"/>
        <c:spPr>
          <a:ln w="25400">
            <a:solidFill>
              <a:schemeClr val="tx1"/>
            </a:solidFill>
          </a:ln>
        </c:spPr>
        <c:crossAx val="87776640"/>
        <c:crosses val="autoZero"/>
        <c:crossBetween val="midCat"/>
      </c:valAx>
      <c:valAx>
        <c:axId val="87776640"/>
        <c:scaling>
          <c:logBase val="10"/>
          <c:orientation val="minMax"/>
          <c:min val="10"/>
        </c:scaling>
        <c:axPos val="l"/>
        <c:majorGridlines>
          <c:spPr>
            <a:ln>
              <a:solidFill>
                <a:srgbClr val="0F243E">
                  <a:lumMod val="90000"/>
                  <a:lumOff val="10000"/>
                  <a:alpha val="0"/>
                </a:srgbClr>
              </a:solidFill>
            </a:ln>
          </c:spPr>
        </c:majorGridlines>
        <c:title>
          <c:tx>
            <c:rich>
              <a:bodyPr rot="-5400000" vert="horz"/>
              <a:lstStyle/>
              <a:p>
                <a:pPr>
                  <a:defRPr sz="2000"/>
                </a:pPr>
                <a:r>
                  <a:rPr lang="en-US" sz="2000"/>
                  <a:t>Apparent viscosity (cP)</a:t>
                </a:r>
              </a:p>
            </c:rich>
          </c:tx>
          <c:layout/>
        </c:title>
        <c:numFmt formatCode="General" sourceLinked="1"/>
        <c:minorTickMark val="in"/>
        <c:tickLblPos val="nextTo"/>
        <c:spPr>
          <a:ln w="25400">
            <a:solidFill>
              <a:schemeClr val="tx1"/>
            </a:solidFill>
          </a:ln>
        </c:spPr>
        <c:crossAx val="87774336"/>
        <c:crossesAt val="1.0000000000000005E-2"/>
        <c:crossBetween val="midCat"/>
      </c:valAx>
    </c:plotArea>
    <c:plotVisOnly val="1"/>
    <c:dispBlanksAs val="gap"/>
  </c:chart>
  <c:txPr>
    <a:bodyPr/>
    <a:lstStyle/>
    <a:p>
      <a:pPr>
        <a:defRPr sz="1400"/>
      </a:pPr>
      <a:endParaRPr lang="en-US"/>
    </a:p>
  </c:txPr>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lang val="en-US"/>
  <c:chart>
    <c:plotArea>
      <c:layout/>
      <c:scatterChart>
        <c:scatterStyle val="lineMarker"/>
        <c:ser>
          <c:idx val="1"/>
          <c:order val="0"/>
          <c:spPr>
            <a:ln w="28575">
              <a:noFill/>
            </a:ln>
          </c:spPr>
          <c:marker>
            <c:symbol val="diamond"/>
            <c:size val="10"/>
            <c:spPr>
              <a:noFill/>
              <a:ln w="38100">
                <a:solidFill>
                  <a:srgbClr val="FFC000"/>
                </a:solidFill>
              </a:ln>
            </c:spPr>
          </c:marker>
          <c:xVal>
            <c:numRef>
              <c:f>LBandAOS2dn1p100Oct2011b!$AP$26:$AP$30</c:f>
              <c:numCache>
                <c:formatCode>General</c:formatCode>
                <c:ptCount val="5"/>
                <c:pt idx="0">
                  <c:v>27.140641975956289</c:v>
                </c:pt>
                <c:pt idx="1">
                  <c:v>13.651381389772498</c:v>
                </c:pt>
                <c:pt idx="2">
                  <c:v>5.5703495240294734</c:v>
                </c:pt>
                <c:pt idx="3">
                  <c:v>3.476744435636872</c:v>
                </c:pt>
                <c:pt idx="4">
                  <c:v>43.241285831598645</c:v>
                </c:pt>
              </c:numCache>
            </c:numRef>
          </c:xVal>
          <c:yVal>
            <c:numRef>
              <c:f>LBandAOS2dn1p100Oct2011b!$AR$26:$AR$30</c:f>
              <c:numCache>
                <c:formatCode>General</c:formatCode>
                <c:ptCount val="5"/>
                <c:pt idx="0">
                  <c:v>0.45448263182846288</c:v>
                </c:pt>
                <c:pt idx="1">
                  <c:v>0.82325077871443753</c:v>
                </c:pt>
                <c:pt idx="2">
                  <c:v>1.6730979372208741</c:v>
                </c:pt>
                <c:pt idx="3">
                  <c:v>2.4913756065631163</c:v>
                </c:pt>
                <c:pt idx="4">
                  <c:v>0.32963220639789143</c:v>
                </c:pt>
              </c:numCache>
            </c:numRef>
          </c:yVal>
        </c:ser>
        <c:axId val="87714048"/>
        <c:axId val="87749376"/>
      </c:scatterChart>
      <c:valAx>
        <c:axId val="87714048"/>
        <c:scaling>
          <c:logBase val="10"/>
          <c:orientation val="minMax"/>
        </c:scaling>
        <c:axPos val="b"/>
        <c:title>
          <c:tx>
            <c:rich>
              <a:bodyPr/>
              <a:lstStyle/>
              <a:p>
                <a:pPr>
                  <a:defRPr/>
                </a:pPr>
                <a:r>
                  <a:rPr lang="en-US" dirty="0"/>
                  <a:t>&lt;</a:t>
                </a:r>
                <a:r>
                  <a:rPr lang="en-US" dirty="0" err="1"/>
                  <a:t>d</a:t>
                </a:r>
                <a:r>
                  <a:rPr lang="en-US" dirty="0" err="1">
                    <a:latin typeface="Symbol" pitchFamily="18" charset="2"/>
                  </a:rPr>
                  <a:t>g</a:t>
                </a:r>
                <a:r>
                  <a:rPr lang="en-US" baseline="-25000" dirty="0" err="1"/>
                  <a:t>w</a:t>
                </a:r>
                <a:r>
                  <a:rPr lang="en-US" dirty="0"/>
                  <a:t>/</a:t>
                </a:r>
                <a:r>
                  <a:rPr lang="en-US" dirty="0" err="1"/>
                  <a:t>dt</a:t>
                </a:r>
                <a:r>
                  <a:rPr lang="en-US" dirty="0"/>
                  <a:t>&gt; [=] 1/s </a:t>
                </a:r>
              </a:p>
            </c:rich>
          </c:tx>
          <c:layout/>
        </c:title>
        <c:numFmt formatCode="General" sourceLinked="1"/>
        <c:minorTickMark val="in"/>
        <c:tickLblPos val="nextTo"/>
        <c:spPr>
          <a:ln w="25400">
            <a:solidFill>
              <a:schemeClr val="tx1"/>
            </a:solidFill>
          </a:ln>
        </c:spPr>
        <c:crossAx val="87749376"/>
        <c:crossesAt val="0.1"/>
        <c:crossBetween val="midCat"/>
      </c:valAx>
      <c:valAx>
        <c:axId val="87749376"/>
        <c:scaling>
          <c:logBase val="10"/>
          <c:orientation val="minMax"/>
        </c:scaling>
        <c:axPos val="l"/>
        <c:majorGridlines>
          <c:spPr>
            <a:ln>
              <a:solidFill>
                <a:prstClr val="black">
                  <a:lumMod val="85000"/>
                  <a:alpha val="0"/>
                </a:prstClr>
              </a:solidFill>
            </a:ln>
          </c:spPr>
        </c:majorGridlines>
        <c:title>
          <c:tx>
            <c:rich>
              <a:bodyPr rot="-5400000" vert="horz"/>
              <a:lstStyle/>
              <a:p>
                <a:pPr>
                  <a:defRPr/>
                </a:pPr>
                <a:r>
                  <a:rPr lang="en-US" dirty="0">
                    <a:latin typeface="Symbol" pitchFamily="18" charset="2"/>
                  </a:rPr>
                  <a:t>h</a:t>
                </a:r>
                <a:r>
                  <a:rPr lang="en-US" dirty="0"/>
                  <a:t> [=] Pa-s</a:t>
                </a:r>
              </a:p>
            </c:rich>
          </c:tx>
          <c:layout/>
        </c:title>
        <c:numFmt formatCode="General" sourceLinked="1"/>
        <c:minorTickMark val="in"/>
        <c:tickLblPos val="nextTo"/>
        <c:spPr>
          <a:ln w="22225">
            <a:solidFill>
              <a:schemeClr val="tx1"/>
            </a:solidFill>
          </a:ln>
        </c:spPr>
        <c:crossAx val="87714048"/>
        <c:crosses val="autoZero"/>
        <c:crossBetween val="midCat"/>
      </c:valAx>
    </c:plotArea>
    <c:plotVisOnly val="1"/>
    <c:dispBlanksAs val="gap"/>
  </c:chart>
  <c:txPr>
    <a:bodyPr/>
    <a:lstStyle/>
    <a:p>
      <a:pPr>
        <a:defRPr sz="1800"/>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n-US"/>
  <c:chart>
    <c:plotArea>
      <c:layout/>
      <c:scatterChart>
        <c:scatterStyle val="lineMarker"/>
        <c:ser>
          <c:idx val="1"/>
          <c:order val="2"/>
          <c:tx>
            <c:v>LB-AOSC1618 (2-1)</c:v>
          </c:tx>
          <c:spPr>
            <a:ln w="25400">
              <a:solidFill>
                <a:schemeClr val="accent6">
                  <a:lumMod val="75000"/>
                </a:schemeClr>
              </a:solidFill>
            </a:ln>
          </c:spPr>
          <c:marker>
            <c:spPr>
              <a:noFill/>
              <a:ln w="28575">
                <a:solidFill>
                  <a:srgbClr val="F79646">
                    <a:lumMod val="75000"/>
                  </a:srgbClr>
                </a:solidFill>
              </a:ln>
            </c:spPr>
          </c:marker>
          <c:xVal>
            <c:numRef>
              <c:f>LBandAOS2dn1p100Oct2011b!$AH$26:$AH$30</c:f>
              <c:numCache>
                <c:formatCode>General</c:formatCode>
                <c:ptCount val="5"/>
                <c:pt idx="0">
                  <c:v>2.8448029840707059</c:v>
                </c:pt>
                <c:pt idx="1">
                  <c:v>1.4308980070816393</c:v>
                </c:pt>
                <c:pt idx="2">
                  <c:v>0.58386780100169322</c:v>
                </c:pt>
                <c:pt idx="3">
                  <c:v>0.36442221794581325</c:v>
                </c:pt>
                <c:pt idx="4">
                  <c:v>4.5324255438674754</c:v>
                </c:pt>
              </c:numCache>
            </c:numRef>
          </c:xVal>
          <c:yVal>
            <c:numRef>
              <c:f>LBandAOS2dn1p100Oct2011b!$AK$26:$AK$30</c:f>
              <c:numCache>
                <c:formatCode>General</c:formatCode>
                <c:ptCount val="5"/>
                <c:pt idx="0">
                  <c:v>436.31361264873897</c:v>
                </c:pt>
                <c:pt idx="1">
                  <c:v>790.33937981673944</c:v>
                </c:pt>
                <c:pt idx="2">
                  <c:v>1606.2118861772551</c:v>
                </c:pt>
                <c:pt idx="3">
                  <c:v>2391.7769684426075</c:v>
                </c:pt>
                <c:pt idx="4">
                  <c:v>316.45437855394675</c:v>
                </c:pt>
              </c:numCache>
            </c:numRef>
          </c:yVal>
        </c:ser>
        <c:ser>
          <c:idx val="0"/>
          <c:order val="0"/>
          <c:tx>
            <c:v>AOSC1618</c:v>
          </c:tx>
          <c:spPr>
            <a:ln w="28575">
              <a:noFill/>
            </a:ln>
          </c:spPr>
          <c:marker>
            <c:symbol val="diamond"/>
            <c:size val="10"/>
            <c:spPr>
              <a:noFill/>
              <a:ln w="25400">
                <a:solidFill>
                  <a:srgbClr val="00FFFF"/>
                </a:solidFill>
              </a:ln>
            </c:spPr>
          </c:marker>
          <c:xVal>
            <c:numRef>
              <c:f>'C:\Jlls\PEMEX2\Foam\UTBlendf\Lab\IMP\AOSC1618andOil\[AOSandOilTest2TOTAL3.xlsx]Oil'!$AF$21:$AF$27</c:f>
              <c:numCache>
                <c:formatCode>General</c:formatCode>
                <c:ptCount val="7"/>
                <c:pt idx="0">
                  <c:v>3.9667866303152377</c:v>
                </c:pt>
                <c:pt idx="1">
                  <c:v>4.0844727143034927</c:v>
                </c:pt>
                <c:pt idx="2">
                  <c:v>1.1869083529575122</c:v>
                </c:pt>
                <c:pt idx="3">
                  <c:v>6.9515797556198899</c:v>
                </c:pt>
                <c:pt idx="4">
                  <c:v>1.9404425064375614</c:v>
                </c:pt>
                <c:pt idx="5">
                  <c:v>0.42540126439724996</c:v>
                </c:pt>
                <c:pt idx="6">
                  <c:v>9.0473115965150952E-2</c:v>
                </c:pt>
              </c:numCache>
            </c:numRef>
          </c:xVal>
          <c:yVal>
            <c:numRef>
              <c:f>'C:\Jlls\PEMEX2\Foam\UTBlendf\Lab\IMP\AOSC1618andOil\[AOSandOilTest2TOTAL3.xlsx]Oil'!$AR$21:$AR$27</c:f>
              <c:numCache>
                <c:formatCode>General</c:formatCode>
                <c:ptCount val="7"/>
                <c:pt idx="0">
                  <c:v>260.05859106055084</c:v>
                </c:pt>
                <c:pt idx="1">
                  <c:v>241.76057025848962</c:v>
                </c:pt>
                <c:pt idx="2">
                  <c:v>639.07812379253289</c:v>
                </c:pt>
                <c:pt idx="3">
                  <c:v>158.71388610149978</c:v>
                </c:pt>
                <c:pt idx="4">
                  <c:v>454.87036442404406</c:v>
                </c:pt>
                <c:pt idx="5">
                  <c:v>1523.7282862436036</c:v>
                </c:pt>
                <c:pt idx="6">
                  <c:v>4877.9672316533579</c:v>
                </c:pt>
              </c:numCache>
            </c:numRef>
          </c:yVal>
        </c:ser>
        <c:ser>
          <c:idx val="2"/>
          <c:order val="1"/>
          <c:tx>
            <c:v>fit</c:v>
          </c:tx>
          <c:spPr>
            <a:ln w="31750">
              <a:solidFill>
                <a:srgbClr val="00B0F0"/>
              </a:solidFill>
            </a:ln>
          </c:spPr>
          <c:marker>
            <c:symbol val="none"/>
          </c:marker>
          <c:xVal>
            <c:numRef>
              <c:f>'C:\Jlls\PEMEX2\Foam\UTBlendf\Lab\IMP\AOSC1618andOil\[AOSandOilTest2TOTAL3.xlsx]Oil'!$AI$30:$AI$40</c:f>
              <c:numCache>
                <c:formatCode>General</c:formatCode>
                <c:ptCount val="11"/>
                <c:pt idx="0">
                  <c:v>0.05</c:v>
                </c:pt>
                <c:pt idx="1">
                  <c:v>8.7500000000000008E-2</c:v>
                </c:pt>
                <c:pt idx="2">
                  <c:v>0.15312500000000001</c:v>
                </c:pt>
                <c:pt idx="3">
                  <c:v>0.26796875000000031</c:v>
                </c:pt>
                <c:pt idx="4">
                  <c:v>0.46894531250000004</c:v>
                </c:pt>
                <c:pt idx="5">
                  <c:v>0.8206542968750038</c:v>
                </c:pt>
                <c:pt idx="6">
                  <c:v>1.4361450195312564</c:v>
                </c:pt>
                <c:pt idx="7">
                  <c:v>2.5132537841796867</c:v>
                </c:pt>
                <c:pt idx="8">
                  <c:v>4.3981941223144485</c:v>
                </c:pt>
                <c:pt idx="9">
                  <c:v>7.6968397140502942</c:v>
                </c:pt>
                <c:pt idx="10">
                  <c:v>13.469469499588106</c:v>
                </c:pt>
              </c:numCache>
            </c:numRef>
          </c:xVal>
          <c:yVal>
            <c:numRef>
              <c:f>'C:\Jlls\PEMEX2\Foam\UTBlendf\Lab\IMP\AOSC1618andOil\[AOSandOilTest2TOTAL3.xlsx]Oil'!$AJ$30:$AJ$40</c:f>
              <c:numCache>
                <c:formatCode>General</c:formatCode>
                <c:ptCount val="11"/>
                <c:pt idx="0">
                  <c:v>7958.0049848331901</c:v>
                </c:pt>
                <c:pt idx="1">
                  <c:v>5117.9471166762469</c:v>
                </c:pt>
                <c:pt idx="2">
                  <c:v>3291.4509024580366</c:v>
                </c:pt>
                <c:pt idx="3">
                  <c:v>2116.7958160395392</c:v>
                </c:pt>
                <c:pt idx="4">
                  <c:v>1361.3523821534648</c:v>
                </c:pt>
                <c:pt idx="5">
                  <c:v>875.51208026401252</c:v>
                </c:pt>
                <c:pt idx="6">
                  <c:v>563.05877356728104</c:v>
                </c:pt>
                <c:pt idx="7">
                  <c:v>362.1140012088473</c:v>
                </c:pt>
                <c:pt idx="8">
                  <c:v>232.88252670449617</c:v>
                </c:pt>
                <c:pt idx="9">
                  <c:v>149.77126281563127</c:v>
                </c:pt>
                <c:pt idx="10">
                  <c:v>96.320799515593748</c:v>
                </c:pt>
              </c:numCache>
            </c:numRef>
          </c:yVal>
        </c:ser>
        <c:axId val="89737472"/>
        <c:axId val="89747840"/>
      </c:scatterChart>
      <c:valAx>
        <c:axId val="89737472"/>
        <c:scaling>
          <c:logBase val="10"/>
          <c:orientation val="minMax"/>
          <c:max val="10"/>
          <c:min val="1.0000000000000005E-2"/>
        </c:scaling>
        <c:axPos val="b"/>
        <c:title>
          <c:tx>
            <c:rich>
              <a:bodyPr/>
              <a:lstStyle/>
              <a:p>
                <a:pPr>
                  <a:defRPr/>
                </a:pPr>
                <a:r>
                  <a:rPr lang="en-US"/>
                  <a:t>flow rate cm3/min</a:t>
                </a:r>
              </a:p>
            </c:rich>
          </c:tx>
          <c:layout/>
        </c:title>
        <c:numFmt formatCode="General" sourceLinked="1"/>
        <c:minorTickMark val="in"/>
        <c:tickLblPos val="nextTo"/>
        <c:spPr>
          <a:ln w="25400">
            <a:solidFill>
              <a:schemeClr val="tx1"/>
            </a:solidFill>
          </a:ln>
        </c:spPr>
        <c:crossAx val="89747840"/>
        <c:crosses val="autoZero"/>
        <c:crossBetween val="midCat"/>
      </c:valAx>
      <c:valAx>
        <c:axId val="89747840"/>
        <c:scaling>
          <c:logBase val="10"/>
          <c:orientation val="minMax"/>
          <c:min val="10"/>
        </c:scaling>
        <c:axPos val="l"/>
        <c:majorGridlines>
          <c:spPr>
            <a:ln>
              <a:solidFill>
                <a:srgbClr val="0F243E">
                  <a:lumMod val="90000"/>
                  <a:lumOff val="10000"/>
                  <a:alpha val="7000"/>
                </a:srgbClr>
              </a:solidFill>
            </a:ln>
          </c:spPr>
        </c:majorGridlines>
        <c:title>
          <c:tx>
            <c:rich>
              <a:bodyPr rot="-5400000" vert="horz"/>
              <a:lstStyle/>
              <a:p>
                <a:pPr>
                  <a:defRPr/>
                </a:pPr>
                <a:r>
                  <a:rPr lang="en-US"/>
                  <a:t>Apparent viscosity (cP)</a:t>
                </a:r>
              </a:p>
            </c:rich>
          </c:tx>
          <c:layout/>
        </c:title>
        <c:numFmt formatCode="General" sourceLinked="1"/>
        <c:minorTickMark val="in"/>
        <c:tickLblPos val="nextTo"/>
        <c:spPr>
          <a:ln w="25400">
            <a:solidFill>
              <a:schemeClr val="tx1"/>
            </a:solidFill>
          </a:ln>
        </c:spPr>
        <c:crossAx val="89737472"/>
        <c:crossesAt val="1.0000000000000005E-2"/>
        <c:crossBetween val="midCat"/>
      </c:valAx>
    </c:plotArea>
    <c:plotVisOnly val="1"/>
    <c:dispBlanksAs val="gap"/>
  </c:chart>
  <c:txPr>
    <a:bodyPr/>
    <a:lstStyle/>
    <a:p>
      <a:pPr>
        <a:defRPr sz="1600"/>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1369059031779705"/>
          <c:y val="3.2750795531089595E-2"/>
          <c:w val="0.78221358693799437"/>
          <c:h val="0.75504115962777885"/>
        </c:manualLayout>
      </c:layout>
      <c:scatterChart>
        <c:scatterStyle val="lineMarker"/>
        <c:ser>
          <c:idx val="2"/>
          <c:order val="0"/>
          <c:tx>
            <c:v>fit</c:v>
          </c:tx>
          <c:spPr>
            <a:ln w="38100">
              <a:solidFill>
                <a:srgbClr val="00B0F0"/>
              </a:solidFill>
            </a:ln>
          </c:spPr>
          <c:marker>
            <c:symbol val="none"/>
          </c:marker>
          <c:xVal>
            <c:numRef>
              <c:f>'\Jlls\PEMEX2\Foam\UTBlendf\Lab\IMP\AOSC1618andOil\[AOSandOilTest2TOTAL3.xlsx]Oil'!$AI$30:$AI$40</c:f>
              <c:numCache>
                <c:formatCode>General</c:formatCode>
                <c:ptCount val="11"/>
                <c:pt idx="0">
                  <c:v>0.05</c:v>
                </c:pt>
                <c:pt idx="1">
                  <c:v>8.7500000000000008E-2</c:v>
                </c:pt>
                <c:pt idx="2">
                  <c:v>0.15312500000000001</c:v>
                </c:pt>
                <c:pt idx="3">
                  <c:v>0.26796875000000031</c:v>
                </c:pt>
                <c:pt idx="4">
                  <c:v>0.46894531250000004</c:v>
                </c:pt>
                <c:pt idx="5">
                  <c:v>0.82065429687500402</c:v>
                </c:pt>
                <c:pt idx="6">
                  <c:v>1.4361450195312568</c:v>
                </c:pt>
                <c:pt idx="7">
                  <c:v>2.5132537841796867</c:v>
                </c:pt>
                <c:pt idx="8">
                  <c:v>4.3981941223144485</c:v>
                </c:pt>
                <c:pt idx="9">
                  <c:v>7.6968397140502942</c:v>
                </c:pt>
                <c:pt idx="10">
                  <c:v>13.469469499588111</c:v>
                </c:pt>
              </c:numCache>
            </c:numRef>
          </c:xVal>
          <c:yVal>
            <c:numRef>
              <c:f>'\Jlls\PEMEX2\Foam\UTBlendf\Lab\IMP\AOSC1618andOil\[AOSandOilTest2TOTAL3.xlsx]Oil'!$AJ$30:$AJ$40</c:f>
              <c:numCache>
                <c:formatCode>General</c:formatCode>
                <c:ptCount val="11"/>
                <c:pt idx="0">
                  <c:v>7958.0049848331901</c:v>
                </c:pt>
                <c:pt idx="1">
                  <c:v>5117.9471166762469</c:v>
                </c:pt>
                <c:pt idx="2">
                  <c:v>3291.4509024580366</c:v>
                </c:pt>
                <c:pt idx="3">
                  <c:v>2116.7958160395406</c:v>
                </c:pt>
                <c:pt idx="4">
                  <c:v>1361.3523821534648</c:v>
                </c:pt>
                <c:pt idx="5">
                  <c:v>875.51208026401252</c:v>
                </c:pt>
                <c:pt idx="6">
                  <c:v>563.05877356728161</c:v>
                </c:pt>
                <c:pt idx="7">
                  <c:v>362.1140012088473</c:v>
                </c:pt>
                <c:pt idx="8">
                  <c:v>232.88252670449623</c:v>
                </c:pt>
                <c:pt idx="9">
                  <c:v>149.77126281563127</c:v>
                </c:pt>
                <c:pt idx="10">
                  <c:v>96.320799515593706</c:v>
                </c:pt>
              </c:numCache>
            </c:numRef>
          </c:yVal>
        </c:ser>
        <c:ser>
          <c:idx val="0"/>
          <c:order val="1"/>
          <c:tx>
            <c:v>AOSC1618</c:v>
          </c:tx>
          <c:spPr>
            <a:ln w="28575">
              <a:noFill/>
            </a:ln>
          </c:spPr>
          <c:marker>
            <c:symbol val="diamond"/>
            <c:size val="9"/>
            <c:spPr>
              <a:noFill/>
              <a:ln w="28575">
                <a:solidFill>
                  <a:srgbClr val="00FFFF"/>
                </a:solidFill>
              </a:ln>
            </c:spPr>
          </c:marker>
          <c:xVal>
            <c:numRef>
              <c:f>'\Jlls\PEMEX2\Foam\UTBlendf\Lab\IMP\AOSC1618andOil\[AOSandOilTest2TOTAL3.xlsx]Oil'!$AF$21:$AF$27</c:f>
              <c:numCache>
                <c:formatCode>General</c:formatCode>
                <c:ptCount val="7"/>
                <c:pt idx="0">
                  <c:v>3.9667866303152377</c:v>
                </c:pt>
                <c:pt idx="1">
                  <c:v>4.0844727143034927</c:v>
                </c:pt>
                <c:pt idx="2">
                  <c:v>1.1869083529575122</c:v>
                </c:pt>
                <c:pt idx="3">
                  <c:v>6.9515797556198917</c:v>
                </c:pt>
                <c:pt idx="4">
                  <c:v>1.9404425064375623</c:v>
                </c:pt>
                <c:pt idx="5">
                  <c:v>0.42540126439725018</c:v>
                </c:pt>
                <c:pt idx="6">
                  <c:v>9.0473115965150952E-2</c:v>
                </c:pt>
              </c:numCache>
            </c:numRef>
          </c:xVal>
          <c:yVal>
            <c:numRef>
              <c:f>'\Jlls\PEMEX2\Foam\UTBlendf\Lab\IMP\AOSC1618andOil\[AOSandOilTest2TOTAL3.xlsx]Oil'!$AR$21:$AR$27</c:f>
              <c:numCache>
                <c:formatCode>General</c:formatCode>
                <c:ptCount val="7"/>
                <c:pt idx="0">
                  <c:v>260.05859106055084</c:v>
                </c:pt>
                <c:pt idx="1">
                  <c:v>241.76057025848962</c:v>
                </c:pt>
                <c:pt idx="2">
                  <c:v>639.07812379253289</c:v>
                </c:pt>
                <c:pt idx="3">
                  <c:v>158.71388610149978</c:v>
                </c:pt>
                <c:pt idx="4">
                  <c:v>454.87036442404406</c:v>
                </c:pt>
                <c:pt idx="5">
                  <c:v>1523.7282862436036</c:v>
                </c:pt>
                <c:pt idx="6">
                  <c:v>4877.9672316533615</c:v>
                </c:pt>
              </c:numCache>
            </c:numRef>
          </c:yVal>
        </c:ser>
        <c:ser>
          <c:idx val="1"/>
          <c:order val="2"/>
          <c:tx>
            <c:v>LB-AOSC1618-BTC8358 (13-2-1)</c:v>
          </c:tx>
          <c:spPr>
            <a:ln w="28575">
              <a:noFill/>
            </a:ln>
          </c:spPr>
          <c:marker>
            <c:symbol val="square"/>
            <c:size val="8"/>
            <c:spPr>
              <a:noFill/>
              <a:ln w="31750">
                <a:solidFill>
                  <a:schemeClr val="accent6">
                    <a:lumMod val="75000"/>
                  </a:schemeClr>
                </a:solidFill>
              </a:ln>
            </c:spPr>
          </c:marker>
          <c:xVal>
            <c:numRef>
              <c:f>'\Jlls\PEMEX2\Foam\UTBlendf\Lab\IMP\LBAOSC14BTC\[LAkAOSkBTC.xlsx]LAkAOSkBTC'!$AC$31:$AC$34</c:f>
              <c:numCache>
                <c:formatCode>General</c:formatCode>
                <c:ptCount val="4"/>
                <c:pt idx="0">
                  <c:v>0.48236557982575851</c:v>
                </c:pt>
                <c:pt idx="1">
                  <c:v>1.0336181785758731</c:v>
                </c:pt>
                <c:pt idx="2">
                  <c:v>3.506977538553</c:v>
                </c:pt>
                <c:pt idx="3">
                  <c:v>6.9564607272112884</c:v>
                </c:pt>
              </c:numCache>
            </c:numRef>
          </c:xVal>
          <c:yVal>
            <c:numRef>
              <c:f>'\Jlls\PEMEX2\Foam\UTBlendf\Lab\IMP\LBAOSC14BTC\[LAkAOSkBTC.xlsx]LAkAOSkBTC'!$AP$31:$AP$34</c:f>
              <c:numCache>
                <c:formatCode>General</c:formatCode>
                <c:ptCount val="4"/>
                <c:pt idx="0">
                  <c:v>457.45894139357642</c:v>
                </c:pt>
                <c:pt idx="1">
                  <c:v>613.77068413258803</c:v>
                </c:pt>
                <c:pt idx="2">
                  <c:v>251.68390169140955</c:v>
                </c:pt>
                <c:pt idx="3">
                  <c:v>142.74227265006272</c:v>
                </c:pt>
              </c:numCache>
            </c:numRef>
          </c:yVal>
        </c:ser>
        <c:ser>
          <c:idx val="3"/>
          <c:order val="3"/>
          <c:spPr>
            <a:ln w="44450">
              <a:solidFill>
                <a:schemeClr val="accent6">
                  <a:lumMod val="75000"/>
                </a:schemeClr>
              </a:solidFill>
              <a:prstDash val="solid"/>
            </a:ln>
          </c:spPr>
          <c:marker>
            <c:symbol val="none"/>
          </c:marker>
          <c:xVal>
            <c:numRef>
              <c:f>'\Jlls\PEMEX2\Foam\UTBlendf\Lab\IMP\LBAOSC14BTC\[LAkAOSkBTC.xlsx]LAkAOSkBTC'!$AT$46:$AT$54</c:f>
              <c:numCache>
                <c:formatCode>General</c:formatCode>
                <c:ptCount val="9"/>
                <c:pt idx="0">
                  <c:v>0.5</c:v>
                </c:pt>
                <c:pt idx="1">
                  <c:v>0.75000000000000344</c:v>
                </c:pt>
                <c:pt idx="2">
                  <c:v>1.125</c:v>
                </c:pt>
                <c:pt idx="3">
                  <c:v>1.6875</c:v>
                </c:pt>
                <c:pt idx="4">
                  <c:v>2.5312499999999796</c:v>
                </c:pt>
                <c:pt idx="5">
                  <c:v>3.7968749999999987</c:v>
                </c:pt>
                <c:pt idx="6">
                  <c:v>5.6953124999999956</c:v>
                </c:pt>
                <c:pt idx="7">
                  <c:v>8.5429687499999982</c:v>
                </c:pt>
                <c:pt idx="8">
                  <c:v>12.814453125</c:v>
                </c:pt>
              </c:numCache>
            </c:numRef>
          </c:xVal>
          <c:yVal>
            <c:numRef>
              <c:f>'\Jlls\PEMEX2\Foam\UTBlendf\Lab\IMP\LBAOSC14BTC\[LAkAOSkBTC.xlsx]LAkAOSkBTC'!$AU$46:$AU$54</c:f>
              <c:numCache>
                <c:formatCode>General</c:formatCode>
                <c:ptCount val="9"/>
                <c:pt idx="2">
                  <c:v>581.30692533656941</c:v>
                </c:pt>
                <c:pt idx="3">
                  <c:v>426.98995459342137</c:v>
                </c:pt>
                <c:pt idx="4">
                  <c:v>313.63882551051802</c:v>
                </c:pt>
                <c:pt idx="5">
                  <c:v>230.37851783020147</c:v>
                </c:pt>
                <c:pt idx="6">
                  <c:v>169.22095468011509</c:v>
                </c:pt>
                <c:pt idx="7">
                  <c:v>124.29861851943875</c:v>
                </c:pt>
                <c:pt idx="8">
                  <c:v>91.301615660111452</c:v>
                </c:pt>
              </c:numCache>
            </c:numRef>
          </c:yVal>
        </c:ser>
        <c:axId val="89659648"/>
        <c:axId val="89670016"/>
      </c:scatterChart>
      <c:valAx>
        <c:axId val="89659648"/>
        <c:scaling>
          <c:logBase val="10"/>
          <c:orientation val="minMax"/>
          <c:max val="10"/>
          <c:min val="1.0000000000000005E-2"/>
        </c:scaling>
        <c:axPos val="b"/>
        <c:title>
          <c:tx>
            <c:rich>
              <a:bodyPr/>
              <a:lstStyle/>
              <a:p>
                <a:pPr>
                  <a:defRPr/>
                </a:pPr>
                <a:r>
                  <a:rPr lang="en-US"/>
                  <a:t>flow rate cm3/min</a:t>
                </a:r>
              </a:p>
            </c:rich>
          </c:tx>
          <c:layout/>
        </c:title>
        <c:numFmt formatCode="General" sourceLinked="1"/>
        <c:minorTickMark val="in"/>
        <c:tickLblPos val="nextTo"/>
        <c:spPr>
          <a:ln w="25400">
            <a:solidFill>
              <a:schemeClr val="tx1"/>
            </a:solidFill>
          </a:ln>
        </c:spPr>
        <c:crossAx val="89670016"/>
        <c:crosses val="autoZero"/>
        <c:crossBetween val="midCat"/>
      </c:valAx>
      <c:valAx>
        <c:axId val="89670016"/>
        <c:scaling>
          <c:logBase val="10"/>
          <c:orientation val="minMax"/>
          <c:min val="10"/>
        </c:scaling>
        <c:axPos val="l"/>
        <c:majorGridlines>
          <c:spPr>
            <a:ln>
              <a:solidFill>
                <a:srgbClr val="4F81BD">
                  <a:alpha val="0"/>
                </a:srgbClr>
              </a:solidFill>
            </a:ln>
          </c:spPr>
        </c:majorGridlines>
        <c:title>
          <c:tx>
            <c:rich>
              <a:bodyPr rot="-5400000" vert="horz"/>
              <a:lstStyle/>
              <a:p>
                <a:pPr>
                  <a:defRPr/>
                </a:pPr>
                <a:r>
                  <a:rPr lang="en-US"/>
                  <a:t>Apparent viscosity (cP)</a:t>
                </a:r>
              </a:p>
            </c:rich>
          </c:tx>
          <c:layout/>
        </c:title>
        <c:numFmt formatCode="General" sourceLinked="1"/>
        <c:minorTickMark val="in"/>
        <c:tickLblPos val="nextTo"/>
        <c:spPr>
          <a:ln w="25400">
            <a:solidFill>
              <a:schemeClr val="tx1"/>
            </a:solidFill>
          </a:ln>
        </c:spPr>
        <c:crossAx val="89659648"/>
        <c:crossesAt val="1.0000000000000005E-2"/>
        <c:crossBetween val="midCat"/>
      </c:valAx>
    </c:plotArea>
    <c:plotVisOnly val="1"/>
    <c:dispBlanksAs val="gap"/>
  </c:chart>
  <c:txPr>
    <a:bodyPr/>
    <a:lstStyle/>
    <a:p>
      <a:pPr>
        <a:defRPr sz="1600"/>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6747907276679441"/>
          <c:y val="3.2750690880611014E-2"/>
          <c:w val="0.69732464775166259"/>
          <c:h val="0.75318409168209854"/>
        </c:manualLayout>
      </c:layout>
      <c:scatterChart>
        <c:scatterStyle val="lineMarker"/>
        <c:ser>
          <c:idx val="0"/>
          <c:order val="0"/>
          <c:tx>
            <c:v>AOSC1618</c:v>
          </c:tx>
          <c:spPr>
            <a:ln w="28575">
              <a:noFill/>
            </a:ln>
          </c:spPr>
          <c:marker>
            <c:symbol val="diamond"/>
            <c:size val="7"/>
            <c:spPr>
              <a:noFill/>
              <a:ln w="25400">
                <a:solidFill>
                  <a:srgbClr val="00FFFF"/>
                </a:solidFill>
              </a:ln>
            </c:spPr>
          </c:marker>
          <c:xVal>
            <c:numRef>
              <c:f>[2]Oil!$AF$21:$AF$27</c:f>
              <c:numCache>
                <c:formatCode>General</c:formatCode>
                <c:ptCount val="7"/>
                <c:pt idx="0">
                  <c:v>3.9667866303152377</c:v>
                </c:pt>
                <c:pt idx="1">
                  <c:v>4.0844727143034927</c:v>
                </c:pt>
                <c:pt idx="2">
                  <c:v>1.1869083529575122</c:v>
                </c:pt>
                <c:pt idx="3">
                  <c:v>6.9515797556198864</c:v>
                </c:pt>
                <c:pt idx="4">
                  <c:v>1.9404425064375599</c:v>
                </c:pt>
                <c:pt idx="5">
                  <c:v>0.42540126439724946</c:v>
                </c:pt>
                <c:pt idx="6">
                  <c:v>9.0473115965150952E-2</c:v>
                </c:pt>
              </c:numCache>
            </c:numRef>
          </c:xVal>
          <c:yVal>
            <c:numRef>
              <c:f>[2]Oil!$AR$21:$AR$27</c:f>
              <c:numCache>
                <c:formatCode>General</c:formatCode>
                <c:ptCount val="7"/>
                <c:pt idx="0">
                  <c:v>260.05859106055084</c:v>
                </c:pt>
                <c:pt idx="1">
                  <c:v>241.76057025848962</c:v>
                </c:pt>
                <c:pt idx="2">
                  <c:v>639.07812379253289</c:v>
                </c:pt>
                <c:pt idx="3">
                  <c:v>158.71388610149978</c:v>
                </c:pt>
                <c:pt idx="4">
                  <c:v>454.87036442404406</c:v>
                </c:pt>
                <c:pt idx="5">
                  <c:v>1523.7282862436036</c:v>
                </c:pt>
                <c:pt idx="6">
                  <c:v>4877.9672316533533</c:v>
                </c:pt>
              </c:numCache>
            </c:numRef>
          </c:yVal>
        </c:ser>
        <c:ser>
          <c:idx val="2"/>
          <c:order val="1"/>
          <c:tx>
            <c:v>fit</c:v>
          </c:tx>
          <c:spPr>
            <a:ln w="31750">
              <a:solidFill>
                <a:srgbClr val="00FFFF"/>
              </a:solidFill>
            </a:ln>
          </c:spPr>
          <c:marker>
            <c:symbol val="none"/>
          </c:marker>
          <c:xVal>
            <c:numRef>
              <c:f>[2]Oil!$AI$30:$AI$40</c:f>
              <c:numCache>
                <c:formatCode>General</c:formatCode>
                <c:ptCount val="11"/>
                <c:pt idx="0">
                  <c:v>0.05</c:v>
                </c:pt>
                <c:pt idx="1">
                  <c:v>8.7500000000000008E-2</c:v>
                </c:pt>
                <c:pt idx="2">
                  <c:v>0.15312500000000001</c:v>
                </c:pt>
                <c:pt idx="3">
                  <c:v>0.26796875000000031</c:v>
                </c:pt>
                <c:pt idx="4">
                  <c:v>0.46894531250000004</c:v>
                </c:pt>
                <c:pt idx="5">
                  <c:v>0.82065429687500324</c:v>
                </c:pt>
                <c:pt idx="6">
                  <c:v>1.4361450195312555</c:v>
                </c:pt>
                <c:pt idx="7">
                  <c:v>2.5132537841796867</c:v>
                </c:pt>
                <c:pt idx="8">
                  <c:v>4.3981941223144485</c:v>
                </c:pt>
                <c:pt idx="9">
                  <c:v>7.6968397140502942</c:v>
                </c:pt>
                <c:pt idx="10">
                  <c:v>13.469469499588092</c:v>
                </c:pt>
              </c:numCache>
            </c:numRef>
          </c:xVal>
          <c:yVal>
            <c:numRef>
              <c:f>[2]Oil!$AJ$30:$AJ$40</c:f>
              <c:numCache>
                <c:formatCode>General</c:formatCode>
                <c:ptCount val="11"/>
                <c:pt idx="0">
                  <c:v>7958.0049848331901</c:v>
                </c:pt>
                <c:pt idx="1">
                  <c:v>5117.9471166762469</c:v>
                </c:pt>
                <c:pt idx="2">
                  <c:v>3291.4509024580366</c:v>
                </c:pt>
                <c:pt idx="3">
                  <c:v>2116.7958160395369</c:v>
                </c:pt>
                <c:pt idx="4">
                  <c:v>1361.3523821534648</c:v>
                </c:pt>
                <c:pt idx="5">
                  <c:v>875.51208026401252</c:v>
                </c:pt>
                <c:pt idx="6">
                  <c:v>563.05877356728013</c:v>
                </c:pt>
                <c:pt idx="7">
                  <c:v>362.1140012088473</c:v>
                </c:pt>
                <c:pt idx="8">
                  <c:v>232.88252670449603</c:v>
                </c:pt>
                <c:pt idx="9">
                  <c:v>149.77126281563127</c:v>
                </c:pt>
                <c:pt idx="10">
                  <c:v>96.320799515593848</c:v>
                </c:pt>
              </c:numCache>
            </c:numRef>
          </c:yVal>
        </c:ser>
        <c:ser>
          <c:idx val="4"/>
          <c:order val="2"/>
          <c:tx>
            <c:v>CTAB-NapTS (1-1)</c:v>
          </c:tx>
          <c:spPr>
            <a:ln w="28575">
              <a:noFill/>
            </a:ln>
          </c:spPr>
          <c:marker>
            <c:symbol val="triangle"/>
            <c:size val="9"/>
            <c:spPr>
              <a:noFill/>
              <a:ln w="28575">
                <a:solidFill>
                  <a:srgbClr val="FFFF00"/>
                </a:solidFill>
              </a:ln>
            </c:spPr>
          </c:marker>
          <c:xVal>
            <c:numRef>
              <c:f>CTABNapTSulfSeaWater5con!$AC$35:$AC$42</c:f>
              <c:numCache>
                <c:formatCode>General</c:formatCode>
                <c:ptCount val="8"/>
                <c:pt idx="0">
                  <c:v>5.9633787569402852</c:v>
                </c:pt>
                <c:pt idx="1">
                  <c:v>3.1574904800545305</c:v>
                </c:pt>
                <c:pt idx="2">
                  <c:v>2.4649318766007418</c:v>
                </c:pt>
                <c:pt idx="3">
                  <c:v>1.6897766191677768</c:v>
                </c:pt>
                <c:pt idx="4">
                  <c:v>1.3500637854929958</c:v>
                </c:pt>
                <c:pt idx="5">
                  <c:v>1.0319195061145658</c:v>
                </c:pt>
                <c:pt idx="6">
                  <c:v>0.5909870979731221</c:v>
                </c:pt>
                <c:pt idx="7">
                  <c:v>0.41369030470089468</c:v>
                </c:pt>
              </c:numCache>
            </c:numRef>
          </c:xVal>
          <c:yVal>
            <c:numRef>
              <c:f>CTABNapTSulfSeaWater5con!$AR$35:$AR$42</c:f>
              <c:numCache>
                <c:formatCode>General</c:formatCode>
                <c:ptCount val="8"/>
                <c:pt idx="0">
                  <c:v>199.35324996524704</c:v>
                </c:pt>
                <c:pt idx="1">
                  <c:v>323.21991980301914</c:v>
                </c:pt>
                <c:pt idx="2">
                  <c:v>391.65309882535786</c:v>
                </c:pt>
                <c:pt idx="3">
                  <c:v>443.99497130548724</c:v>
                </c:pt>
                <c:pt idx="4">
                  <c:v>408.61485561441702</c:v>
                </c:pt>
                <c:pt idx="5">
                  <c:v>443.71152582527623</c:v>
                </c:pt>
                <c:pt idx="6">
                  <c:v>326.70703342765029</c:v>
                </c:pt>
                <c:pt idx="7">
                  <c:v>400.05007067665872</c:v>
                </c:pt>
              </c:numCache>
            </c:numRef>
          </c:yVal>
        </c:ser>
        <c:ser>
          <c:idx val="5"/>
          <c:order val="3"/>
          <c:spPr>
            <a:ln w="25400">
              <a:solidFill>
                <a:srgbClr val="FFFF00"/>
              </a:solidFill>
              <a:prstDash val="solid"/>
            </a:ln>
          </c:spPr>
          <c:marker>
            <c:symbol val="none"/>
          </c:marker>
          <c:xVal>
            <c:numRef>
              <c:f>CTABNapTSulfSeaWater5con!$BH$33:$BH$41</c:f>
              <c:numCache>
                <c:formatCode>General</c:formatCode>
                <c:ptCount val="9"/>
                <c:pt idx="0">
                  <c:v>2.5312499999999845</c:v>
                </c:pt>
                <c:pt idx="1">
                  <c:v>3.7968749999999987</c:v>
                </c:pt>
                <c:pt idx="2">
                  <c:v>5.6953124999999956</c:v>
                </c:pt>
                <c:pt idx="3">
                  <c:v>8.5429687499999982</c:v>
                </c:pt>
                <c:pt idx="4">
                  <c:v>12.814453125</c:v>
                </c:pt>
                <c:pt idx="5">
                  <c:v>19.221679687499989</c:v>
                </c:pt>
                <c:pt idx="6">
                  <c:v>28.832519531249865</c:v>
                </c:pt>
                <c:pt idx="7">
                  <c:v>43.24877929687532</c:v>
                </c:pt>
                <c:pt idx="8">
                  <c:v>64.873168945312727</c:v>
                </c:pt>
              </c:numCache>
            </c:numRef>
          </c:xVal>
          <c:yVal>
            <c:numRef>
              <c:f>CTABNapTSulfSeaWater5con!$BI$33:$BI$41</c:f>
              <c:numCache>
                <c:formatCode>General</c:formatCode>
                <c:ptCount val="9"/>
                <c:pt idx="0">
                  <c:v>383.30362596181544</c:v>
                </c:pt>
                <c:pt idx="1">
                  <c:v>281.25305682047849</c:v>
                </c:pt>
                <c:pt idx="2">
                  <c:v>206.37238109180672</c:v>
                </c:pt>
                <c:pt idx="3">
                  <c:v>151.42789969634578</c:v>
                </c:pt>
                <c:pt idx="4">
                  <c:v>111.11181004519079</c:v>
                </c:pt>
                <c:pt idx="5">
                  <c:v>81.529456304123798</c:v>
                </c:pt>
                <c:pt idx="6">
                  <c:v>59.823093895623344</c:v>
                </c:pt>
                <c:pt idx="7">
                  <c:v>43.895822755088474</c:v>
                </c:pt>
                <c:pt idx="8">
                  <c:v>32.209020461362172</c:v>
                </c:pt>
              </c:numCache>
            </c:numRef>
          </c:yVal>
        </c:ser>
        <c:axId val="89716992"/>
        <c:axId val="89788800"/>
      </c:scatterChart>
      <c:valAx>
        <c:axId val="89716992"/>
        <c:scaling>
          <c:logBase val="10"/>
          <c:orientation val="minMax"/>
          <c:max val="10"/>
          <c:min val="1.0000000000000005E-2"/>
        </c:scaling>
        <c:axPos val="b"/>
        <c:title>
          <c:tx>
            <c:rich>
              <a:bodyPr/>
              <a:lstStyle/>
              <a:p>
                <a:pPr>
                  <a:defRPr/>
                </a:pPr>
                <a:r>
                  <a:rPr lang="en-US" dirty="0"/>
                  <a:t>flow rate cm</a:t>
                </a:r>
                <a:r>
                  <a:rPr lang="en-US" baseline="30000" dirty="0"/>
                  <a:t>3</a:t>
                </a:r>
                <a:r>
                  <a:rPr lang="en-US" dirty="0"/>
                  <a:t>/min</a:t>
                </a:r>
              </a:p>
            </c:rich>
          </c:tx>
          <c:layout>
            <c:manualLayout>
              <c:xMode val="edge"/>
              <c:yMode val="edge"/>
              <c:x val="0.32377814605275712"/>
              <c:y val="0.89395849380622627"/>
            </c:manualLayout>
          </c:layout>
        </c:title>
        <c:numFmt formatCode="General" sourceLinked="1"/>
        <c:minorTickMark val="in"/>
        <c:tickLblPos val="nextTo"/>
        <c:spPr>
          <a:ln w="25400">
            <a:solidFill>
              <a:schemeClr val="tx1"/>
            </a:solidFill>
          </a:ln>
        </c:spPr>
        <c:crossAx val="89788800"/>
        <c:crosses val="autoZero"/>
        <c:crossBetween val="midCat"/>
      </c:valAx>
      <c:valAx>
        <c:axId val="89788800"/>
        <c:scaling>
          <c:logBase val="10"/>
          <c:orientation val="minMax"/>
          <c:min val="10"/>
        </c:scaling>
        <c:axPos val="l"/>
        <c:majorGridlines>
          <c:spPr>
            <a:ln>
              <a:solidFill>
                <a:srgbClr val="0F243E">
                  <a:alpha val="0"/>
                </a:srgbClr>
              </a:solidFill>
            </a:ln>
          </c:spPr>
        </c:majorGridlines>
        <c:title>
          <c:tx>
            <c:rich>
              <a:bodyPr rot="-5400000" vert="horz"/>
              <a:lstStyle/>
              <a:p>
                <a:pPr>
                  <a:defRPr/>
                </a:pPr>
                <a:r>
                  <a:rPr lang="en-US"/>
                  <a:t>Apparent viscosity (cP)</a:t>
                </a:r>
              </a:p>
            </c:rich>
          </c:tx>
          <c:layout/>
        </c:title>
        <c:numFmt formatCode="General" sourceLinked="1"/>
        <c:minorTickMark val="in"/>
        <c:tickLblPos val="nextTo"/>
        <c:spPr>
          <a:ln w="25400">
            <a:solidFill>
              <a:schemeClr val="tx1"/>
            </a:solidFill>
          </a:ln>
        </c:spPr>
        <c:crossAx val="89716992"/>
        <c:crossesAt val="1.0000000000000005E-2"/>
        <c:crossBetween val="midCat"/>
      </c:valAx>
    </c:plotArea>
    <c:plotVisOnly val="1"/>
    <c:dispBlanksAs val="gap"/>
  </c:chart>
  <c:txPr>
    <a:bodyPr/>
    <a:lstStyle/>
    <a:p>
      <a:pPr>
        <a:defRPr sz="1600"/>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1369059031779705"/>
          <c:y val="3.2750795531089595E-2"/>
          <c:w val="0.79938684896750956"/>
          <c:h val="0.83079878289550535"/>
        </c:manualLayout>
      </c:layout>
      <c:scatterChart>
        <c:scatterStyle val="lineMarker"/>
        <c:ser>
          <c:idx val="0"/>
          <c:order val="0"/>
          <c:tx>
            <c:v>AOSC1618</c:v>
          </c:tx>
          <c:spPr>
            <a:ln w="28575">
              <a:noFill/>
            </a:ln>
          </c:spPr>
          <c:marker>
            <c:symbol val="diamond"/>
            <c:size val="10"/>
            <c:spPr>
              <a:noFill/>
              <a:ln w="38100">
                <a:solidFill>
                  <a:srgbClr val="00FFFF"/>
                </a:solidFill>
              </a:ln>
            </c:spPr>
          </c:marker>
          <c:xVal>
            <c:numRef>
              <c:f>[2]Oil!$AF$21:$AF$27</c:f>
              <c:numCache>
                <c:formatCode>General</c:formatCode>
                <c:ptCount val="7"/>
                <c:pt idx="0">
                  <c:v>3.9667866303152377</c:v>
                </c:pt>
                <c:pt idx="1">
                  <c:v>4.0844727143034927</c:v>
                </c:pt>
                <c:pt idx="2">
                  <c:v>1.1869083529575122</c:v>
                </c:pt>
                <c:pt idx="3">
                  <c:v>6.9515797556198864</c:v>
                </c:pt>
                <c:pt idx="4">
                  <c:v>1.9404425064375599</c:v>
                </c:pt>
                <c:pt idx="5">
                  <c:v>0.42540126439724946</c:v>
                </c:pt>
                <c:pt idx="6">
                  <c:v>9.0473115965150952E-2</c:v>
                </c:pt>
              </c:numCache>
            </c:numRef>
          </c:xVal>
          <c:yVal>
            <c:numRef>
              <c:f>[2]Oil!$AR$21:$AR$27</c:f>
              <c:numCache>
                <c:formatCode>General</c:formatCode>
                <c:ptCount val="7"/>
                <c:pt idx="0">
                  <c:v>260.05859106055084</c:v>
                </c:pt>
                <c:pt idx="1">
                  <c:v>241.76057025848962</c:v>
                </c:pt>
                <c:pt idx="2">
                  <c:v>639.07812379253289</c:v>
                </c:pt>
                <c:pt idx="3">
                  <c:v>158.71388610149978</c:v>
                </c:pt>
                <c:pt idx="4">
                  <c:v>454.87036442404406</c:v>
                </c:pt>
                <c:pt idx="5">
                  <c:v>1523.7282862436036</c:v>
                </c:pt>
                <c:pt idx="6">
                  <c:v>4877.9672316533533</c:v>
                </c:pt>
              </c:numCache>
            </c:numRef>
          </c:yVal>
        </c:ser>
        <c:ser>
          <c:idx val="2"/>
          <c:order val="1"/>
          <c:tx>
            <c:v>fit</c:v>
          </c:tx>
          <c:spPr>
            <a:ln w="38100">
              <a:solidFill>
                <a:srgbClr val="00B0F0"/>
              </a:solidFill>
            </a:ln>
          </c:spPr>
          <c:marker>
            <c:symbol val="none"/>
          </c:marker>
          <c:xVal>
            <c:numRef>
              <c:f>[2]Oil!$AI$30:$AI$40</c:f>
              <c:numCache>
                <c:formatCode>General</c:formatCode>
                <c:ptCount val="11"/>
                <c:pt idx="0">
                  <c:v>0.05</c:v>
                </c:pt>
                <c:pt idx="1">
                  <c:v>8.7500000000000008E-2</c:v>
                </c:pt>
                <c:pt idx="2">
                  <c:v>0.15312500000000001</c:v>
                </c:pt>
                <c:pt idx="3">
                  <c:v>0.26796875000000031</c:v>
                </c:pt>
                <c:pt idx="4">
                  <c:v>0.46894531250000004</c:v>
                </c:pt>
                <c:pt idx="5">
                  <c:v>0.82065429687500324</c:v>
                </c:pt>
                <c:pt idx="6">
                  <c:v>1.4361450195312555</c:v>
                </c:pt>
                <c:pt idx="7">
                  <c:v>2.5132537841796867</c:v>
                </c:pt>
                <c:pt idx="8">
                  <c:v>4.3981941223144485</c:v>
                </c:pt>
                <c:pt idx="9">
                  <c:v>7.6968397140502942</c:v>
                </c:pt>
                <c:pt idx="10">
                  <c:v>13.469469499588092</c:v>
                </c:pt>
              </c:numCache>
            </c:numRef>
          </c:xVal>
          <c:yVal>
            <c:numRef>
              <c:f>[2]Oil!$AJ$30:$AJ$40</c:f>
              <c:numCache>
                <c:formatCode>General</c:formatCode>
                <c:ptCount val="11"/>
                <c:pt idx="0">
                  <c:v>7958.0049848331901</c:v>
                </c:pt>
                <c:pt idx="1">
                  <c:v>5117.9471166762469</c:v>
                </c:pt>
                <c:pt idx="2">
                  <c:v>3291.4509024580366</c:v>
                </c:pt>
                <c:pt idx="3">
                  <c:v>2116.7958160395369</c:v>
                </c:pt>
                <c:pt idx="4">
                  <c:v>1361.3523821534648</c:v>
                </c:pt>
                <c:pt idx="5">
                  <c:v>875.51208026401252</c:v>
                </c:pt>
                <c:pt idx="6">
                  <c:v>563.05877356728013</c:v>
                </c:pt>
                <c:pt idx="7">
                  <c:v>362.1140012088473</c:v>
                </c:pt>
                <c:pt idx="8">
                  <c:v>232.88252670449603</c:v>
                </c:pt>
                <c:pt idx="9">
                  <c:v>149.77126281563127</c:v>
                </c:pt>
                <c:pt idx="10">
                  <c:v>96.320799515593848</c:v>
                </c:pt>
              </c:numCache>
            </c:numRef>
          </c:yVal>
        </c:ser>
        <c:ser>
          <c:idx val="7"/>
          <c:order val="2"/>
          <c:tx>
            <c:v>LB-AOSC14-BTC8358</c:v>
          </c:tx>
          <c:spPr>
            <a:ln w="28575">
              <a:noFill/>
            </a:ln>
          </c:spPr>
          <c:marker>
            <c:symbol val="diamond"/>
            <c:size val="8"/>
            <c:spPr>
              <a:noFill/>
              <a:ln w="31750">
                <a:solidFill>
                  <a:schemeClr val="accent6">
                    <a:lumMod val="75000"/>
                  </a:schemeClr>
                </a:solidFill>
              </a:ln>
            </c:spPr>
          </c:marker>
          <c:xVal>
            <c:numRef>
              <c:f>CleaningforLBAOCC14BTC!$U$38:$U$43</c:f>
              <c:numCache>
                <c:formatCode>General</c:formatCode>
                <c:ptCount val="6"/>
                <c:pt idx="0">
                  <c:v>6.6993914751444414</c:v>
                </c:pt>
                <c:pt idx="1">
                  <c:v>3.9118763853061167</c:v>
                </c:pt>
                <c:pt idx="2">
                  <c:v>1.0836181785758741</c:v>
                </c:pt>
                <c:pt idx="3">
                  <c:v>0.41939677554046551</c:v>
                </c:pt>
                <c:pt idx="4">
                  <c:v>0.22044515235044818</c:v>
                </c:pt>
                <c:pt idx="5">
                  <c:v>0.21048040315410488</c:v>
                </c:pt>
              </c:numCache>
            </c:numRef>
          </c:xVal>
          <c:yVal>
            <c:numRef>
              <c:f>CleaningforLBAOCC14BTC!$Y$38:$Y$43</c:f>
              <c:numCache>
                <c:formatCode>General</c:formatCode>
                <c:ptCount val="6"/>
                <c:pt idx="0">
                  <c:v>152.33679409964813</c:v>
                </c:pt>
                <c:pt idx="1">
                  <c:v>239.73543884151007</c:v>
                </c:pt>
                <c:pt idx="2">
                  <c:v>610.90461162747442</c:v>
                </c:pt>
                <c:pt idx="3">
                  <c:v>760.27584199624596</c:v>
                </c:pt>
                <c:pt idx="4">
                  <c:v>330.32528455481201</c:v>
                </c:pt>
                <c:pt idx="5">
                  <c:v>488.54287144826083</c:v>
                </c:pt>
              </c:numCache>
            </c:numRef>
          </c:yVal>
        </c:ser>
        <c:ser>
          <c:idx val="8"/>
          <c:order val="3"/>
          <c:spPr>
            <a:ln w="38100">
              <a:solidFill>
                <a:schemeClr val="accent6">
                  <a:lumMod val="75000"/>
                </a:schemeClr>
              </a:solidFill>
            </a:ln>
          </c:spPr>
          <c:marker>
            <c:symbol val="none"/>
          </c:marker>
          <c:xVal>
            <c:numRef>
              <c:f>CleaningforLBAOCC14BTC!$AE$43:$AE$50</c:f>
              <c:numCache>
                <c:formatCode>General</c:formatCode>
                <c:ptCount val="8"/>
                <c:pt idx="0">
                  <c:v>0.75937500000000324</c:v>
                </c:pt>
                <c:pt idx="1">
                  <c:v>1.1390625000000001</c:v>
                </c:pt>
                <c:pt idx="2">
                  <c:v>1.7085937499999941</c:v>
                </c:pt>
                <c:pt idx="3">
                  <c:v>2.5628906249999988</c:v>
                </c:pt>
                <c:pt idx="4">
                  <c:v>3.8443359375000004</c:v>
                </c:pt>
                <c:pt idx="5">
                  <c:v>5.7665039062500005</c:v>
                </c:pt>
                <c:pt idx="6">
                  <c:v>8.6497558593750004</c:v>
                </c:pt>
                <c:pt idx="7">
                  <c:v>12.974633789062501</c:v>
                </c:pt>
              </c:numCache>
            </c:numRef>
          </c:xVal>
          <c:yVal>
            <c:numRef>
              <c:f>CleaningforLBAOCC14BTC!$AF$43:$AF$50</c:f>
              <c:numCache>
                <c:formatCode>General</c:formatCode>
                <c:ptCount val="8"/>
                <c:pt idx="0">
                  <c:v>787.77868139037855</c:v>
                </c:pt>
                <c:pt idx="1">
                  <c:v>588.04045894534192</c:v>
                </c:pt>
                <c:pt idx="2">
                  <c:v>438.94508638688927</c:v>
                </c:pt>
                <c:pt idx="3">
                  <c:v>327.65226598311932</c:v>
                </c:pt>
                <c:pt idx="4">
                  <c:v>244.57730757976282</c:v>
                </c:pt>
                <c:pt idx="5">
                  <c:v>182.56568195395278</c:v>
                </c:pt>
                <c:pt idx="6">
                  <c:v>136.27686295647811</c:v>
                </c:pt>
                <c:pt idx="7">
                  <c:v>101.72439408378526</c:v>
                </c:pt>
              </c:numCache>
            </c:numRef>
          </c:yVal>
        </c:ser>
        <c:axId val="89843968"/>
        <c:axId val="89862528"/>
      </c:scatterChart>
      <c:valAx>
        <c:axId val="89843968"/>
        <c:scaling>
          <c:logBase val="10"/>
          <c:orientation val="minMax"/>
          <c:max val="10"/>
          <c:min val="1.0000000000000005E-2"/>
        </c:scaling>
        <c:axPos val="b"/>
        <c:title>
          <c:tx>
            <c:rich>
              <a:bodyPr/>
              <a:lstStyle/>
              <a:p>
                <a:pPr>
                  <a:defRPr/>
                </a:pPr>
                <a:r>
                  <a:rPr lang="en-US"/>
                  <a:t>flow rate cm3/min</a:t>
                </a:r>
              </a:p>
            </c:rich>
          </c:tx>
          <c:layout/>
        </c:title>
        <c:numFmt formatCode="General" sourceLinked="1"/>
        <c:minorTickMark val="in"/>
        <c:tickLblPos val="nextTo"/>
        <c:spPr>
          <a:ln w="25400">
            <a:solidFill>
              <a:schemeClr val="tx1"/>
            </a:solidFill>
          </a:ln>
        </c:spPr>
        <c:crossAx val="89862528"/>
        <c:crosses val="autoZero"/>
        <c:crossBetween val="midCat"/>
      </c:valAx>
      <c:valAx>
        <c:axId val="89862528"/>
        <c:scaling>
          <c:logBase val="10"/>
          <c:orientation val="minMax"/>
          <c:min val="10"/>
        </c:scaling>
        <c:axPos val="l"/>
        <c:majorGridlines>
          <c:spPr>
            <a:ln>
              <a:solidFill>
                <a:srgbClr val="0F243E">
                  <a:lumMod val="75000"/>
                  <a:lumOff val="25000"/>
                  <a:alpha val="0"/>
                </a:srgbClr>
              </a:solidFill>
            </a:ln>
          </c:spPr>
        </c:majorGridlines>
        <c:title>
          <c:tx>
            <c:rich>
              <a:bodyPr rot="-5400000" vert="horz"/>
              <a:lstStyle/>
              <a:p>
                <a:pPr>
                  <a:defRPr/>
                </a:pPr>
                <a:r>
                  <a:rPr lang="en-US"/>
                  <a:t>Apparent viscosity (cP)</a:t>
                </a:r>
              </a:p>
            </c:rich>
          </c:tx>
          <c:layout/>
        </c:title>
        <c:numFmt formatCode="General" sourceLinked="1"/>
        <c:minorTickMark val="in"/>
        <c:tickLblPos val="nextTo"/>
        <c:spPr>
          <a:ln w="25400">
            <a:solidFill>
              <a:schemeClr val="tx1"/>
            </a:solidFill>
          </a:ln>
        </c:spPr>
        <c:crossAx val="89843968"/>
        <c:crossesAt val="1.0000000000000005E-2"/>
        <c:crossBetween val="midCat"/>
      </c:valAx>
    </c:plotArea>
    <c:plotVisOnly val="1"/>
    <c:dispBlanksAs val="gap"/>
  </c:chart>
  <c:txPr>
    <a:bodyPr/>
    <a:lstStyle/>
    <a:p>
      <a:pPr>
        <a:defRPr sz="1400"/>
      </a:pPr>
      <a:endParaRPr lang="en-US"/>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en-US"/>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680" b="1" i="0" u="none" strike="noStrike" kern="1200" baseline="0">
                <a:solidFill>
                  <a:prstClr val="white"/>
                </a:solidFill>
                <a:latin typeface="+mn-lt"/>
                <a:ea typeface="+mn-ea"/>
                <a:cs typeface="+mn-cs"/>
              </a:defRPr>
            </a:pPr>
            <a:r>
              <a:rPr lang="en-US" dirty="0"/>
              <a:t>0.33% of  </a:t>
            </a:r>
            <a:r>
              <a:rPr lang="es-MX" sz="1800" b="1" dirty="0" smtClean="0"/>
              <a:t>C-R</a:t>
            </a:r>
            <a:r>
              <a:rPr lang="es-MX" sz="1800" b="1" baseline="-25000" dirty="0" smtClean="0"/>
              <a:t>1</a:t>
            </a:r>
            <a:r>
              <a:rPr lang="es-MX" sz="1800" b="1" dirty="0" smtClean="0"/>
              <a:t>-CFG</a:t>
            </a:r>
            <a:r>
              <a:rPr lang="es-MX" sz="1800" b="1" baseline="-25000" dirty="0" smtClean="0"/>
              <a:t>3  </a:t>
            </a:r>
            <a:r>
              <a:rPr lang="en-US" sz="1800" b="1" dirty="0" smtClean="0"/>
              <a:t> </a:t>
            </a:r>
            <a:r>
              <a:rPr lang="en-US" sz="1800" b="1" dirty="0" err="1" smtClean="0"/>
              <a:t>NapTS</a:t>
            </a:r>
            <a:r>
              <a:rPr lang="en-US" sz="1800" b="1" dirty="0" smtClean="0"/>
              <a:t> (1-1)</a:t>
            </a:r>
          </a:p>
          <a:p>
            <a:pPr marL="0" marR="0" indent="0" algn="ctr" defTabSz="914400" rtl="0" eaLnBrk="1" fontAlgn="auto" latinLnBrk="0" hangingPunct="1">
              <a:lnSpc>
                <a:spcPct val="100000"/>
              </a:lnSpc>
              <a:spcBef>
                <a:spcPts val="0"/>
              </a:spcBef>
              <a:spcAft>
                <a:spcPts val="0"/>
              </a:spcAft>
              <a:buClrTx/>
              <a:buSzTx/>
              <a:buFontTx/>
              <a:buNone/>
              <a:tabLst/>
              <a:defRPr sz="1680" b="1" i="0" u="none" strike="noStrike" kern="1200" baseline="0">
                <a:solidFill>
                  <a:prstClr val="white"/>
                </a:solidFill>
                <a:latin typeface="+mn-lt"/>
                <a:ea typeface="+mn-ea"/>
                <a:cs typeface="+mn-cs"/>
              </a:defRPr>
            </a:pPr>
            <a:r>
              <a:rPr lang="en-US" dirty="0" smtClean="0"/>
              <a:t> </a:t>
            </a:r>
            <a:r>
              <a:rPr lang="en-US" dirty="0"/>
              <a:t>(1-1) in </a:t>
            </a:r>
            <a:r>
              <a:rPr lang="en-US" dirty="0" smtClean="0"/>
              <a:t>Seawater</a:t>
            </a:r>
            <a:endParaRPr lang="en-US" dirty="0"/>
          </a:p>
        </c:rich>
      </c:tx>
      <c:layout/>
      <c:overlay val="1"/>
    </c:title>
    <c:plotArea>
      <c:layout>
        <c:manualLayout>
          <c:layoutTarget val="inner"/>
          <c:xMode val="edge"/>
          <c:yMode val="edge"/>
          <c:x val="0.15918135142376341"/>
          <c:y val="0.2564993175656195"/>
          <c:w val="0.65783100461075306"/>
          <c:h val="0.57663162888068065"/>
        </c:manualLayout>
      </c:layout>
      <c:scatterChart>
        <c:scatterStyle val="lineMarker"/>
        <c:ser>
          <c:idx val="0"/>
          <c:order val="0"/>
          <c:spPr>
            <a:ln w="28575">
              <a:noFill/>
            </a:ln>
          </c:spPr>
          <c:marker>
            <c:symbol val="diamond"/>
            <c:size val="10"/>
            <c:spPr>
              <a:noFill/>
              <a:ln w="25400">
                <a:solidFill>
                  <a:srgbClr val="00B0F0"/>
                </a:solidFill>
              </a:ln>
            </c:spPr>
          </c:marker>
          <c:xVal>
            <c:numRef>
              <c:f>CTABNapTSulfSeaWater5con!$AB$47:$AB$50</c:f>
              <c:numCache>
                <c:formatCode>General</c:formatCode>
                <c:ptCount val="4"/>
                <c:pt idx="0">
                  <c:v>0.6401795362748115</c:v>
                </c:pt>
                <c:pt idx="1">
                  <c:v>0.19306273270378838</c:v>
                </c:pt>
                <c:pt idx="2">
                  <c:v>0.93969109869882983</c:v>
                </c:pt>
                <c:pt idx="3">
                  <c:v>0.97737689296521035</c:v>
                </c:pt>
              </c:numCache>
            </c:numRef>
          </c:xVal>
          <c:yVal>
            <c:numRef>
              <c:f>CTABNapTSulfSeaWater5con!$AJ$47:$AJ$50</c:f>
              <c:numCache>
                <c:formatCode>General</c:formatCode>
                <c:ptCount val="4"/>
                <c:pt idx="0">
                  <c:v>379.15187956103534</c:v>
                </c:pt>
                <c:pt idx="1">
                  <c:v>471.14615139704671</c:v>
                </c:pt>
                <c:pt idx="2">
                  <c:v>160.1219089716362</c:v>
                </c:pt>
                <c:pt idx="3">
                  <c:v>39.000548192326789</c:v>
                </c:pt>
              </c:numCache>
            </c:numRef>
          </c:yVal>
        </c:ser>
        <c:ser>
          <c:idx val="1"/>
          <c:order val="1"/>
          <c:spPr>
            <a:ln w="28575">
              <a:solidFill>
                <a:srgbClr val="00B0F0"/>
              </a:solidFill>
              <a:prstDash val="dash"/>
            </a:ln>
          </c:spPr>
          <c:marker>
            <c:symbol val="none"/>
          </c:marker>
          <c:xVal>
            <c:numRef>
              <c:f>CTABNapTSulfSeaWater5con!$AE$62:$AE$82</c:f>
              <c:numCache>
                <c:formatCode>General</c:formatCode>
                <c:ptCount val="21"/>
                <c:pt idx="0">
                  <c:v>0</c:v>
                </c:pt>
                <c:pt idx="1">
                  <c:v>0.05</c:v>
                </c:pt>
                <c:pt idx="2">
                  <c:v>0.1</c:v>
                </c:pt>
                <c:pt idx="3">
                  <c:v>0.15000000000000024</c:v>
                </c:pt>
                <c:pt idx="4">
                  <c:v>0.2</c:v>
                </c:pt>
                <c:pt idx="5">
                  <c:v>0.25</c:v>
                </c:pt>
                <c:pt idx="6">
                  <c:v>0.30000000000000032</c:v>
                </c:pt>
                <c:pt idx="7">
                  <c:v>0.35000000000000031</c:v>
                </c:pt>
                <c:pt idx="8">
                  <c:v>0.4</c:v>
                </c:pt>
                <c:pt idx="9">
                  <c:v>0.45</c:v>
                </c:pt>
                <c:pt idx="10">
                  <c:v>0.5</c:v>
                </c:pt>
                <c:pt idx="11">
                  <c:v>0.55000000000000004</c:v>
                </c:pt>
                <c:pt idx="12">
                  <c:v>0.60000000000000064</c:v>
                </c:pt>
                <c:pt idx="13">
                  <c:v>0.65000000000000369</c:v>
                </c:pt>
                <c:pt idx="14">
                  <c:v>0.70000000000000062</c:v>
                </c:pt>
                <c:pt idx="15">
                  <c:v>0.75000000000000322</c:v>
                </c:pt>
                <c:pt idx="16">
                  <c:v>0.8</c:v>
                </c:pt>
                <c:pt idx="17">
                  <c:v>0.85000000000000064</c:v>
                </c:pt>
                <c:pt idx="18">
                  <c:v>0.9</c:v>
                </c:pt>
                <c:pt idx="19">
                  <c:v>0.95000000000000062</c:v>
                </c:pt>
                <c:pt idx="20">
                  <c:v>1</c:v>
                </c:pt>
              </c:numCache>
            </c:numRef>
          </c:xVal>
          <c:yVal>
            <c:numRef>
              <c:f>CTABNapTSulfSeaWater5con!$AF$62:$AF$82</c:f>
              <c:numCache>
                <c:formatCode>General</c:formatCode>
                <c:ptCount val="21"/>
                <c:pt idx="0">
                  <c:v>0.30000000000000032</c:v>
                </c:pt>
                <c:pt idx="1">
                  <c:v>100</c:v>
                </c:pt>
                <c:pt idx="2">
                  <c:v>325</c:v>
                </c:pt>
                <c:pt idx="3">
                  <c:v>400</c:v>
                </c:pt>
                <c:pt idx="4">
                  <c:v>470</c:v>
                </c:pt>
                <c:pt idx="5">
                  <c:v>460</c:v>
                </c:pt>
                <c:pt idx="6">
                  <c:v>450</c:v>
                </c:pt>
                <c:pt idx="7">
                  <c:v>455</c:v>
                </c:pt>
                <c:pt idx="8">
                  <c:v>400</c:v>
                </c:pt>
                <c:pt idx="9">
                  <c:v>390</c:v>
                </c:pt>
                <c:pt idx="10">
                  <c:v>375</c:v>
                </c:pt>
                <c:pt idx="11">
                  <c:v>360</c:v>
                </c:pt>
                <c:pt idx="12">
                  <c:v>350</c:v>
                </c:pt>
                <c:pt idx="13">
                  <c:v>325</c:v>
                </c:pt>
                <c:pt idx="14">
                  <c:v>300</c:v>
                </c:pt>
                <c:pt idx="15">
                  <c:v>275</c:v>
                </c:pt>
                <c:pt idx="16">
                  <c:v>250</c:v>
                </c:pt>
                <c:pt idx="17">
                  <c:v>200</c:v>
                </c:pt>
                <c:pt idx="18">
                  <c:v>160</c:v>
                </c:pt>
                <c:pt idx="19">
                  <c:v>120</c:v>
                </c:pt>
                <c:pt idx="20">
                  <c:v>0.2</c:v>
                </c:pt>
              </c:numCache>
            </c:numRef>
          </c:yVal>
          <c:smooth val="1"/>
        </c:ser>
        <c:axId val="89880064"/>
        <c:axId val="89881984"/>
      </c:scatterChart>
      <c:valAx>
        <c:axId val="89880064"/>
        <c:scaling>
          <c:orientation val="minMax"/>
          <c:max val="1"/>
          <c:min val="0"/>
        </c:scaling>
        <c:axPos val="b"/>
        <c:title>
          <c:tx>
            <c:rich>
              <a:bodyPr/>
              <a:lstStyle/>
              <a:p>
                <a:pPr>
                  <a:defRPr/>
                </a:pPr>
                <a:r>
                  <a:rPr lang="en-US"/>
                  <a:t>Quality</a:t>
                </a:r>
              </a:p>
            </c:rich>
          </c:tx>
          <c:layout>
            <c:manualLayout>
              <c:xMode val="edge"/>
              <c:yMode val="edge"/>
              <c:x val="0.47751953832979932"/>
              <c:y val="0.8927395217590729"/>
            </c:manualLayout>
          </c:layout>
        </c:title>
        <c:numFmt formatCode="General" sourceLinked="1"/>
        <c:tickLblPos val="nextTo"/>
        <c:crossAx val="89881984"/>
        <c:crossesAt val="0.1"/>
        <c:crossBetween val="midCat"/>
        <c:majorUnit val="0.1"/>
      </c:valAx>
      <c:valAx>
        <c:axId val="89881984"/>
        <c:scaling>
          <c:logBase val="10"/>
          <c:orientation val="minMax"/>
        </c:scaling>
        <c:axPos val="l"/>
        <c:majorGridlines>
          <c:spPr>
            <a:ln>
              <a:solidFill>
                <a:srgbClr val="0F243E">
                  <a:lumMod val="90000"/>
                  <a:lumOff val="10000"/>
                  <a:alpha val="0"/>
                </a:srgbClr>
              </a:solidFill>
            </a:ln>
          </c:spPr>
        </c:majorGridlines>
        <c:title>
          <c:tx>
            <c:rich>
              <a:bodyPr rot="-5400000" vert="horz"/>
              <a:lstStyle/>
              <a:p>
                <a:pPr>
                  <a:defRPr/>
                </a:pPr>
                <a:r>
                  <a:rPr lang="en-US"/>
                  <a:t>Apparent viscosity (cP)</a:t>
                </a:r>
              </a:p>
            </c:rich>
          </c:tx>
          <c:layout>
            <c:manualLayout>
              <c:xMode val="edge"/>
              <c:yMode val="edge"/>
              <c:x val="3.0555555555555582E-2"/>
              <c:y val="0.26404126567512393"/>
            </c:manualLayout>
          </c:layout>
        </c:title>
        <c:numFmt formatCode="General" sourceLinked="1"/>
        <c:minorTickMark val="in"/>
        <c:tickLblPos val="nextTo"/>
        <c:crossAx val="89880064"/>
        <c:crosses val="autoZero"/>
        <c:crossBetween val="midCat"/>
      </c:valAx>
    </c:plotArea>
    <c:plotVisOnly val="1"/>
    <c:dispBlanksAs val="gap"/>
  </c:chart>
  <c:txPr>
    <a:bodyPr/>
    <a:lstStyle/>
    <a:p>
      <a:pPr>
        <a:defRPr sz="1400"/>
      </a:pPr>
      <a:endParaRPr lang="en-US"/>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en-US"/>
  <c:chart>
    <c:plotArea>
      <c:layout/>
      <c:scatterChart>
        <c:scatterStyle val="lineMarker"/>
        <c:ser>
          <c:idx val="0"/>
          <c:order val="0"/>
          <c:tx>
            <c:v>G'</c:v>
          </c:tx>
          <c:spPr>
            <a:ln w="28575">
              <a:noFill/>
            </a:ln>
          </c:spPr>
          <c:marker>
            <c:spPr>
              <a:noFill/>
              <a:ln>
                <a:solidFill>
                  <a:srgbClr val="00FFFF"/>
                </a:solidFill>
              </a:ln>
            </c:spPr>
          </c:marker>
          <c:xVal>
            <c:numRef>
              <c:f>ViscoElasTest1!$X$3:$X$20</c:f>
              <c:numCache>
                <c:formatCode>General</c:formatCode>
                <c:ptCount val="18"/>
                <c:pt idx="0">
                  <c:v>25.132741228718327</c:v>
                </c:pt>
                <c:pt idx="1">
                  <c:v>26.621918978372978</c:v>
                </c:pt>
                <c:pt idx="2">
                  <c:v>28.199375481593531</c:v>
                </c:pt>
                <c:pt idx="3">
                  <c:v>29.870325782184825</c:v>
                </c:pt>
                <c:pt idx="4">
                  <c:v>31.640236251364037</c:v>
                </c:pt>
                <c:pt idx="5">
                  <c:v>33.51501308332049</c:v>
                </c:pt>
                <c:pt idx="6">
                  <c:v>35.500939463360325</c:v>
                </c:pt>
                <c:pt idx="7">
                  <c:v>37.604487072351048</c:v>
                </c:pt>
                <c:pt idx="8">
                  <c:v>39.832693077836097</c:v>
                </c:pt>
                <c:pt idx="9">
                  <c:v>42.192908806625844</c:v>
                </c:pt>
                <c:pt idx="10">
                  <c:v>44.693051072205257</c:v>
                </c:pt>
                <c:pt idx="11">
                  <c:v>47.341225183621994</c:v>
                </c:pt>
                <c:pt idx="12">
                  <c:v>50.146416095865625</c:v>
                </c:pt>
                <c:pt idx="13">
                  <c:v>53.117734427630744</c:v>
                </c:pt>
                <c:pt idx="14">
                  <c:v>56.265170443556563</c:v>
                </c:pt>
                <c:pt idx="15">
                  <c:v>59.599091399398901</c:v>
                </c:pt>
                <c:pt idx="16">
                  <c:v>63.130304373886887</c:v>
                </c:pt>
                <c:pt idx="17">
                  <c:v>66.871312905780798</c:v>
                </c:pt>
              </c:numCache>
            </c:numRef>
          </c:xVal>
          <c:yVal>
            <c:numRef>
              <c:f>ViscoElasTest1!$B$3:$B$20</c:f>
              <c:numCache>
                <c:formatCode>General</c:formatCode>
                <c:ptCount val="18"/>
                <c:pt idx="0">
                  <c:v>1.5323599999999999</c:v>
                </c:pt>
                <c:pt idx="1">
                  <c:v>1.5675199999999998</c:v>
                </c:pt>
                <c:pt idx="2">
                  <c:v>1.57744</c:v>
                </c:pt>
                <c:pt idx="3">
                  <c:v>1.63462</c:v>
                </c:pt>
                <c:pt idx="4">
                  <c:v>1.66174</c:v>
                </c:pt>
                <c:pt idx="5">
                  <c:v>1.6677299999999919</c:v>
                </c:pt>
                <c:pt idx="6">
                  <c:v>1.701389999999992</c:v>
                </c:pt>
                <c:pt idx="7">
                  <c:v>1.755849999999991</c:v>
                </c:pt>
                <c:pt idx="8">
                  <c:v>1.7925899999999999</c:v>
                </c:pt>
                <c:pt idx="9">
                  <c:v>1.8391500000000001</c:v>
                </c:pt>
                <c:pt idx="10">
                  <c:v>1.8987499999999999</c:v>
                </c:pt>
                <c:pt idx="11">
                  <c:v>1.96069</c:v>
                </c:pt>
                <c:pt idx="12">
                  <c:v>2.0455299999999998</c:v>
                </c:pt>
                <c:pt idx="13">
                  <c:v>2.1067100000000001</c:v>
                </c:pt>
                <c:pt idx="14">
                  <c:v>2.2086600000000001</c:v>
                </c:pt>
                <c:pt idx="15">
                  <c:v>2.3372999999999977</c:v>
                </c:pt>
                <c:pt idx="16">
                  <c:v>2.5166699999999746</c:v>
                </c:pt>
                <c:pt idx="17">
                  <c:v>2.6878600000000001</c:v>
                </c:pt>
              </c:numCache>
            </c:numRef>
          </c:yVal>
        </c:ser>
        <c:ser>
          <c:idx val="1"/>
          <c:order val="1"/>
          <c:tx>
            <c:v>G"</c:v>
          </c:tx>
          <c:spPr>
            <a:ln w="28575">
              <a:noFill/>
            </a:ln>
          </c:spPr>
          <c:marker>
            <c:symbol val="square"/>
            <c:size val="7"/>
            <c:spPr>
              <a:noFill/>
              <a:ln w="25400">
                <a:solidFill>
                  <a:srgbClr val="FFC000"/>
                </a:solidFill>
              </a:ln>
            </c:spPr>
          </c:marker>
          <c:xVal>
            <c:numRef>
              <c:f>ViscoElasTest1!$X$3:$X$20</c:f>
              <c:numCache>
                <c:formatCode>General</c:formatCode>
                <c:ptCount val="18"/>
                <c:pt idx="0">
                  <c:v>25.132741228718327</c:v>
                </c:pt>
                <c:pt idx="1">
                  <c:v>26.621918978372978</c:v>
                </c:pt>
                <c:pt idx="2">
                  <c:v>28.199375481593531</c:v>
                </c:pt>
                <c:pt idx="3">
                  <c:v>29.870325782184825</c:v>
                </c:pt>
                <c:pt idx="4">
                  <c:v>31.640236251364037</c:v>
                </c:pt>
                <c:pt idx="5">
                  <c:v>33.51501308332049</c:v>
                </c:pt>
                <c:pt idx="6">
                  <c:v>35.500939463360325</c:v>
                </c:pt>
                <c:pt idx="7">
                  <c:v>37.604487072351048</c:v>
                </c:pt>
                <c:pt idx="8">
                  <c:v>39.832693077836097</c:v>
                </c:pt>
                <c:pt idx="9">
                  <c:v>42.192908806625844</c:v>
                </c:pt>
                <c:pt idx="10">
                  <c:v>44.693051072205257</c:v>
                </c:pt>
                <c:pt idx="11">
                  <c:v>47.341225183621994</c:v>
                </c:pt>
                <c:pt idx="12">
                  <c:v>50.146416095865625</c:v>
                </c:pt>
                <c:pt idx="13">
                  <c:v>53.117734427630744</c:v>
                </c:pt>
                <c:pt idx="14">
                  <c:v>56.265170443556563</c:v>
                </c:pt>
                <c:pt idx="15">
                  <c:v>59.599091399398901</c:v>
                </c:pt>
                <c:pt idx="16">
                  <c:v>63.130304373886887</c:v>
                </c:pt>
                <c:pt idx="17">
                  <c:v>66.871312905780798</c:v>
                </c:pt>
              </c:numCache>
            </c:numRef>
          </c:xVal>
          <c:yVal>
            <c:numRef>
              <c:f>ViscoElasTest1!$C$3:$C$20</c:f>
              <c:numCache>
                <c:formatCode>General</c:formatCode>
                <c:ptCount val="18"/>
                <c:pt idx="0">
                  <c:v>0.43066000000000032</c:v>
                </c:pt>
                <c:pt idx="1">
                  <c:v>0.46173000000000003</c:v>
                </c:pt>
                <c:pt idx="2">
                  <c:v>0.48954000000000031</c:v>
                </c:pt>
                <c:pt idx="3">
                  <c:v>0.48841000000000223</c:v>
                </c:pt>
                <c:pt idx="4">
                  <c:v>0.50985999999999998</c:v>
                </c:pt>
                <c:pt idx="5">
                  <c:v>0.54105000000000003</c:v>
                </c:pt>
                <c:pt idx="6">
                  <c:v>0.58233999999999542</c:v>
                </c:pt>
                <c:pt idx="7">
                  <c:v>0.59221999999999542</c:v>
                </c:pt>
                <c:pt idx="8">
                  <c:v>0.63419000000000514</c:v>
                </c:pt>
                <c:pt idx="9">
                  <c:v>0.66710000000000513</c:v>
                </c:pt>
                <c:pt idx="10">
                  <c:v>0.70628999999999997</c:v>
                </c:pt>
                <c:pt idx="11">
                  <c:v>0.74683000000000399</c:v>
                </c:pt>
                <c:pt idx="12">
                  <c:v>0.78129000000000004</c:v>
                </c:pt>
                <c:pt idx="13">
                  <c:v>0.84926000000000001</c:v>
                </c:pt>
                <c:pt idx="14">
                  <c:v>0.87391000000000063</c:v>
                </c:pt>
                <c:pt idx="15">
                  <c:v>0.91210000000000002</c:v>
                </c:pt>
                <c:pt idx="16">
                  <c:v>1.0014799999999917</c:v>
                </c:pt>
                <c:pt idx="17">
                  <c:v>1.03104</c:v>
                </c:pt>
              </c:numCache>
            </c:numRef>
          </c:yVal>
        </c:ser>
        <c:axId val="89914368"/>
        <c:axId val="89998848"/>
      </c:scatterChart>
      <c:valAx>
        <c:axId val="89914368"/>
        <c:scaling>
          <c:logBase val="10"/>
          <c:orientation val="minMax"/>
          <c:max val="100"/>
        </c:scaling>
        <c:axPos val="b"/>
        <c:title>
          <c:tx>
            <c:rich>
              <a:bodyPr/>
              <a:lstStyle/>
              <a:p>
                <a:pPr>
                  <a:defRPr/>
                </a:pPr>
                <a:r>
                  <a:rPr lang="en-US"/>
                  <a:t>rad/s</a:t>
                </a:r>
              </a:p>
            </c:rich>
          </c:tx>
          <c:layout/>
        </c:title>
        <c:numFmt formatCode="General" sourceLinked="1"/>
        <c:tickLblPos val="nextTo"/>
        <c:crossAx val="89998848"/>
        <c:crossesAt val="0.1"/>
        <c:crossBetween val="midCat"/>
      </c:valAx>
      <c:valAx>
        <c:axId val="89998848"/>
        <c:scaling>
          <c:logBase val="10"/>
          <c:orientation val="minMax"/>
          <c:min val="0.1"/>
        </c:scaling>
        <c:axPos val="l"/>
        <c:majorGridlines>
          <c:spPr>
            <a:ln>
              <a:solidFill>
                <a:srgbClr val="0F243E">
                  <a:alpha val="0"/>
                </a:srgbClr>
              </a:solidFill>
            </a:ln>
          </c:spPr>
        </c:majorGridlines>
        <c:title>
          <c:tx>
            <c:rich>
              <a:bodyPr rot="-5400000" vert="horz"/>
              <a:lstStyle/>
              <a:p>
                <a:pPr>
                  <a:defRPr/>
                </a:pPr>
                <a:r>
                  <a:rPr lang="en-US"/>
                  <a:t>G' and G" (Pa)</a:t>
                </a:r>
              </a:p>
            </c:rich>
          </c:tx>
          <c:layout/>
        </c:title>
        <c:numFmt formatCode="General" sourceLinked="1"/>
        <c:minorTickMark val="in"/>
        <c:tickLblPos val="nextTo"/>
        <c:txPr>
          <a:bodyPr/>
          <a:lstStyle/>
          <a:p>
            <a:pPr>
              <a:defRPr sz="1600"/>
            </a:pPr>
            <a:endParaRPr lang="en-US"/>
          </a:p>
        </c:txPr>
        <c:crossAx val="89914368"/>
        <c:crosses val="autoZero"/>
        <c:crossBetween val="midCat"/>
      </c:valAx>
      <c:spPr>
        <a:noFill/>
      </c:spPr>
    </c:plotArea>
    <c:legend>
      <c:legendPos val="r"/>
      <c:layout/>
    </c:legend>
    <c:plotVisOnly val="1"/>
    <c:dispBlanksAs val="gap"/>
  </c:chart>
  <c:spPr>
    <a:noFill/>
    <a:ln>
      <a:noFill/>
    </a:ln>
  </c:spPr>
  <c:txPr>
    <a:bodyPr/>
    <a:lstStyle/>
    <a:p>
      <a:pPr>
        <a:defRPr sz="1400"/>
      </a:pPr>
      <a:endParaRPr lang="en-US"/>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lang val="en-US"/>
  <c:chart>
    <c:plotArea>
      <c:layout/>
      <c:scatterChart>
        <c:scatterStyle val="lineMarker"/>
        <c:ser>
          <c:idx val="0"/>
          <c:order val="0"/>
          <c:spPr>
            <a:ln w="28575">
              <a:noFill/>
            </a:ln>
          </c:spPr>
          <c:marker>
            <c:spPr>
              <a:noFill/>
              <a:ln>
                <a:solidFill>
                  <a:srgbClr val="00FF00"/>
                </a:solidFill>
              </a:ln>
            </c:spPr>
          </c:marker>
          <c:xVal>
            <c:numRef>
              <c:f>ViscoElasTest1!$X$3:$X$20</c:f>
              <c:numCache>
                <c:formatCode>General</c:formatCode>
                <c:ptCount val="18"/>
                <c:pt idx="0">
                  <c:v>25.132741228718327</c:v>
                </c:pt>
                <c:pt idx="1">
                  <c:v>26.621918978372978</c:v>
                </c:pt>
                <c:pt idx="2">
                  <c:v>28.199375481593531</c:v>
                </c:pt>
                <c:pt idx="3">
                  <c:v>29.870325782184825</c:v>
                </c:pt>
                <c:pt idx="4">
                  <c:v>31.640236251364037</c:v>
                </c:pt>
                <c:pt idx="5">
                  <c:v>33.51501308332049</c:v>
                </c:pt>
                <c:pt idx="6">
                  <c:v>35.500939463360325</c:v>
                </c:pt>
                <c:pt idx="7">
                  <c:v>37.604487072351048</c:v>
                </c:pt>
                <c:pt idx="8">
                  <c:v>39.832693077836097</c:v>
                </c:pt>
                <c:pt idx="9">
                  <c:v>42.192908806625844</c:v>
                </c:pt>
                <c:pt idx="10">
                  <c:v>44.693051072205257</c:v>
                </c:pt>
                <c:pt idx="11">
                  <c:v>47.341225183621994</c:v>
                </c:pt>
                <c:pt idx="12">
                  <c:v>50.146416095865625</c:v>
                </c:pt>
                <c:pt idx="13">
                  <c:v>53.117734427630744</c:v>
                </c:pt>
                <c:pt idx="14">
                  <c:v>56.265170443556563</c:v>
                </c:pt>
                <c:pt idx="15">
                  <c:v>59.599091399398901</c:v>
                </c:pt>
                <c:pt idx="16">
                  <c:v>63.130304373886887</c:v>
                </c:pt>
                <c:pt idx="17">
                  <c:v>66.871312905780798</c:v>
                </c:pt>
              </c:numCache>
            </c:numRef>
          </c:xVal>
          <c:yVal>
            <c:numRef>
              <c:f>ViscoElasTest1!$V$3:$V$20</c:f>
              <c:numCache>
                <c:formatCode>General</c:formatCode>
                <c:ptCount val="18"/>
                <c:pt idx="0">
                  <c:v>15.698</c:v>
                </c:pt>
                <c:pt idx="1">
                  <c:v>16.413</c:v>
                </c:pt>
                <c:pt idx="2">
                  <c:v>17.241</c:v>
                </c:pt>
                <c:pt idx="3">
                  <c:v>16.635999999999999</c:v>
                </c:pt>
                <c:pt idx="4">
                  <c:v>17.056999999999999</c:v>
                </c:pt>
                <c:pt idx="5">
                  <c:v>17.974</c:v>
                </c:pt>
                <c:pt idx="6">
                  <c:v>18.895</c:v>
                </c:pt>
                <c:pt idx="7">
                  <c:v>18.638000000000005</c:v>
                </c:pt>
                <c:pt idx="8">
                  <c:v>19.482999999999816</c:v>
                </c:pt>
                <c:pt idx="9">
                  <c:v>19.937000000000001</c:v>
                </c:pt>
                <c:pt idx="10">
                  <c:v>20.404</c:v>
                </c:pt>
                <c:pt idx="11">
                  <c:v>20.852</c:v>
                </c:pt>
                <c:pt idx="12">
                  <c:v>20.904</c:v>
                </c:pt>
                <c:pt idx="13">
                  <c:v>21.954999999999988</c:v>
                </c:pt>
                <c:pt idx="14">
                  <c:v>21.587999999999987</c:v>
                </c:pt>
                <c:pt idx="15">
                  <c:v>21.318000000000001</c:v>
                </c:pt>
                <c:pt idx="16">
                  <c:v>21.7</c:v>
                </c:pt>
                <c:pt idx="17">
                  <c:v>20.985999999999816</c:v>
                </c:pt>
              </c:numCache>
            </c:numRef>
          </c:yVal>
        </c:ser>
        <c:axId val="90030848"/>
        <c:axId val="90033152"/>
      </c:scatterChart>
      <c:valAx>
        <c:axId val="90030848"/>
        <c:scaling>
          <c:logBase val="10"/>
          <c:orientation val="minMax"/>
          <c:max val="100"/>
          <c:min val="1"/>
        </c:scaling>
        <c:axPos val="b"/>
        <c:title>
          <c:tx>
            <c:rich>
              <a:bodyPr/>
              <a:lstStyle/>
              <a:p>
                <a:pPr>
                  <a:defRPr/>
                </a:pPr>
                <a:r>
                  <a:rPr lang="en-US"/>
                  <a:t>frequency (rad/s)</a:t>
                </a:r>
              </a:p>
            </c:rich>
          </c:tx>
          <c:layout/>
        </c:title>
        <c:numFmt formatCode="General" sourceLinked="1"/>
        <c:tickLblPos val="nextTo"/>
        <c:crossAx val="90033152"/>
        <c:crosses val="autoZero"/>
        <c:crossBetween val="midCat"/>
      </c:valAx>
      <c:valAx>
        <c:axId val="90033152"/>
        <c:scaling>
          <c:orientation val="minMax"/>
          <c:max val="30"/>
          <c:min val="0"/>
        </c:scaling>
        <c:axPos val="l"/>
        <c:majorGridlines>
          <c:spPr>
            <a:ln>
              <a:solidFill>
                <a:srgbClr val="0F243E">
                  <a:alpha val="0"/>
                </a:srgbClr>
              </a:solidFill>
            </a:ln>
          </c:spPr>
        </c:majorGridlines>
        <c:title>
          <c:tx>
            <c:rich>
              <a:bodyPr rot="-5400000" vert="horz"/>
              <a:lstStyle/>
              <a:p>
                <a:pPr>
                  <a:defRPr/>
                </a:pPr>
                <a:r>
                  <a:rPr lang="en-US"/>
                  <a:t>Phase angle (deg)</a:t>
                </a:r>
              </a:p>
            </c:rich>
          </c:tx>
          <c:layout/>
        </c:title>
        <c:numFmt formatCode="General" sourceLinked="1"/>
        <c:tickLblPos val="nextTo"/>
        <c:crossAx val="90030848"/>
        <c:crosses val="autoZero"/>
        <c:crossBetween val="midCat"/>
      </c:valAx>
      <c:spPr>
        <a:noFill/>
        <a:ln>
          <a:noFill/>
        </a:ln>
      </c:spPr>
    </c:plotArea>
    <c:plotVisOnly val="1"/>
    <c:dispBlanksAs val="gap"/>
  </c:chart>
  <c:spPr>
    <a:noFill/>
    <a:ln>
      <a:noFill/>
    </a:ln>
  </c:spPr>
  <c:txPr>
    <a:bodyPr/>
    <a:lstStyle/>
    <a:p>
      <a:pPr>
        <a:defRPr sz="16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3832909655245054"/>
          <c:y val="3.6778537914743892E-2"/>
          <c:w val="0.562711498385427"/>
          <c:h val="0.88023460722643676"/>
        </c:manualLayout>
      </c:layout>
      <c:scatterChart>
        <c:scatterStyle val="lineMarker"/>
        <c:ser>
          <c:idx val="0"/>
          <c:order val="0"/>
          <c:spPr>
            <a:ln w="28575">
              <a:solidFill>
                <a:schemeClr val="bg1">
                  <a:lumMod val="65000"/>
                </a:schemeClr>
              </a:solidFill>
            </a:ln>
          </c:spPr>
          <c:marker>
            <c:symbol val="none"/>
          </c:marker>
          <c:dPt>
            <c:idx val="1"/>
            <c:spPr>
              <a:ln w="28575">
                <a:solidFill>
                  <a:schemeClr val="tx1"/>
                </a:solidFill>
              </a:ln>
            </c:spPr>
          </c:dPt>
          <c:xVal>
            <c:numRef>
              <c:f>Sheet1!$E$21:$E$22</c:f>
              <c:numCache>
                <c:formatCode>General</c:formatCode>
                <c:ptCount val="2"/>
                <c:pt idx="0">
                  <c:v>0</c:v>
                </c:pt>
                <c:pt idx="1">
                  <c:v>50</c:v>
                </c:pt>
              </c:numCache>
            </c:numRef>
          </c:xVal>
          <c:yVal>
            <c:numRef>
              <c:f>Sheet1!$F$21:$F$22</c:f>
              <c:numCache>
                <c:formatCode>0.00</c:formatCode>
                <c:ptCount val="2"/>
                <c:pt idx="0" formatCode="General">
                  <c:v>0</c:v>
                </c:pt>
                <c:pt idx="1">
                  <c:v>86.602540378443308</c:v>
                </c:pt>
              </c:numCache>
            </c:numRef>
          </c:yVal>
        </c:ser>
        <c:ser>
          <c:idx val="1"/>
          <c:order val="1"/>
          <c:spPr>
            <a:ln>
              <a:solidFill>
                <a:schemeClr val="bg1">
                  <a:lumMod val="65000"/>
                </a:schemeClr>
              </a:solidFill>
            </a:ln>
          </c:spPr>
          <c:marker>
            <c:symbol val="none"/>
          </c:marker>
          <c:dPt>
            <c:idx val="1"/>
            <c:spPr>
              <a:ln>
                <a:solidFill>
                  <a:schemeClr val="tx1"/>
                </a:solidFill>
              </a:ln>
            </c:spPr>
          </c:dPt>
          <c:xVal>
            <c:numRef>
              <c:f>Sheet1!$E$22:$E$23</c:f>
              <c:numCache>
                <c:formatCode>General</c:formatCode>
                <c:ptCount val="2"/>
                <c:pt idx="0">
                  <c:v>50</c:v>
                </c:pt>
                <c:pt idx="1">
                  <c:v>100</c:v>
                </c:pt>
              </c:numCache>
            </c:numRef>
          </c:xVal>
          <c:yVal>
            <c:numRef>
              <c:f>Sheet1!$F$22:$F$23</c:f>
              <c:numCache>
                <c:formatCode>General</c:formatCode>
                <c:ptCount val="2"/>
                <c:pt idx="0" formatCode="0.00">
                  <c:v>86.602540378443308</c:v>
                </c:pt>
                <c:pt idx="1">
                  <c:v>0</c:v>
                </c:pt>
              </c:numCache>
            </c:numRef>
          </c:yVal>
        </c:ser>
        <c:ser>
          <c:idx val="2"/>
          <c:order val="2"/>
          <c:spPr>
            <a:ln w="38100">
              <a:solidFill>
                <a:schemeClr val="tx1"/>
              </a:solidFill>
            </a:ln>
          </c:spPr>
          <c:marker>
            <c:symbol val="none"/>
          </c:marker>
          <c:xVal>
            <c:numRef>
              <c:f>Sheet1!$E$23:$E$24</c:f>
              <c:numCache>
                <c:formatCode>General</c:formatCode>
                <c:ptCount val="2"/>
                <c:pt idx="0">
                  <c:v>100</c:v>
                </c:pt>
                <c:pt idx="1">
                  <c:v>0</c:v>
                </c:pt>
              </c:numCache>
            </c:numRef>
          </c:xVal>
          <c:yVal>
            <c:numRef>
              <c:f>Sheet1!$F$23:$F$24</c:f>
              <c:numCache>
                <c:formatCode>General</c:formatCode>
                <c:ptCount val="2"/>
                <c:pt idx="0">
                  <c:v>0</c:v>
                </c:pt>
                <c:pt idx="1">
                  <c:v>0</c:v>
                </c:pt>
              </c:numCache>
            </c:numRef>
          </c:yVal>
        </c:ser>
        <c:ser>
          <c:idx val="3"/>
          <c:order val="3"/>
          <c:spPr>
            <a:ln w="12700">
              <a:noFill/>
              <a:prstDash val="sysDash"/>
            </a:ln>
          </c:spPr>
          <c:marker>
            <c:symbol val="circle"/>
            <c:size val="5"/>
            <c:spPr>
              <a:solidFill>
                <a:sysClr val="window" lastClr="FFFFFF"/>
              </a:solidFill>
              <a:ln w="25400">
                <a:solidFill>
                  <a:srgbClr val="7030A0"/>
                </a:solidFill>
              </a:ln>
            </c:spPr>
          </c:marker>
          <c:dPt>
            <c:idx val="0"/>
            <c:marker>
              <c:symbol val="circle"/>
              <c:size val="8"/>
              <c:spPr>
                <a:solidFill>
                  <a:schemeClr val="bg2">
                    <a:lumMod val="90000"/>
                    <a:lumOff val="10000"/>
                  </a:schemeClr>
                </a:solidFill>
                <a:ln w="25400">
                  <a:solidFill>
                    <a:srgbClr val="CCCCFF"/>
                  </a:solidFill>
                </a:ln>
              </c:spPr>
            </c:marker>
          </c:dPt>
          <c:dPt>
            <c:idx val="1"/>
            <c:marker>
              <c:symbol val="circle"/>
              <c:size val="8"/>
              <c:spPr>
                <a:solidFill>
                  <a:schemeClr val="bg2">
                    <a:lumMod val="90000"/>
                    <a:lumOff val="10000"/>
                  </a:schemeClr>
                </a:solidFill>
                <a:ln w="25400">
                  <a:solidFill>
                    <a:srgbClr val="CCCCFF"/>
                  </a:solidFill>
                </a:ln>
              </c:spPr>
            </c:marker>
          </c:dPt>
          <c:dPt>
            <c:idx val="2"/>
            <c:marker>
              <c:symbol val="circle"/>
              <c:size val="8"/>
              <c:spPr>
                <a:solidFill>
                  <a:schemeClr val="bg2">
                    <a:lumMod val="90000"/>
                    <a:lumOff val="10000"/>
                  </a:schemeClr>
                </a:solidFill>
                <a:ln w="31750">
                  <a:solidFill>
                    <a:srgbClr val="CCCCFF"/>
                  </a:solidFill>
                </a:ln>
              </c:spPr>
            </c:marker>
          </c:dPt>
          <c:dPt>
            <c:idx val="3"/>
            <c:marker>
              <c:symbol val="circle"/>
              <c:size val="8"/>
              <c:spPr>
                <a:solidFill>
                  <a:schemeClr val="bg2">
                    <a:lumMod val="90000"/>
                    <a:lumOff val="10000"/>
                  </a:schemeClr>
                </a:solidFill>
                <a:ln w="31750">
                  <a:solidFill>
                    <a:srgbClr val="CCCCFF"/>
                  </a:solidFill>
                </a:ln>
              </c:spPr>
            </c:marker>
          </c:dPt>
          <c:dPt>
            <c:idx val="4"/>
            <c:marker>
              <c:symbol val="circle"/>
              <c:size val="8"/>
              <c:spPr>
                <a:solidFill>
                  <a:schemeClr val="bg2">
                    <a:lumMod val="90000"/>
                    <a:lumOff val="10000"/>
                  </a:schemeClr>
                </a:solidFill>
                <a:ln w="31750">
                  <a:solidFill>
                    <a:srgbClr val="CCCCFF"/>
                  </a:solidFill>
                </a:ln>
              </c:spPr>
            </c:marker>
          </c:dPt>
          <c:dPt>
            <c:idx val="5"/>
            <c:marker>
              <c:symbol val="x"/>
              <c:size val="8"/>
              <c:spPr>
                <a:solidFill>
                  <a:schemeClr val="bg2"/>
                </a:solidFill>
                <a:ln w="28575">
                  <a:solidFill>
                    <a:srgbClr val="FFC000"/>
                  </a:solidFill>
                </a:ln>
              </c:spPr>
            </c:marker>
          </c:dPt>
          <c:dPt>
            <c:idx val="6"/>
            <c:marker>
              <c:symbol val="x"/>
              <c:size val="7"/>
              <c:spPr>
                <a:solidFill>
                  <a:schemeClr val="bg2"/>
                </a:solidFill>
                <a:ln w="25400">
                  <a:solidFill>
                    <a:srgbClr val="FFC000"/>
                  </a:solidFill>
                </a:ln>
              </c:spPr>
            </c:marker>
          </c:dPt>
          <c:dPt>
            <c:idx val="7"/>
            <c:marker>
              <c:symbol val="x"/>
              <c:size val="8"/>
              <c:spPr>
                <a:solidFill>
                  <a:schemeClr val="bg2"/>
                </a:solidFill>
                <a:ln w="25400">
                  <a:solidFill>
                    <a:srgbClr val="FFC000"/>
                  </a:solidFill>
                </a:ln>
              </c:spPr>
            </c:marker>
          </c:dPt>
          <c:dPt>
            <c:idx val="8"/>
            <c:marker>
              <c:symbol val="x"/>
              <c:size val="8"/>
              <c:spPr>
                <a:solidFill>
                  <a:schemeClr val="bg2"/>
                </a:solidFill>
                <a:ln w="25400">
                  <a:solidFill>
                    <a:srgbClr val="FFC000"/>
                  </a:solidFill>
                </a:ln>
              </c:spPr>
            </c:marker>
          </c:dPt>
          <c:dPt>
            <c:idx val="9"/>
            <c:marker>
              <c:symbol val="x"/>
              <c:size val="8"/>
              <c:spPr>
                <a:solidFill>
                  <a:schemeClr val="bg2"/>
                </a:solidFill>
                <a:ln w="25400">
                  <a:solidFill>
                    <a:srgbClr val="FFC000"/>
                  </a:solidFill>
                </a:ln>
              </c:spPr>
            </c:marker>
          </c:dPt>
          <c:dPt>
            <c:idx val="10"/>
            <c:marker>
              <c:symbol val="circle"/>
              <c:size val="8"/>
              <c:spPr>
                <a:solidFill>
                  <a:schemeClr val="bg2"/>
                </a:solidFill>
                <a:ln w="25400">
                  <a:solidFill>
                    <a:srgbClr val="CCCCFF"/>
                  </a:solidFill>
                </a:ln>
              </c:spPr>
            </c:marker>
          </c:dPt>
          <c:dPt>
            <c:idx val="11"/>
            <c:marker>
              <c:symbol val="circle"/>
              <c:size val="8"/>
              <c:spPr>
                <a:solidFill>
                  <a:schemeClr val="bg2"/>
                </a:solidFill>
                <a:ln w="25400">
                  <a:solidFill>
                    <a:srgbClr val="CCCCFF"/>
                  </a:solidFill>
                </a:ln>
              </c:spPr>
            </c:marker>
          </c:dPt>
          <c:dPt>
            <c:idx val="12"/>
            <c:marker>
              <c:symbol val="circle"/>
              <c:size val="8"/>
              <c:spPr>
                <a:solidFill>
                  <a:schemeClr val="bg2"/>
                </a:solidFill>
                <a:ln w="25400">
                  <a:solidFill>
                    <a:srgbClr val="CCCCFF"/>
                  </a:solidFill>
                </a:ln>
              </c:spPr>
            </c:marker>
          </c:dPt>
          <c:dPt>
            <c:idx val="13"/>
            <c:marker>
              <c:symbol val="x"/>
              <c:size val="8"/>
              <c:spPr>
                <a:solidFill>
                  <a:schemeClr val="bg2"/>
                </a:solidFill>
                <a:ln w="25400">
                  <a:solidFill>
                    <a:srgbClr val="FFC000"/>
                  </a:solidFill>
                </a:ln>
              </c:spPr>
            </c:marker>
          </c:dPt>
          <c:dPt>
            <c:idx val="14"/>
            <c:marker>
              <c:symbol val="circle"/>
              <c:size val="8"/>
              <c:spPr>
                <a:solidFill>
                  <a:schemeClr val="bg2"/>
                </a:solidFill>
                <a:ln w="25400">
                  <a:solidFill>
                    <a:srgbClr val="CCCCFF"/>
                  </a:solidFill>
                </a:ln>
              </c:spPr>
            </c:marker>
          </c:dPt>
          <c:dPt>
            <c:idx val="15"/>
            <c:marker>
              <c:symbol val="circle"/>
              <c:size val="8"/>
              <c:spPr>
                <a:solidFill>
                  <a:schemeClr val="bg2">
                    <a:lumMod val="90000"/>
                    <a:lumOff val="10000"/>
                  </a:schemeClr>
                </a:solidFill>
                <a:ln w="25400">
                  <a:solidFill>
                    <a:srgbClr val="CCCCFF"/>
                  </a:solidFill>
                </a:ln>
              </c:spPr>
            </c:marker>
          </c:dPt>
          <c:dPt>
            <c:idx val="16"/>
            <c:marker>
              <c:symbol val="x"/>
              <c:size val="7"/>
              <c:spPr>
                <a:solidFill>
                  <a:schemeClr val="bg2"/>
                </a:solidFill>
                <a:ln w="25400">
                  <a:solidFill>
                    <a:srgbClr val="FFC000"/>
                  </a:solidFill>
                </a:ln>
              </c:spPr>
            </c:marker>
          </c:dPt>
          <c:dPt>
            <c:idx val="17"/>
            <c:marker>
              <c:symbol val="circle"/>
              <c:size val="8"/>
              <c:spPr>
                <a:solidFill>
                  <a:schemeClr val="bg2"/>
                </a:solidFill>
                <a:ln w="25400">
                  <a:solidFill>
                    <a:srgbClr val="CCCCFF"/>
                  </a:solidFill>
                </a:ln>
              </c:spPr>
            </c:marker>
          </c:dPt>
          <c:dPt>
            <c:idx val="18"/>
            <c:marker>
              <c:symbol val="x"/>
              <c:size val="8"/>
              <c:spPr>
                <a:solidFill>
                  <a:schemeClr val="bg2"/>
                </a:solidFill>
                <a:ln w="25400">
                  <a:solidFill>
                    <a:srgbClr val="FFC000"/>
                  </a:solidFill>
                </a:ln>
              </c:spPr>
            </c:marker>
          </c:dPt>
          <c:dPt>
            <c:idx val="19"/>
            <c:marker>
              <c:symbol val="circle"/>
              <c:size val="8"/>
              <c:spPr>
                <a:solidFill>
                  <a:schemeClr val="bg2"/>
                </a:solidFill>
                <a:ln w="25400">
                  <a:solidFill>
                    <a:srgbClr val="CCCCFF"/>
                  </a:solidFill>
                </a:ln>
              </c:spPr>
            </c:marker>
          </c:dPt>
          <c:dPt>
            <c:idx val="20"/>
            <c:marker>
              <c:symbol val="x"/>
              <c:size val="7"/>
              <c:spPr>
                <a:solidFill>
                  <a:schemeClr val="bg2"/>
                </a:solidFill>
                <a:ln w="25400">
                  <a:solidFill>
                    <a:srgbClr val="FFC000"/>
                  </a:solidFill>
                </a:ln>
              </c:spPr>
            </c:marker>
          </c:dPt>
          <c:dPt>
            <c:idx val="21"/>
            <c:marker>
              <c:symbol val="circle"/>
              <c:size val="8"/>
              <c:spPr>
                <a:solidFill>
                  <a:schemeClr val="bg2">
                    <a:lumMod val="90000"/>
                    <a:lumOff val="10000"/>
                  </a:schemeClr>
                </a:solidFill>
                <a:ln w="25400">
                  <a:solidFill>
                    <a:srgbClr val="CCCCFF"/>
                  </a:solidFill>
                </a:ln>
              </c:spPr>
            </c:marker>
          </c:dPt>
          <c:dPt>
            <c:idx val="22"/>
            <c:marker>
              <c:symbol val="circle"/>
              <c:size val="8"/>
              <c:spPr>
                <a:noFill/>
                <a:ln w="25400">
                  <a:solidFill>
                    <a:srgbClr val="CCCCFF"/>
                  </a:solidFill>
                </a:ln>
              </c:spPr>
            </c:marker>
          </c:dPt>
          <c:dPt>
            <c:idx val="23"/>
            <c:marker>
              <c:symbol val="circle"/>
              <c:size val="8"/>
              <c:spPr>
                <a:solidFill>
                  <a:schemeClr val="bg2">
                    <a:lumMod val="90000"/>
                    <a:lumOff val="10000"/>
                  </a:schemeClr>
                </a:solidFill>
                <a:ln w="25400">
                  <a:solidFill>
                    <a:srgbClr val="CCCCFF"/>
                  </a:solidFill>
                </a:ln>
              </c:spPr>
            </c:marker>
          </c:dPt>
          <c:dPt>
            <c:idx val="24"/>
            <c:marker>
              <c:symbol val="x"/>
              <c:size val="7"/>
              <c:spPr>
                <a:solidFill>
                  <a:schemeClr val="bg2"/>
                </a:solidFill>
                <a:ln w="25400">
                  <a:solidFill>
                    <a:srgbClr val="FFC000"/>
                  </a:solidFill>
                </a:ln>
              </c:spPr>
            </c:marker>
          </c:dPt>
          <c:dPt>
            <c:idx val="25"/>
            <c:marker>
              <c:symbol val="circle"/>
              <c:size val="8"/>
              <c:spPr>
                <a:solidFill>
                  <a:schemeClr val="bg2"/>
                </a:solidFill>
                <a:ln w="25400">
                  <a:solidFill>
                    <a:srgbClr val="CCCCFF"/>
                  </a:solidFill>
                </a:ln>
              </c:spPr>
            </c:marker>
          </c:dPt>
          <c:dPt>
            <c:idx val="26"/>
            <c:marker>
              <c:symbol val="x"/>
              <c:size val="7"/>
              <c:spPr>
                <a:noFill/>
                <a:ln w="25400">
                  <a:solidFill>
                    <a:srgbClr val="FFC000"/>
                  </a:solidFill>
                </a:ln>
              </c:spPr>
            </c:marker>
          </c:dPt>
          <c:dPt>
            <c:idx val="27"/>
            <c:marker>
              <c:symbol val="circle"/>
              <c:size val="8"/>
              <c:spPr>
                <a:solidFill>
                  <a:schemeClr val="bg2"/>
                </a:solidFill>
                <a:ln w="25400">
                  <a:solidFill>
                    <a:srgbClr val="CCCCFF"/>
                  </a:solidFill>
                </a:ln>
              </c:spPr>
            </c:marker>
          </c:dPt>
          <c:dPt>
            <c:idx val="28"/>
            <c:marker>
              <c:symbol val="x"/>
              <c:size val="5"/>
              <c:spPr>
                <a:solidFill>
                  <a:schemeClr val="bg2"/>
                </a:solidFill>
                <a:ln w="25400">
                  <a:solidFill>
                    <a:srgbClr val="FFC000"/>
                  </a:solidFill>
                </a:ln>
              </c:spPr>
            </c:marker>
          </c:dPt>
          <c:dPt>
            <c:idx val="29"/>
            <c:marker>
              <c:symbol val="x"/>
              <c:size val="8"/>
              <c:spPr>
                <a:solidFill>
                  <a:schemeClr val="bg2"/>
                </a:solidFill>
                <a:ln w="25400">
                  <a:solidFill>
                    <a:srgbClr val="FFC000"/>
                  </a:solidFill>
                </a:ln>
              </c:spPr>
            </c:marker>
          </c:dPt>
          <c:dPt>
            <c:idx val="30"/>
            <c:marker>
              <c:symbol val="x"/>
              <c:size val="8"/>
              <c:spPr>
                <a:solidFill>
                  <a:schemeClr val="bg2"/>
                </a:solidFill>
                <a:ln w="25400">
                  <a:solidFill>
                    <a:srgbClr val="FFC000"/>
                  </a:solidFill>
                </a:ln>
              </c:spPr>
            </c:marker>
          </c:dPt>
          <c:dPt>
            <c:idx val="31"/>
            <c:marker>
              <c:symbol val="x"/>
              <c:size val="8"/>
              <c:spPr>
                <a:solidFill>
                  <a:schemeClr val="bg2"/>
                </a:solidFill>
                <a:ln w="25400">
                  <a:solidFill>
                    <a:srgbClr val="FFC000"/>
                  </a:solidFill>
                </a:ln>
              </c:spPr>
            </c:marker>
          </c:dPt>
          <c:dPt>
            <c:idx val="32"/>
            <c:marker>
              <c:symbol val="circle"/>
              <c:size val="8"/>
              <c:spPr>
                <a:solidFill>
                  <a:schemeClr val="bg2"/>
                </a:solidFill>
                <a:ln w="25400">
                  <a:solidFill>
                    <a:srgbClr val="CCCCFF"/>
                  </a:solidFill>
                </a:ln>
              </c:spPr>
            </c:marker>
          </c:dPt>
          <c:dPt>
            <c:idx val="33"/>
            <c:marker>
              <c:symbol val="x"/>
              <c:size val="5"/>
              <c:spPr>
                <a:solidFill>
                  <a:sysClr val="window" lastClr="FFFFFF"/>
                </a:solidFill>
                <a:ln w="25400">
                  <a:solidFill>
                    <a:srgbClr val="FF0000"/>
                  </a:solidFill>
                </a:ln>
              </c:spPr>
            </c:marker>
          </c:dPt>
          <c:dPt>
            <c:idx val="34"/>
            <c:marker>
              <c:symbol val="none"/>
            </c:marker>
          </c:dPt>
          <c:dPt>
            <c:idx val="35"/>
            <c:marker>
              <c:symbol val="x"/>
              <c:size val="7"/>
              <c:spPr>
                <a:noFill/>
                <a:ln w="25400">
                  <a:solidFill>
                    <a:srgbClr val="7030A0"/>
                  </a:solidFill>
                </a:ln>
              </c:spPr>
            </c:marker>
          </c:dPt>
          <c:xVal>
            <c:numRef>
              <c:f>Sheet1!$E$18:$AO$18</c:f>
              <c:numCache>
                <c:formatCode>0.00</c:formatCode>
                <c:ptCount val="37"/>
                <c:pt idx="0">
                  <c:v>0</c:v>
                </c:pt>
                <c:pt idx="1">
                  <c:v>10</c:v>
                </c:pt>
                <c:pt idx="2">
                  <c:v>12.5</c:v>
                </c:pt>
                <c:pt idx="3">
                  <c:v>16.666666666666664</c:v>
                </c:pt>
                <c:pt idx="4">
                  <c:v>18.75</c:v>
                </c:pt>
                <c:pt idx="5">
                  <c:v>20.833333333333197</c:v>
                </c:pt>
                <c:pt idx="6">
                  <c:v>25</c:v>
                </c:pt>
                <c:pt idx="7">
                  <c:v>33.333333333333329</c:v>
                </c:pt>
                <c:pt idx="8">
                  <c:v>45.833333333333321</c:v>
                </c:pt>
                <c:pt idx="9">
                  <c:v>50</c:v>
                </c:pt>
                <c:pt idx="10">
                  <c:v>51.338199513381994</c:v>
                </c:pt>
                <c:pt idx="11">
                  <c:v>51.219512195122135</c:v>
                </c:pt>
                <c:pt idx="12">
                  <c:v>51.113360323886646</c:v>
                </c:pt>
                <c:pt idx="13">
                  <c:v>51.029962546816471</c:v>
                </c:pt>
                <c:pt idx="14">
                  <c:v>100</c:v>
                </c:pt>
                <c:pt idx="15">
                  <c:v>43.495610534716697</c:v>
                </c:pt>
                <c:pt idx="16">
                  <c:v>43.707535515750465</c:v>
                </c:pt>
                <c:pt idx="17">
                  <c:v>38.286216691464901</c:v>
                </c:pt>
                <c:pt idx="18">
                  <c:v>77.149321266968315</c:v>
                </c:pt>
                <c:pt idx="19">
                  <c:v>74.324324324324309</c:v>
                </c:pt>
                <c:pt idx="20">
                  <c:v>38.442546376618175</c:v>
                </c:pt>
                <c:pt idx="21">
                  <c:v>20</c:v>
                </c:pt>
                <c:pt idx="22">
                  <c:v>25</c:v>
                </c:pt>
                <c:pt idx="23">
                  <c:v>27.777777777777729</c:v>
                </c:pt>
                <c:pt idx="24">
                  <c:v>28.777589134125545</c:v>
                </c:pt>
                <c:pt idx="25">
                  <c:v>27.783089741838527</c:v>
                </c:pt>
                <c:pt idx="26">
                  <c:v>32.89874881715928</c:v>
                </c:pt>
                <c:pt idx="27">
                  <c:v>24.25957512792683</c:v>
                </c:pt>
                <c:pt idx="28">
                  <c:v>24.698081932275628</c:v>
                </c:pt>
                <c:pt idx="29">
                  <c:v>75</c:v>
                </c:pt>
                <c:pt idx="30">
                  <c:v>87.500000000000014</c:v>
                </c:pt>
                <c:pt idx="31">
                  <c:v>62.5</c:v>
                </c:pt>
                <c:pt idx="32">
                  <c:v>80</c:v>
                </c:pt>
                <c:pt idx="33">
                  <c:v>50</c:v>
                </c:pt>
                <c:pt idx="34">
                  <c:v>50</c:v>
                </c:pt>
                <c:pt idx="35">
                  <c:v>50</c:v>
                </c:pt>
                <c:pt idx="36">
                  <c:v>50</c:v>
                </c:pt>
              </c:numCache>
            </c:numRef>
          </c:xVal>
          <c:yVal>
            <c:numRef>
              <c:f>Sheet1!$E$17:$AO$17</c:f>
              <c:numCache>
                <c:formatCode>0.00</c:formatCode>
                <c:ptCount val="37"/>
                <c:pt idx="0">
                  <c:v>0</c:v>
                </c:pt>
                <c:pt idx="1">
                  <c:v>17.320508075688771</c:v>
                </c:pt>
                <c:pt idx="2">
                  <c:v>21.65063509461099</c:v>
                </c:pt>
                <c:pt idx="3">
                  <c:v>28.867513459481284</c:v>
                </c:pt>
                <c:pt idx="4">
                  <c:v>32.47595264191645</c:v>
                </c:pt>
                <c:pt idx="5">
                  <c:v>36.084391824351606</c:v>
                </c:pt>
                <c:pt idx="6">
                  <c:v>43.301270189221924</c:v>
                </c:pt>
                <c:pt idx="7">
                  <c:v>57.735026918962568</c:v>
                </c:pt>
                <c:pt idx="8">
                  <c:v>79.385662013572997</c:v>
                </c:pt>
                <c:pt idx="9">
                  <c:v>86.602540378443308</c:v>
                </c:pt>
                <c:pt idx="10">
                  <c:v>0</c:v>
                </c:pt>
                <c:pt idx="11">
                  <c:v>7.6809348450947734</c:v>
                </c:pt>
                <c:pt idx="12">
                  <c:v>14.550629253868156</c:v>
                </c:pt>
                <c:pt idx="13">
                  <c:v>19.947776154585288</c:v>
                </c:pt>
                <c:pt idx="14">
                  <c:v>0</c:v>
                </c:pt>
                <c:pt idx="15">
                  <c:v>17.002573769431123</c:v>
                </c:pt>
                <c:pt idx="16">
                  <c:v>19.27026879020039</c:v>
                </c:pt>
                <c:pt idx="17">
                  <c:v>16.880056903197289</c:v>
                </c:pt>
                <c:pt idx="18">
                  <c:v>8.2292006694448911</c:v>
                </c:pt>
                <c:pt idx="19">
                  <c:v>7.9278698689944269</c:v>
                </c:pt>
                <c:pt idx="20">
                  <c:v>17.810558484342991</c:v>
                </c:pt>
                <c:pt idx="21">
                  <c:v>0</c:v>
                </c:pt>
                <c:pt idx="22">
                  <c:v>14.433756729740654</c:v>
                </c:pt>
                <c:pt idx="23">
                  <c:v>22.452510468485443</c:v>
                </c:pt>
                <c:pt idx="24">
                  <c:v>25.338717247116829</c:v>
                </c:pt>
                <c:pt idx="25">
                  <c:v>24.463058803800287</c:v>
                </c:pt>
                <c:pt idx="26">
                  <c:v>38.771277145559253</c:v>
                </c:pt>
                <c:pt idx="27">
                  <c:v>28.58998425580819</c:v>
                </c:pt>
                <c:pt idx="28">
                  <c:v>29.106765879817978</c:v>
                </c:pt>
                <c:pt idx="29">
                  <c:v>43.301270189221924</c:v>
                </c:pt>
                <c:pt idx="30">
                  <c:v>21.65063509461099</c:v>
                </c:pt>
                <c:pt idx="31">
                  <c:v>64.951905283833213</c:v>
                </c:pt>
                <c:pt idx="32">
                  <c:v>0</c:v>
                </c:pt>
                <c:pt idx="33">
                  <c:v>28.867513459481284</c:v>
                </c:pt>
                <c:pt idx="34">
                  <c:v>28.867513459481284</c:v>
                </c:pt>
                <c:pt idx="35">
                  <c:v>28.867513459481284</c:v>
                </c:pt>
                <c:pt idx="36">
                  <c:v>28.867513459481284</c:v>
                </c:pt>
              </c:numCache>
            </c:numRef>
          </c:yVal>
        </c:ser>
        <c:ser>
          <c:idx val="4"/>
          <c:order val="4"/>
          <c:marker>
            <c:symbol val="circle"/>
            <c:size val="11"/>
            <c:spPr>
              <a:noFill/>
              <a:ln w="25400">
                <a:solidFill>
                  <a:srgbClr val="99FF33">
                    <a:alpha val="0"/>
                  </a:srgbClr>
                </a:solidFill>
              </a:ln>
            </c:spPr>
          </c:marker>
          <c:dLbls>
            <c:dLbl>
              <c:idx val="0"/>
              <c:layout>
                <c:manualLayout>
                  <c:x val="-2.0597367318779088E-2"/>
                  <c:y val="5.8299378060834788E-2"/>
                </c:manualLayout>
              </c:layout>
              <c:tx>
                <c:rich>
                  <a:bodyPr/>
                  <a:lstStyle/>
                  <a:p>
                    <a:pPr>
                      <a:defRPr sz="1600">
                        <a:solidFill>
                          <a:srgbClr val="00FF00"/>
                        </a:solidFill>
                      </a:defRPr>
                    </a:pPr>
                    <a:r>
                      <a:rPr lang="en-US" sz="1800" b="1" dirty="0" smtClean="0">
                        <a:solidFill>
                          <a:srgbClr val="FFFF00"/>
                        </a:solidFill>
                      </a:rPr>
                      <a:t>A-R</a:t>
                    </a:r>
                    <a:r>
                      <a:rPr lang="en-US" sz="1800" b="1" baseline="-25000" dirty="0" smtClean="0">
                        <a:solidFill>
                          <a:srgbClr val="FFFF00"/>
                        </a:solidFill>
                      </a:rPr>
                      <a:t>2</a:t>
                    </a:r>
                    <a:r>
                      <a:rPr lang="en-US" sz="1800" b="1" dirty="0" smtClean="0">
                        <a:solidFill>
                          <a:srgbClr val="FFFF00"/>
                        </a:solidFill>
                      </a:rPr>
                      <a:t>-AFG</a:t>
                    </a:r>
                    <a:endParaRPr lang="en-US" sz="1800" dirty="0">
                      <a:solidFill>
                        <a:srgbClr val="FFFF00"/>
                      </a:solidFill>
                    </a:endParaRPr>
                  </a:p>
                </c:rich>
              </c:tx>
              <c:spPr/>
              <c:showVal val="1"/>
            </c:dLbl>
            <c:txPr>
              <a:bodyPr/>
              <a:lstStyle/>
              <a:p>
                <a:pPr>
                  <a:defRPr>
                    <a:solidFill>
                      <a:srgbClr val="00FF00"/>
                    </a:solidFill>
                  </a:defRPr>
                </a:pPr>
                <a:endParaRPr lang="en-US"/>
              </a:p>
            </c:txPr>
            <c:showVal val="1"/>
          </c:dLbls>
          <c:xVal>
            <c:numRef>
              <c:f>Sheet1!$E$25</c:f>
              <c:numCache>
                <c:formatCode>General</c:formatCode>
                <c:ptCount val="1"/>
                <c:pt idx="0">
                  <c:v>50</c:v>
                </c:pt>
              </c:numCache>
            </c:numRef>
          </c:xVal>
          <c:yVal>
            <c:numRef>
              <c:f>Sheet1!$F$25</c:f>
              <c:numCache>
                <c:formatCode>0.00</c:formatCode>
                <c:ptCount val="1"/>
                <c:pt idx="0">
                  <c:v>100</c:v>
                </c:pt>
              </c:numCache>
            </c:numRef>
          </c:yVal>
        </c:ser>
        <c:ser>
          <c:idx val="5"/>
          <c:order val="5"/>
          <c:marker>
            <c:symbol val="diamond"/>
            <c:size val="7"/>
            <c:spPr>
              <a:noFill/>
              <a:ln w="25400">
                <a:solidFill>
                  <a:schemeClr val="accent6">
                    <a:lumMod val="75000"/>
                    <a:alpha val="0"/>
                  </a:schemeClr>
                </a:solidFill>
              </a:ln>
            </c:spPr>
          </c:marker>
          <c:dLbls>
            <c:dLbl>
              <c:idx val="0"/>
              <c:layout>
                <c:manualLayout>
                  <c:x val="-0.13779424630744752"/>
                  <c:y val="6.582212800323041E-2"/>
                </c:manualLayout>
              </c:layout>
              <c:tx>
                <c:rich>
                  <a:bodyPr/>
                  <a:lstStyle/>
                  <a:p>
                    <a:r>
                      <a:rPr lang="en-US" sz="1800" b="1" dirty="0" smtClean="0">
                        <a:solidFill>
                          <a:srgbClr val="00FF00"/>
                        </a:solidFill>
                      </a:rPr>
                      <a:t>Z-R</a:t>
                    </a:r>
                    <a:r>
                      <a:rPr lang="en-US" sz="1800" b="1" baseline="-25000" dirty="0" smtClean="0">
                        <a:solidFill>
                          <a:srgbClr val="00FF00"/>
                        </a:solidFill>
                      </a:rPr>
                      <a:t>I</a:t>
                    </a:r>
                    <a:r>
                      <a:rPr lang="en-US" sz="1800" b="1" dirty="0" smtClean="0">
                        <a:solidFill>
                          <a:srgbClr val="00FF00"/>
                        </a:solidFill>
                      </a:rPr>
                      <a:t>-ZFG</a:t>
                    </a:r>
                    <a:r>
                      <a:rPr lang="en-US" sz="1800" b="1" baseline="-25000" dirty="0" smtClean="0">
                        <a:solidFill>
                          <a:srgbClr val="00FF00"/>
                        </a:solidFill>
                      </a:rPr>
                      <a:t>1</a:t>
                    </a:r>
                    <a:endParaRPr lang="en-US" sz="1800" b="1" dirty="0">
                      <a:solidFill>
                        <a:srgbClr val="00FF00"/>
                      </a:solidFill>
                    </a:endParaRPr>
                  </a:p>
                </c:rich>
              </c:tx>
              <c:showVal val="1"/>
            </c:dLbl>
            <c:txPr>
              <a:bodyPr/>
              <a:lstStyle/>
              <a:p>
                <a:pPr>
                  <a:defRPr>
                    <a:solidFill>
                      <a:schemeClr val="accent6">
                        <a:lumMod val="60000"/>
                        <a:lumOff val="40000"/>
                      </a:schemeClr>
                    </a:solidFill>
                  </a:defRPr>
                </a:pPr>
                <a:endParaRPr lang="en-US"/>
              </a:p>
            </c:txPr>
            <c:showVal val="1"/>
          </c:dLbls>
          <c:xVal>
            <c:numRef>
              <c:f>Sheet1!$E$26</c:f>
              <c:numCache>
                <c:formatCode>General</c:formatCode>
                <c:ptCount val="1"/>
                <c:pt idx="0">
                  <c:v>0</c:v>
                </c:pt>
              </c:numCache>
            </c:numRef>
          </c:xVal>
          <c:yVal>
            <c:numRef>
              <c:f>Sheet1!$F$26</c:f>
              <c:numCache>
                <c:formatCode>General</c:formatCode>
                <c:ptCount val="1"/>
                <c:pt idx="0">
                  <c:v>5</c:v>
                </c:pt>
              </c:numCache>
            </c:numRef>
          </c:yVal>
        </c:ser>
        <c:ser>
          <c:idx val="6"/>
          <c:order val="6"/>
          <c:marker>
            <c:symbol val="plus"/>
            <c:size val="7"/>
            <c:spPr>
              <a:noFill/>
              <a:ln w="25400">
                <a:solidFill>
                  <a:srgbClr val="0070C0">
                    <a:alpha val="0"/>
                  </a:srgbClr>
                </a:solidFill>
              </a:ln>
            </c:spPr>
          </c:marker>
          <c:dLbls>
            <c:dLbl>
              <c:idx val="0"/>
              <c:layout>
                <c:manualLayout>
                  <c:x val="2.2226853996191637E-2"/>
                  <c:y val="5.0611952352109815E-2"/>
                </c:manualLayout>
              </c:layout>
              <c:tx>
                <c:rich>
                  <a:bodyPr/>
                  <a:lstStyle/>
                  <a:p>
                    <a:pPr>
                      <a:defRPr sz="2000">
                        <a:solidFill>
                          <a:srgbClr val="00FFFF"/>
                        </a:solidFill>
                      </a:defRPr>
                    </a:pPr>
                    <a:r>
                      <a:rPr lang="es-MX" sz="1800" b="1" dirty="0" smtClean="0"/>
                      <a:t>C-R</a:t>
                    </a:r>
                    <a:r>
                      <a:rPr lang="es-MX" sz="1800" b="1" baseline="-25000" dirty="0" smtClean="0"/>
                      <a:t>1</a:t>
                    </a:r>
                    <a:r>
                      <a:rPr lang="es-MX" sz="1800" b="1" dirty="0" smtClean="0"/>
                      <a:t>-CFG</a:t>
                    </a:r>
                    <a:r>
                      <a:rPr lang="es-MX" sz="1800" b="1" baseline="-25000" dirty="0" smtClean="0"/>
                      <a:t>1</a:t>
                    </a:r>
                    <a:endParaRPr lang="en-US" sz="2000" b="1" dirty="0"/>
                  </a:p>
                </c:rich>
              </c:tx>
              <c:spPr/>
              <c:showVal val="1"/>
            </c:dLbl>
            <c:txPr>
              <a:bodyPr/>
              <a:lstStyle/>
              <a:p>
                <a:pPr>
                  <a:defRPr>
                    <a:solidFill>
                      <a:srgbClr val="00FFFF"/>
                    </a:solidFill>
                  </a:defRPr>
                </a:pPr>
                <a:endParaRPr lang="en-US"/>
              </a:p>
            </c:txPr>
            <c:showVal val="1"/>
          </c:dLbls>
          <c:xVal>
            <c:numRef>
              <c:f>Sheet1!$E$27</c:f>
              <c:numCache>
                <c:formatCode>General</c:formatCode>
                <c:ptCount val="1"/>
                <c:pt idx="0">
                  <c:v>100</c:v>
                </c:pt>
              </c:numCache>
            </c:numRef>
          </c:xVal>
          <c:yVal>
            <c:numRef>
              <c:f>Sheet1!$F$27</c:f>
              <c:numCache>
                <c:formatCode>General</c:formatCode>
                <c:ptCount val="1"/>
                <c:pt idx="0">
                  <c:v>5</c:v>
                </c:pt>
              </c:numCache>
            </c:numRef>
          </c:yVal>
        </c:ser>
        <c:ser>
          <c:idx val="7"/>
          <c:order val="7"/>
          <c:spPr>
            <a:ln>
              <a:prstDash val="sysDash"/>
            </a:ln>
          </c:spPr>
          <c:marker>
            <c:symbol val="none"/>
          </c:marker>
          <c:xVal>
            <c:numRef>
              <c:f>Sheet1!$U$32:$U$38</c:f>
              <c:numCache>
                <c:formatCode>0.00</c:formatCode>
                <c:ptCount val="7"/>
                <c:pt idx="0">
                  <c:v>20.833333333333197</c:v>
                </c:pt>
                <c:pt idx="1">
                  <c:v>24.698081932275628</c:v>
                </c:pt>
                <c:pt idx="2">
                  <c:v>28.777589134125545</c:v>
                </c:pt>
                <c:pt idx="3">
                  <c:v>38.442546376618175</c:v>
                </c:pt>
                <c:pt idx="4">
                  <c:v>43.707535515750465</c:v>
                </c:pt>
                <c:pt idx="5">
                  <c:v>51.029962546816471</c:v>
                </c:pt>
                <c:pt idx="6">
                  <c:v>100</c:v>
                </c:pt>
              </c:numCache>
            </c:numRef>
          </c:xVal>
          <c:yVal>
            <c:numRef>
              <c:f>Sheet1!$V$32:$V$38</c:f>
              <c:numCache>
                <c:formatCode>0.00</c:formatCode>
                <c:ptCount val="7"/>
                <c:pt idx="0">
                  <c:v>36.084391824351606</c:v>
                </c:pt>
                <c:pt idx="1">
                  <c:v>29.106765879817978</c:v>
                </c:pt>
                <c:pt idx="2">
                  <c:v>25.338717247116829</c:v>
                </c:pt>
                <c:pt idx="3">
                  <c:v>17.810558484342991</c:v>
                </c:pt>
                <c:pt idx="4">
                  <c:v>19.27026879020039</c:v>
                </c:pt>
                <c:pt idx="5">
                  <c:v>19.947776154585288</c:v>
                </c:pt>
                <c:pt idx="6">
                  <c:v>0</c:v>
                </c:pt>
              </c:numCache>
            </c:numRef>
          </c:yVal>
          <c:smooth val="1"/>
        </c:ser>
        <c:axId val="115767168"/>
        <c:axId val="115789824"/>
      </c:scatterChart>
      <c:valAx>
        <c:axId val="115767168"/>
        <c:scaling>
          <c:orientation val="minMax"/>
          <c:max val="100"/>
          <c:min val="0"/>
        </c:scaling>
        <c:axPos val="b"/>
        <c:numFmt formatCode="General" sourceLinked="1"/>
        <c:tickLblPos val="nextTo"/>
        <c:spPr>
          <a:ln w="25400">
            <a:solidFill>
              <a:schemeClr val="tx1"/>
            </a:solidFill>
          </a:ln>
        </c:spPr>
        <c:txPr>
          <a:bodyPr/>
          <a:lstStyle/>
          <a:p>
            <a:pPr>
              <a:defRPr sz="1400" b="1">
                <a:solidFill>
                  <a:srgbClr val="00FFFF"/>
                </a:solidFill>
              </a:defRPr>
            </a:pPr>
            <a:endParaRPr lang="en-US"/>
          </a:p>
        </c:txPr>
        <c:crossAx val="115789824"/>
        <c:crosses val="autoZero"/>
        <c:crossBetween val="midCat"/>
      </c:valAx>
      <c:valAx>
        <c:axId val="115789824"/>
        <c:scaling>
          <c:orientation val="minMax"/>
          <c:max val="100"/>
          <c:min val="0"/>
        </c:scaling>
        <c:axPos val="l"/>
        <c:numFmt formatCode="General" sourceLinked="1"/>
        <c:tickLblPos val="nextTo"/>
        <c:spPr>
          <a:ln>
            <a:noFill/>
          </a:ln>
        </c:spPr>
        <c:txPr>
          <a:bodyPr/>
          <a:lstStyle/>
          <a:p>
            <a:pPr>
              <a:defRPr>
                <a:solidFill>
                  <a:schemeClr val="bg2">
                    <a:lumMod val="90000"/>
                    <a:lumOff val="10000"/>
                  </a:schemeClr>
                </a:solidFill>
              </a:defRPr>
            </a:pPr>
            <a:endParaRPr lang="en-US"/>
          </a:p>
        </c:txPr>
        <c:crossAx val="115767168"/>
        <c:crosses val="autoZero"/>
        <c:crossBetween val="midCat"/>
        <c:majorUnit val="100"/>
      </c:valAx>
      <c:spPr>
        <a:noFill/>
        <a:ln>
          <a:noFill/>
        </a:ln>
      </c:spPr>
    </c:plotArea>
    <c:plotVisOnly val="1"/>
    <c:dispBlanksAs val="gap"/>
  </c:chart>
  <c:spPr>
    <a:noFill/>
    <a:ln>
      <a:noFill/>
    </a:ln>
  </c:sp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3832909655245082"/>
          <c:y val="3.6778537914743892E-2"/>
          <c:w val="0.56271149838542789"/>
          <c:h val="0.88023460722643676"/>
        </c:manualLayout>
      </c:layout>
      <c:scatterChart>
        <c:scatterStyle val="lineMarker"/>
        <c:ser>
          <c:idx val="0"/>
          <c:order val="0"/>
          <c:spPr>
            <a:ln w="28575">
              <a:solidFill>
                <a:schemeClr val="bg1">
                  <a:lumMod val="65000"/>
                </a:schemeClr>
              </a:solidFill>
            </a:ln>
          </c:spPr>
          <c:marker>
            <c:symbol val="none"/>
          </c:marker>
          <c:xVal>
            <c:numRef>
              <c:f>Sheet1!$E$21:$E$22</c:f>
              <c:numCache>
                <c:formatCode>General</c:formatCode>
                <c:ptCount val="2"/>
                <c:pt idx="0">
                  <c:v>0</c:v>
                </c:pt>
                <c:pt idx="1">
                  <c:v>50</c:v>
                </c:pt>
              </c:numCache>
            </c:numRef>
          </c:xVal>
          <c:yVal>
            <c:numRef>
              <c:f>Sheet1!$F$21:$F$22</c:f>
              <c:numCache>
                <c:formatCode>0.00</c:formatCode>
                <c:ptCount val="2"/>
                <c:pt idx="0" formatCode="General">
                  <c:v>0</c:v>
                </c:pt>
                <c:pt idx="1">
                  <c:v>86.602540378443294</c:v>
                </c:pt>
              </c:numCache>
            </c:numRef>
          </c:yVal>
        </c:ser>
        <c:ser>
          <c:idx val="1"/>
          <c:order val="1"/>
          <c:spPr>
            <a:ln>
              <a:solidFill>
                <a:schemeClr val="bg1">
                  <a:lumMod val="65000"/>
                </a:schemeClr>
              </a:solidFill>
            </a:ln>
          </c:spPr>
          <c:marker>
            <c:symbol val="none"/>
          </c:marker>
          <c:xVal>
            <c:numRef>
              <c:f>Sheet1!$E$22:$E$23</c:f>
              <c:numCache>
                <c:formatCode>General</c:formatCode>
                <c:ptCount val="2"/>
                <c:pt idx="0">
                  <c:v>50</c:v>
                </c:pt>
                <c:pt idx="1">
                  <c:v>100</c:v>
                </c:pt>
              </c:numCache>
            </c:numRef>
          </c:xVal>
          <c:yVal>
            <c:numRef>
              <c:f>Sheet1!$F$22:$F$23</c:f>
              <c:numCache>
                <c:formatCode>General</c:formatCode>
                <c:ptCount val="2"/>
                <c:pt idx="0" formatCode="0.00">
                  <c:v>86.602540378443294</c:v>
                </c:pt>
                <c:pt idx="1">
                  <c:v>0</c:v>
                </c:pt>
              </c:numCache>
            </c:numRef>
          </c:yVal>
        </c:ser>
        <c:ser>
          <c:idx val="2"/>
          <c:order val="2"/>
          <c:spPr>
            <a:ln w="38100">
              <a:solidFill>
                <a:schemeClr val="bg1">
                  <a:lumMod val="65000"/>
                </a:schemeClr>
              </a:solidFill>
            </a:ln>
          </c:spPr>
          <c:marker>
            <c:symbol val="none"/>
          </c:marker>
          <c:xVal>
            <c:numRef>
              <c:f>Sheet1!$E$23:$E$24</c:f>
              <c:numCache>
                <c:formatCode>General</c:formatCode>
                <c:ptCount val="2"/>
                <c:pt idx="0">
                  <c:v>100</c:v>
                </c:pt>
                <c:pt idx="1">
                  <c:v>0</c:v>
                </c:pt>
              </c:numCache>
            </c:numRef>
          </c:xVal>
          <c:yVal>
            <c:numRef>
              <c:f>Sheet1!$F$23:$F$24</c:f>
              <c:numCache>
                <c:formatCode>General</c:formatCode>
                <c:ptCount val="2"/>
                <c:pt idx="0">
                  <c:v>0</c:v>
                </c:pt>
                <c:pt idx="1">
                  <c:v>0</c:v>
                </c:pt>
              </c:numCache>
            </c:numRef>
          </c:yVal>
        </c:ser>
        <c:ser>
          <c:idx val="3"/>
          <c:order val="3"/>
          <c:spPr>
            <a:ln w="12700">
              <a:noFill/>
              <a:prstDash val="sysDash"/>
            </a:ln>
          </c:spPr>
          <c:marker>
            <c:symbol val="circle"/>
            <c:size val="5"/>
            <c:spPr>
              <a:solidFill>
                <a:sysClr val="window" lastClr="FFFFFF"/>
              </a:solidFill>
              <a:ln w="25400">
                <a:solidFill>
                  <a:srgbClr val="7030A0"/>
                </a:solidFill>
              </a:ln>
            </c:spPr>
          </c:marker>
          <c:dPt>
            <c:idx val="2"/>
            <c:marker>
              <c:symbol val="x"/>
              <c:size val="6"/>
              <c:spPr>
                <a:solidFill>
                  <a:sysClr val="window" lastClr="FFFFFF"/>
                </a:solidFill>
                <a:ln w="31750">
                  <a:solidFill>
                    <a:srgbClr val="FF0000"/>
                  </a:solidFill>
                </a:ln>
              </c:spPr>
            </c:marker>
          </c:dPt>
          <c:dPt>
            <c:idx val="3"/>
            <c:marker>
              <c:symbol val="x"/>
              <c:size val="6"/>
              <c:spPr>
                <a:solidFill>
                  <a:sysClr val="window" lastClr="FFFFFF"/>
                </a:solidFill>
                <a:ln w="31750">
                  <a:solidFill>
                    <a:srgbClr val="FF0000"/>
                  </a:solidFill>
                </a:ln>
              </c:spPr>
            </c:marker>
          </c:dPt>
          <c:dPt>
            <c:idx val="4"/>
            <c:marker>
              <c:symbol val="x"/>
              <c:size val="10"/>
              <c:spPr>
                <a:solidFill>
                  <a:sysClr val="window" lastClr="FFFFFF"/>
                </a:solidFill>
                <a:ln w="31750">
                  <a:solidFill>
                    <a:srgbClr val="FF0000"/>
                  </a:solidFill>
                </a:ln>
              </c:spPr>
            </c:marker>
          </c:dPt>
          <c:dPt>
            <c:idx val="5"/>
            <c:marker>
              <c:symbol val="x"/>
              <c:size val="6"/>
              <c:spPr>
                <a:solidFill>
                  <a:sysClr val="window" lastClr="FFFFFF"/>
                </a:solidFill>
                <a:ln w="25400">
                  <a:solidFill>
                    <a:srgbClr val="FF0000"/>
                  </a:solidFill>
                </a:ln>
              </c:spPr>
            </c:marker>
          </c:dPt>
          <c:dPt>
            <c:idx val="6"/>
            <c:marker>
              <c:symbol val="x"/>
              <c:size val="5"/>
              <c:spPr>
                <a:solidFill>
                  <a:sysClr val="window" lastClr="FFFFFF"/>
                </a:solidFill>
                <a:ln w="25400">
                  <a:solidFill>
                    <a:srgbClr val="FF0000"/>
                  </a:solidFill>
                </a:ln>
              </c:spPr>
            </c:marker>
          </c:dPt>
          <c:dPt>
            <c:idx val="10"/>
            <c:marker>
              <c:symbol val="x"/>
              <c:size val="5"/>
              <c:spPr>
                <a:solidFill>
                  <a:sysClr val="window" lastClr="FFFFFF"/>
                </a:solidFill>
                <a:ln w="25400">
                  <a:solidFill>
                    <a:srgbClr val="FF0000"/>
                  </a:solidFill>
                </a:ln>
              </c:spPr>
            </c:marker>
          </c:dPt>
          <c:dPt>
            <c:idx val="12"/>
            <c:marker>
              <c:spPr>
                <a:noFill/>
                <a:ln w="25400">
                  <a:solidFill>
                    <a:srgbClr val="7030A0"/>
                  </a:solidFill>
                </a:ln>
              </c:spPr>
            </c:marker>
          </c:dPt>
          <c:dPt>
            <c:idx val="13"/>
            <c:marker>
              <c:spPr>
                <a:noFill/>
                <a:ln w="25400">
                  <a:solidFill>
                    <a:srgbClr val="7030A0"/>
                  </a:solidFill>
                </a:ln>
              </c:spPr>
            </c:marker>
          </c:dPt>
          <c:dPt>
            <c:idx val="14"/>
            <c:marker>
              <c:symbol val="x"/>
              <c:size val="6"/>
              <c:spPr>
                <a:solidFill>
                  <a:sysClr val="window" lastClr="FFFFFF"/>
                </a:solidFill>
                <a:ln w="25400">
                  <a:solidFill>
                    <a:srgbClr val="FF0000"/>
                  </a:solidFill>
                </a:ln>
              </c:spPr>
            </c:marker>
          </c:dPt>
          <c:dPt>
            <c:idx val="15"/>
            <c:marker>
              <c:spPr>
                <a:noFill/>
                <a:ln w="25400">
                  <a:solidFill>
                    <a:srgbClr val="7030A0"/>
                  </a:solidFill>
                </a:ln>
              </c:spPr>
            </c:marker>
          </c:dPt>
          <c:dPt>
            <c:idx val="16"/>
            <c:marker>
              <c:spPr>
                <a:noFill/>
                <a:ln w="25400">
                  <a:solidFill>
                    <a:srgbClr val="7030A0"/>
                  </a:solidFill>
                </a:ln>
              </c:spPr>
            </c:marker>
          </c:dPt>
          <c:dPt>
            <c:idx val="24"/>
            <c:marker>
              <c:symbol val="x"/>
              <c:size val="5"/>
              <c:spPr>
                <a:solidFill>
                  <a:sysClr val="window" lastClr="FFFFFF"/>
                </a:solidFill>
                <a:ln w="25400">
                  <a:solidFill>
                    <a:srgbClr val="FF0000"/>
                  </a:solidFill>
                </a:ln>
              </c:spPr>
            </c:marker>
          </c:dPt>
          <c:dPt>
            <c:idx val="26"/>
            <c:marker>
              <c:symbol val="x"/>
              <c:size val="5"/>
              <c:spPr>
                <a:solidFill>
                  <a:sysClr val="window" lastClr="FFFFFF"/>
                </a:solidFill>
                <a:ln w="25400">
                  <a:solidFill>
                    <a:srgbClr val="FF0000"/>
                  </a:solidFill>
                </a:ln>
              </c:spPr>
            </c:marker>
          </c:dPt>
          <c:dPt>
            <c:idx val="27"/>
            <c:marker>
              <c:symbol val="x"/>
              <c:size val="5"/>
              <c:spPr>
                <a:solidFill>
                  <a:sysClr val="window" lastClr="FFFFFF"/>
                </a:solidFill>
                <a:ln w="25400">
                  <a:solidFill>
                    <a:srgbClr val="FF0000"/>
                  </a:solidFill>
                </a:ln>
              </c:spPr>
            </c:marker>
          </c:dPt>
          <c:dPt>
            <c:idx val="30"/>
            <c:marker>
              <c:symbol val="x"/>
              <c:size val="5"/>
              <c:spPr>
                <a:solidFill>
                  <a:sysClr val="window" lastClr="FFFFFF"/>
                </a:solidFill>
                <a:ln w="25400">
                  <a:solidFill>
                    <a:srgbClr val="FF0000"/>
                  </a:solidFill>
                </a:ln>
              </c:spPr>
            </c:marker>
          </c:dPt>
          <c:dPt>
            <c:idx val="33"/>
            <c:marker>
              <c:symbol val="x"/>
              <c:size val="5"/>
              <c:spPr>
                <a:solidFill>
                  <a:sysClr val="window" lastClr="FFFFFF"/>
                </a:solidFill>
                <a:ln w="25400">
                  <a:solidFill>
                    <a:srgbClr val="FF0000"/>
                  </a:solidFill>
                </a:ln>
              </c:spPr>
            </c:marker>
          </c:dPt>
          <c:xVal>
            <c:numRef>
              <c:f>Sheet1!$E$18:$AO$18</c:f>
              <c:numCache>
                <c:formatCode>0.00</c:formatCode>
                <c:ptCount val="37"/>
                <c:pt idx="0">
                  <c:v>0</c:v>
                </c:pt>
                <c:pt idx="1">
                  <c:v>16.666666666666664</c:v>
                </c:pt>
                <c:pt idx="2">
                  <c:v>20</c:v>
                </c:pt>
                <c:pt idx="3">
                  <c:v>25</c:v>
                </c:pt>
                <c:pt idx="4">
                  <c:v>50</c:v>
                </c:pt>
                <c:pt idx="5">
                  <c:v>28.571428571428569</c:v>
                </c:pt>
                <c:pt idx="6">
                  <c:v>25.000000000000004</c:v>
                </c:pt>
                <c:pt idx="7">
                  <c:v>20</c:v>
                </c:pt>
                <c:pt idx="8">
                  <c:v>12.5</c:v>
                </c:pt>
                <c:pt idx="9">
                  <c:v>16.666666666666664</c:v>
                </c:pt>
                <c:pt idx="10">
                  <c:v>20.454545454545457</c:v>
                </c:pt>
                <c:pt idx="11">
                  <c:v>18.836333193804933</c:v>
                </c:pt>
                <c:pt idx="12">
                  <c:v>18.181818181818294</c:v>
                </c:pt>
                <c:pt idx="13">
                  <c:v>22.145328719723093</c:v>
                </c:pt>
                <c:pt idx="14">
                  <c:v>25.249169435215929</c:v>
                </c:pt>
                <c:pt idx="15">
                  <c:v>10</c:v>
                </c:pt>
                <c:pt idx="16">
                  <c:v>24.190964434476225</c:v>
                </c:pt>
                <c:pt idx="17">
                  <c:v>5.555555555555526</c:v>
                </c:pt>
                <c:pt idx="18">
                  <c:v>22.776769509981715</c:v>
                </c:pt>
                <c:pt idx="19">
                  <c:v>39.645390070922012</c:v>
                </c:pt>
                <c:pt idx="20">
                  <c:v>50.000000000000007</c:v>
                </c:pt>
                <c:pt idx="21">
                  <c:v>50</c:v>
                </c:pt>
                <c:pt idx="22">
                  <c:v>50</c:v>
                </c:pt>
                <c:pt idx="23">
                  <c:v>64.260355029585781</c:v>
                </c:pt>
                <c:pt idx="24">
                  <c:v>50</c:v>
                </c:pt>
                <c:pt idx="25">
                  <c:v>63.193430656934311</c:v>
                </c:pt>
                <c:pt idx="26">
                  <c:v>62.713205556532394</c:v>
                </c:pt>
                <c:pt idx="27">
                  <c:v>38.679397960835111</c:v>
                </c:pt>
                <c:pt idx="28">
                  <c:v>37.466687568584213</c:v>
                </c:pt>
                <c:pt idx="29">
                  <c:v>49.624321691943784</c:v>
                </c:pt>
                <c:pt idx="30">
                  <c:v>94.444444444444727</c:v>
                </c:pt>
                <c:pt idx="31">
                  <c:v>51.140395337050357</c:v>
                </c:pt>
                <c:pt idx="32">
                  <c:v>78.5714285714282</c:v>
                </c:pt>
                <c:pt idx="33">
                  <c:v>76.086956521739111</c:v>
                </c:pt>
                <c:pt idx="34">
                  <c:v>77.272727272726584</c:v>
                </c:pt>
                <c:pt idx="35">
                  <c:v>70</c:v>
                </c:pt>
                <c:pt idx="36">
                  <c:v>100</c:v>
                </c:pt>
              </c:numCache>
            </c:numRef>
          </c:xVal>
          <c:yVal>
            <c:numRef>
              <c:f>Sheet1!$E$17:$AO$17</c:f>
              <c:numCache>
                <c:formatCode>0.00</c:formatCode>
                <c:ptCount val="37"/>
                <c:pt idx="0">
                  <c:v>0</c:v>
                </c:pt>
                <c:pt idx="1">
                  <c:v>28.867513459481284</c:v>
                </c:pt>
                <c:pt idx="2">
                  <c:v>34.641016151377379</c:v>
                </c:pt>
                <c:pt idx="3">
                  <c:v>43.301270189221924</c:v>
                </c:pt>
                <c:pt idx="4">
                  <c:v>86.602540378443294</c:v>
                </c:pt>
                <c:pt idx="5">
                  <c:v>24.743582965269589</c:v>
                </c:pt>
                <c:pt idx="6">
                  <c:v>21.65063509461099</c:v>
                </c:pt>
                <c:pt idx="7">
                  <c:v>17.320508075688771</c:v>
                </c:pt>
                <c:pt idx="8">
                  <c:v>21.65063509461099</c:v>
                </c:pt>
                <c:pt idx="9">
                  <c:v>20.619652471058131</c:v>
                </c:pt>
                <c:pt idx="10">
                  <c:v>19.682395540555422</c:v>
                </c:pt>
                <c:pt idx="11">
                  <c:v>18.125270066647939</c:v>
                </c:pt>
                <c:pt idx="12">
                  <c:v>15.745916432444339</c:v>
                </c:pt>
                <c:pt idx="13">
                  <c:v>14.983138473779222</c:v>
                </c:pt>
                <c:pt idx="14">
                  <c:v>14.385804049575441</c:v>
                </c:pt>
                <c:pt idx="15">
                  <c:v>17.320508075688771</c:v>
                </c:pt>
                <c:pt idx="16">
                  <c:v>13.874165392253103</c:v>
                </c:pt>
                <c:pt idx="17">
                  <c:v>9.6225044864937637</c:v>
                </c:pt>
                <c:pt idx="18">
                  <c:v>8.0158431203278351</c:v>
                </c:pt>
                <c:pt idx="19">
                  <c:v>6.2648646231214675</c:v>
                </c:pt>
                <c:pt idx="20">
                  <c:v>5.1900464856647046</c:v>
                </c:pt>
                <c:pt idx="21">
                  <c:v>6.9680204902196472</c:v>
                </c:pt>
                <c:pt idx="22">
                  <c:v>10.967133934388126</c:v>
                </c:pt>
                <c:pt idx="23">
                  <c:v>8.8139863580428646</c:v>
                </c:pt>
                <c:pt idx="24">
                  <c:v>14.882010044328872</c:v>
                </c:pt>
                <c:pt idx="25">
                  <c:v>14.633932917963326</c:v>
                </c:pt>
                <c:pt idx="26">
                  <c:v>17.253504175976229</c:v>
                </c:pt>
                <c:pt idx="27">
                  <c:v>10.932186679913674</c:v>
                </c:pt>
                <c:pt idx="28">
                  <c:v>10.589431179681174</c:v>
                </c:pt>
                <c:pt idx="29">
                  <c:v>13.65252236660317</c:v>
                </c:pt>
                <c:pt idx="30">
                  <c:v>9.6225044864937637</c:v>
                </c:pt>
                <c:pt idx="31">
                  <c:v>9.5688564635077356</c:v>
                </c:pt>
                <c:pt idx="32">
                  <c:v>4.1239304942116126</c:v>
                </c:pt>
                <c:pt idx="33">
                  <c:v>11.295983527623116</c:v>
                </c:pt>
                <c:pt idx="34">
                  <c:v>7.8729582162221696</c:v>
                </c:pt>
                <c:pt idx="35">
                  <c:v>10.392304845413276</c:v>
                </c:pt>
                <c:pt idx="36">
                  <c:v>0</c:v>
                </c:pt>
              </c:numCache>
            </c:numRef>
          </c:yVal>
        </c:ser>
        <c:ser>
          <c:idx val="4"/>
          <c:order val="4"/>
          <c:marker>
            <c:symbol val="circle"/>
            <c:size val="11"/>
            <c:spPr>
              <a:noFill/>
              <a:ln w="25400">
                <a:solidFill>
                  <a:srgbClr val="99FF33">
                    <a:alpha val="0"/>
                  </a:srgbClr>
                </a:solidFill>
              </a:ln>
            </c:spPr>
          </c:marker>
          <c:dLbls>
            <c:dLbl>
              <c:idx val="0"/>
              <c:layout>
                <c:manualLayout>
                  <c:x val="-1.3031866629565621E-2"/>
                  <c:y val="6.9724813660947876E-2"/>
                </c:manualLayout>
              </c:layout>
              <c:tx>
                <c:rich>
                  <a:bodyPr/>
                  <a:lstStyle/>
                  <a:p>
                    <a:pPr>
                      <a:defRPr sz="1600"/>
                    </a:pPr>
                    <a:r>
                      <a:rPr lang="en-US" sz="1600" baseline="0" dirty="0" smtClean="0">
                        <a:solidFill>
                          <a:srgbClr val="00B050"/>
                        </a:solidFill>
                      </a:rPr>
                      <a:t>Anionic</a:t>
                    </a:r>
                    <a:endParaRPr lang="en-US" sz="1600" baseline="-25000" dirty="0">
                      <a:solidFill>
                        <a:srgbClr val="00B050"/>
                      </a:solidFill>
                    </a:endParaRPr>
                  </a:p>
                </c:rich>
              </c:tx>
              <c:spPr/>
              <c:showVal val="1"/>
            </c:dLbl>
            <c:showVal val="1"/>
          </c:dLbls>
          <c:xVal>
            <c:numRef>
              <c:f>Sheet1!$E$25</c:f>
              <c:numCache>
                <c:formatCode>General</c:formatCode>
                <c:ptCount val="1"/>
                <c:pt idx="0">
                  <c:v>50</c:v>
                </c:pt>
              </c:numCache>
            </c:numRef>
          </c:xVal>
          <c:yVal>
            <c:numRef>
              <c:f>Sheet1!$F$25</c:f>
              <c:numCache>
                <c:formatCode>0.00</c:formatCode>
                <c:ptCount val="1"/>
                <c:pt idx="0">
                  <c:v>100</c:v>
                </c:pt>
              </c:numCache>
            </c:numRef>
          </c:yVal>
        </c:ser>
        <c:ser>
          <c:idx val="5"/>
          <c:order val="5"/>
          <c:marker>
            <c:symbol val="diamond"/>
            <c:size val="7"/>
            <c:spPr>
              <a:noFill/>
              <a:ln w="25400">
                <a:solidFill>
                  <a:srgbClr val="F79646">
                    <a:lumMod val="75000"/>
                    <a:alpha val="2000"/>
                  </a:srgbClr>
                </a:solidFill>
              </a:ln>
            </c:spPr>
          </c:marker>
          <c:dLbls>
            <c:dLbl>
              <c:idx val="0"/>
              <c:layout>
                <c:manualLayout>
                  <c:x val="-0.14961972776658733"/>
                  <c:y val="6.1907048308004066E-2"/>
                </c:manualLayout>
              </c:layout>
              <c:tx>
                <c:rich>
                  <a:bodyPr/>
                  <a:lstStyle/>
                  <a:p>
                    <a:r>
                      <a:rPr lang="en-US" sz="1600" b="1" dirty="0" smtClean="0">
                        <a:solidFill>
                          <a:srgbClr val="FF0000"/>
                        </a:solidFill>
                      </a:rPr>
                      <a:t>Z</a:t>
                    </a:r>
                    <a:endParaRPr lang="en-US" sz="1600" b="1" dirty="0">
                      <a:solidFill>
                        <a:srgbClr val="FF0000"/>
                      </a:solidFill>
                    </a:endParaRPr>
                  </a:p>
                </c:rich>
              </c:tx>
              <c:showVal val="1"/>
            </c:dLbl>
            <c:showVal val="1"/>
          </c:dLbls>
          <c:xVal>
            <c:numRef>
              <c:f>Sheet1!$E$26</c:f>
              <c:numCache>
                <c:formatCode>General</c:formatCode>
                <c:ptCount val="1"/>
                <c:pt idx="0">
                  <c:v>0</c:v>
                </c:pt>
              </c:numCache>
            </c:numRef>
          </c:xVal>
          <c:yVal>
            <c:numRef>
              <c:f>Sheet1!$F$26</c:f>
              <c:numCache>
                <c:formatCode>General</c:formatCode>
                <c:ptCount val="1"/>
                <c:pt idx="0">
                  <c:v>5</c:v>
                </c:pt>
              </c:numCache>
            </c:numRef>
          </c:yVal>
        </c:ser>
        <c:ser>
          <c:idx val="6"/>
          <c:order val="6"/>
          <c:marker>
            <c:symbol val="plus"/>
            <c:size val="7"/>
            <c:spPr>
              <a:noFill/>
              <a:ln w="25400">
                <a:solidFill>
                  <a:srgbClr val="0070C0">
                    <a:alpha val="0"/>
                  </a:srgbClr>
                </a:solidFill>
              </a:ln>
            </c:spPr>
          </c:marker>
          <c:dLbls>
            <c:dLbl>
              <c:idx val="0"/>
              <c:layout>
                <c:manualLayout>
                  <c:x val="1.5094305382484243E-2"/>
                  <c:y val="2.8814675394673792E-2"/>
                </c:manualLayout>
              </c:layout>
              <c:tx>
                <c:rich>
                  <a:bodyPr/>
                  <a:lstStyle/>
                  <a:p>
                    <a:r>
                      <a:rPr lang="en-US" sz="1800" b="1" dirty="0" smtClean="0">
                        <a:solidFill>
                          <a:srgbClr val="0070C0"/>
                        </a:solidFill>
                      </a:rPr>
                      <a:t>C</a:t>
                    </a:r>
                    <a:endParaRPr lang="en-US" sz="1800" b="1" dirty="0">
                      <a:solidFill>
                        <a:srgbClr val="0070C0"/>
                      </a:solidFill>
                    </a:endParaRPr>
                  </a:p>
                </c:rich>
              </c:tx>
              <c:showVal val="1"/>
            </c:dLbl>
            <c:showVal val="1"/>
          </c:dLbls>
          <c:xVal>
            <c:numRef>
              <c:f>Sheet1!$E$27</c:f>
              <c:numCache>
                <c:formatCode>General</c:formatCode>
                <c:ptCount val="1"/>
                <c:pt idx="0">
                  <c:v>100</c:v>
                </c:pt>
              </c:numCache>
            </c:numRef>
          </c:xVal>
          <c:yVal>
            <c:numRef>
              <c:f>Sheet1!$F$27</c:f>
              <c:numCache>
                <c:formatCode>General</c:formatCode>
                <c:ptCount val="1"/>
                <c:pt idx="0">
                  <c:v>5</c:v>
                </c:pt>
              </c:numCache>
            </c:numRef>
          </c:yVal>
        </c:ser>
        <c:ser>
          <c:idx val="7"/>
          <c:order val="7"/>
          <c:spPr>
            <a:ln>
              <a:solidFill>
                <a:schemeClr val="accent6">
                  <a:lumMod val="75000"/>
                </a:schemeClr>
              </a:solidFill>
              <a:prstDash val="sysDash"/>
            </a:ln>
          </c:spPr>
          <c:marker>
            <c:symbol val="none"/>
          </c:marker>
          <c:xVal>
            <c:numRef>
              <c:f>Sheet1!$W$22:$W$29</c:f>
              <c:numCache>
                <c:formatCode>0.00</c:formatCode>
                <c:ptCount val="8"/>
                <c:pt idx="0">
                  <c:v>20</c:v>
                </c:pt>
                <c:pt idx="1">
                  <c:v>20.454545454545457</c:v>
                </c:pt>
                <c:pt idx="2">
                  <c:v>25.249169435215929</c:v>
                </c:pt>
                <c:pt idx="3">
                  <c:v>38.679397960835111</c:v>
                </c:pt>
                <c:pt idx="4">
                  <c:v>49.624321691943784</c:v>
                </c:pt>
                <c:pt idx="5">
                  <c:v>62.713205556532394</c:v>
                </c:pt>
                <c:pt idx="6">
                  <c:v>76.086956521739111</c:v>
                </c:pt>
                <c:pt idx="7">
                  <c:v>100</c:v>
                </c:pt>
              </c:numCache>
            </c:numRef>
          </c:xVal>
          <c:yVal>
            <c:numRef>
              <c:f>Sheet1!$X$22:$X$29</c:f>
              <c:numCache>
                <c:formatCode>0.00</c:formatCode>
                <c:ptCount val="8"/>
                <c:pt idx="0">
                  <c:v>34.641016151377379</c:v>
                </c:pt>
                <c:pt idx="1">
                  <c:v>19.682395540555422</c:v>
                </c:pt>
                <c:pt idx="2">
                  <c:v>14.385804049575441</c:v>
                </c:pt>
                <c:pt idx="3">
                  <c:v>10.932186679913674</c:v>
                </c:pt>
                <c:pt idx="4">
                  <c:v>13.65252236660317</c:v>
                </c:pt>
                <c:pt idx="5">
                  <c:v>17.253504175976229</c:v>
                </c:pt>
                <c:pt idx="6">
                  <c:v>11.295983527623116</c:v>
                </c:pt>
                <c:pt idx="7">
                  <c:v>0</c:v>
                </c:pt>
              </c:numCache>
            </c:numRef>
          </c:yVal>
          <c:smooth val="1"/>
        </c:ser>
        <c:axId val="90173824"/>
        <c:axId val="90175360"/>
      </c:scatterChart>
      <c:valAx>
        <c:axId val="90173824"/>
        <c:scaling>
          <c:orientation val="minMax"/>
          <c:max val="100"/>
          <c:min val="0"/>
        </c:scaling>
        <c:axPos val="b"/>
        <c:numFmt formatCode="General" sourceLinked="1"/>
        <c:tickLblPos val="nextTo"/>
        <c:txPr>
          <a:bodyPr/>
          <a:lstStyle/>
          <a:p>
            <a:pPr>
              <a:defRPr sz="1200" b="1">
                <a:solidFill>
                  <a:srgbClr val="0070C0"/>
                </a:solidFill>
              </a:defRPr>
            </a:pPr>
            <a:endParaRPr lang="en-US"/>
          </a:p>
        </c:txPr>
        <c:crossAx val="90175360"/>
        <c:crosses val="autoZero"/>
        <c:crossBetween val="midCat"/>
      </c:valAx>
      <c:valAx>
        <c:axId val="90175360"/>
        <c:scaling>
          <c:orientation val="minMax"/>
          <c:max val="100"/>
          <c:min val="0"/>
        </c:scaling>
        <c:axPos val="l"/>
        <c:numFmt formatCode="General" sourceLinked="1"/>
        <c:tickLblPos val="nextTo"/>
        <c:spPr>
          <a:ln>
            <a:noFill/>
          </a:ln>
        </c:spPr>
        <c:crossAx val="90173824"/>
        <c:crosses val="autoZero"/>
        <c:crossBetween val="midCat"/>
        <c:majorUnit val="100"/>
      </c:valAx>
      <c:spPr>
        <a:noFill/>
        <a:ln>
          <a:noFill/>
        </a:ln>
      </c:spPr>
    </c:plotArea>
    <c:plotVisOnly val="1"/>
    <c:dispBlanksAs val="gap"/>
  </c:chart>
  <c:spPr>
    <a:noFill/>
    <a:ln>
      <a:noFill/>
    </a:ln>
  </c:sp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a:t>Go=12.75</a:t>
            </a:r>
            <a:r>
              <a:rPr lang="en-US" baseline="0" dirty="0"/>
              <a:t> Pa, </a:t>
            </a:r>
            <a:r>
              <a:rPr lang="en-US" baseline="0" dirty="0" smtClean="0">
                <a:latin typeface="Symbol" pitchFamily="18" charset="2"/>
              </a:rPr>
              <a:t>t</a:t>
            </a:r>
            <a:r>
              <a:rPr lang="en-US" baseline="-25000" dirty="0" smtClean="0">
                <a:latin typeface="Symbol" pitchFamily="18" charset="2"/>
              </a:rPr>
              <a:t>o</a:t>
            </a:r>
            <a:r>
              <a:rPr lang="en-US" baseline="0" dirty="0" smtClean="0"/>
              <a:t>=0.026 </a:t>
            </a:r>
            <a:r>
              <a:rPr lang="en-US" baseline="0" dirty="0"/>
              <a:t>s</a:t>
            </a:r>
            <a:endParaRPr lang="en-US" dirty="0"/>
          </a:p>
        </c:rich>
      </c:tx>
      <c:layout/>
      <c:overlay val="1"/>
    </c:title>
    <c:plotArea>
      <c:layout>
        <c:manualLayout>
          <c:layoutTarget val="inner"/>
          <c:xMode val="edge"/>
          <c:yMode val="edge"/>
          <c:x val="0.15179590438140297"/>
          <c:y val="0.11769007089881429"/>
          <c:w val="0.62095865876792322"/>
          <c:h val="0.72029993138824944"/>
        </c:manualLayout>
      </c:layout>
      <c:scatterChart>
        <c:scatterStyle val="lineMarker"/>
        <c:ser>
          <c:idx val="0"/>
          <c:order val="0"/>
          <c:tx>
            <c:v>G'</c:v>
          </c:tx>
          <c:spPr>
            <a:ln w="28575">
              <a:noFill/>
            </a:ln>
          </c:spPr>
          <c:marker>
            <c:symbol val="diamond"/>
            <c:size val="5"/>
            <c:spPr>
              <a:noFill/>
              <a:ln>
                <a:solidFill>
                  <a:srgbClr val="00FFFF"/>
                </a:solidFill>
              </a:ln>
            </c:spPr>
          </c:marker>
          <c:xVal>
            <c:numRef>
              <c:f>Viscmix!$A$31:$A$117</c:f>
              <c:numCache>
                <c:formatCode>General</c:formatCode>
                <c:ptCount val="87"/>
                <c:pt idx="0">
                  <c:v>0.70000000000000062</c:v>
                </c:pt>
                <c:pt idx="1">
                  <c:v>0.74148000000000003</c:v>
                </c:pt>
                <c:pt idx="2">
                  <c:v>0.7854099999999995</c:v>
                </c:pt>
                <c:pt idx="3">
                  <c:v>0.83195000000000063</c:v>
                </c:pt>
                <c:pt idx="4">
                  <c:v>0.88125000000000053</c:v>
                </c:pt>
                <c:pt idx="5">
                  <c:v>0.93345999999999996</c:v>
                </c:pt>
                <c:pt idx="6">
                  <c:v>0.98877999999999999</c:v>
                </c:pt>
                <c:pt idx="7">
                  <c:v>1.0473599999999998</c:v>
                </c:pt>
                <c:pt idx="8">
                  <c:v>1.1094199999999999</c:v>
                </c:pt>
                <c:pt idx="9">
                  <c:v>1.17516</c:v>
                </c:pt>
                <c:pt idx="10">
                  <c:v>1.2447999999999895</c:v>
                </c:pt>
                <c:pt idx="11">
                  <c:v>1.3185500000000001</c:v>
                </c:pt>
                <c:pt idx="12">
                  <c:v>1.3966799999999999</c:v>
                </c:pt>
                <c:pt idx="13">
                  <c:v>1.4794399999999885</c:v>
                </c:pt>
                <c:pt idx="14">
                  <c:v>1.5670999999999906</c:v>
                </c:pt>
                <c:pt idx="15">
                  <c:v>1.6599599999999999</c:v>
                </c:pt>
                <c:pt idx="16">
                  <c:v>1.7583199999999999</c:v>
                </c:pt>
                <c:pt idx="17">
                  <c:v>1.8625100000000001</c:v>
                </c:pt>
                <c:pt idx="18">
                  <c:v>1.9728699999999986</c:v>
                </c:pt>
                <c:pt idx="19">
                  <c:v>2.0897700000000001</c:v>
                </c:pt>
                <c:pt idx="20">
                  <c:v>2.2135899999999999</c:v>
                </c:pt>
                <c:pt idx="21">
                  <c:v>2.34476</c:v>
                </c:pt>
                <c:pt idx="22">
                  <c:v>2.4836900000000002</c:v>
                </c:pt>
                <c:pt idx="23">
                  <c:v>2.6308599999999789</c:v>
                </c:pt>
                <c:pt idx="24">
                  <c:v>2.7867500000000001</c:v>
                </c:pt>
                <c:pt idx="25">
                  <c:v>2.9518699999999725</c:v>
                </c:pt>
                <c:pt idx="26">
                  <c:v>3.1267800000000001</c:v>
                </c:pt>
                <c:pt idx="27">
                  <c:v>3.3120599999999603</c:v>
                </c:pt>
                <c:pt idx="28">
                  <c:v>3.5083099999999998</c:v>
                </c:pt>
                <c:pt idx="29">
                  <c:v>3.7161900000000001</c:v>
                </c:pt>
                <c:pt idx="30">
                  <c:v>3.9363899999999967</c:v>
                </c:pt>
                <c:pt idx="31">
                  <c:v>4.1696299999999997</c:v>
                </c:pt>
                <c:pt idx="32">
                  <c:v>4.4167000000000014</c:v>
                </c:pt>
                <c:pt idx="33">
                  <c:v>4.6783999999999999</c:v>
                </c:pt>
                <c:pt idx="34">
                  <c:v>4.9556199999999997</c:v>
                </c:pt>
                <c:pt idx="35">
                  <c:v>5.2492500000000124</c:v>
                </c:pt>
                <c:pt idx="36">
                  <c:v>5.5602900000000002</c:v>
                </c:pt>
                <c:pt idx="37">
                  <c:v>5.8897599999999999</c:v>
                </c:pt>
                <c:pt idx="38">
                  <c:v>6.2387500000000014</c:v>
                </c:pt>
                <c:pt idx="39">
                  <c:v>6.6084199999999855</c:v>
                </c:pt>
                <c:pt idx="40">
                  <c:v>6.9999900000000004</c:v>
                </c:pt>
                <c:pt idx="41">
                  <c:v>7.4147699999999999</c:v>
                </c:pt>
                <c:pt idx="42">
                  <c:v>7.8541199999999645</c:v>
                </c:pt>
                <c:pt idx="43">
                  <c:v>8.3195000000000068</c:v>
                </c:pt>
                <c:pt idx="44">
                  <c:v>8.8124700000000047</c:v>
                </c:pt>
                <c:pt idx="45">
                  <c:v>9.3346400000000003</c:v>
                </c:pt>
                <c:pt idx="46">
                  <c:v>9.8877500000000005</c:v>
                </c:pt>
                <c:pt idx="47">
                  <c:v>10.473600000000006</c:v>
                </c:pt>
                <c:pt idx="48">
                  <c:v>11.094200000000001</c:v>
                </c:pt>
                <c:pt idx="49">
                  <c:v>11.7516</c:v>
                </c:pt>
                <c:pt idx="50">
                  <c:v>12.447900000000001</c:v>
                </c:pt>
                <c:pt idx="51">
                  <c:v>13.185500000000006</c:v>
                </c:pt>
                <c:pt idx="52">
                  <c:v>13.966800000000006</c:v>
                </c:pt>
                <c:pt idx="53">
                  <c:v>14.7944</c:v>
                </c:pt>
                <c:pt idx="54">
                  <c:v>15.671000000000001</c:v>
                </c:pt>
                <c:pt idx="55">
                  <c:v>16.599599999999889</c:v>
                </c:pt>
                <c:pt idx="56">
                  <c:v>17.583199999999813</c:v>
                </c:pt>
                <c:pt idx="57">
                  <c:v>18.625</c:v>
                </c:pt>
                <c:pt idx="58">
                  <c:v>19.728599999999769</c:v>
                </c:pt>
                <c:pt idx="59">
                  <c:v>20.897600000000001</c:v>
                </c:pt>
                <c:pt idx="60">
                  <c:v>22.135899999999999</c:v>
                </c:pt>
                <c:pt idx="61">
                  <c:v>23.447500000000002</c:v>
                </c:pt>
                <c:pt idx="62">
                  <c:v>24.836900000000131</c:v>
                </c:pt>
                <c:pt idx="63">
                  <c:v>26.308599999999824</c:v>
                </c:pt>
                <c:pt idx="64">
                  <c:v>27.8674</c:v>
                </c:pt>
                <c:pt idx="65">
                  <c:v>29.518699999999889</c:v>
                </c:pt>
                <c:pt idx="66">
                  <c:v>31.267800000000001</c:v>
                </c:pt>
                <c:pt idx="67">
                  <c:v>33.120500000000163</c:v>
                </c:pt>
                <c:pt idx="68">
                  <c:v>35.083000000000006</c:v>
                </c:pt>
                <c:pt idx="69">
                  <c:v>37.161800000000007</c:v>
                </c:pt>
                <c:pt idx="70">
                  <c:v>39.363800000000005</c:v>
                </c:pt>
                <c:pt idx="71">
                  <c:v>41.696300000000299</c:v>
                </c:pt>
                <c:pt idx="72">
                  <c:v>44.166900000000012</c:v>
                </c:pt>
                <c:pt idx="73">
                  <c:v>46.784000000000006</c:v>
                </c:pt>
                <c:pt idx="74">
                  <c:v>49.556100000000001</c:v>
                </c:pt>
                <c:pt idx="75">
                  <c:v>52.492500000000113</c:v>
                </c:pt>
                <c:pt idx="76">
                  <c:v>55.602900000000012</c:v>
                </c:pt>
                <c:pt idx="77">
                  <c:v>58.897500000000001</c:v>
                </c:pt>
                <c:pt idx="78">
                  <c:v>62.387399999999992</c:v>
                </c:pt>
                <c:pt idx="79">
                  <c:v>66.084100000000007</c:v>
                </c:pt>
                <c:pt idx="80">
                  <c:v>69.999799999999993</c:v>
                </c:pt>
                <c:pt idx="81">
                  <c:v>74.147599999999997</c:v>
                </c:pt>
                <c:pt idx="82">
                  <c:v>78.541100000000327</c:v>
                </c:pt>
                <c:pt idx="83">
                  <c:v>83.194900000000004</c:v>
                </c:pt>
                <c:pt idx="84">
                  <c:v>88.124600000000001</c:v>
                </c:pt>
                <c:pt idx="85">
                  <c:v>93.346300000000014</c:v>
                </c:pt>
                <c:pt idx="86">
                  <c:v>98.87739999999998</c:v>
                </c:pt>
              </c:numCache>
            </c:numRef>
          </c:xVal>
          <c:yVal>
            <c:numRef>
              <c:f>Viscmix!$B$31:$B$117</c:f>
              <c:numCache>
                <c:formatCode>General</c:formatCode>
                <c:ptCount val="87"/>
                <c:pt idx="0">
                  <c:v>1.209E-2</c:v>
                </c:pt>
                <c:pt idx="1">
                  <c:v>1.2409999999999996E-2</c:v>
                </c:pt>
                <c:pt idx="2">
                  <c:v>1.9040000000000151E-2</c:v>
                </c:pt>
                <c:pt idx="3">
                  <c:v>1.3930000000000041E-2</c:v>
                </c:pt>
                <c:pt idx="4">
                  <c:v>1.7580000000000047E-2</c:v>
                </c:pt>
                <c:pt idx="5">
                  <c:v>1.4000000000000005E-2</c:v>
                </c:pt>
                <c:pt idx="6">
                  <c:v>2.4710000000000003E-2</c:v>
                </c:pt>
                <c:pt idx="7">
                  <c:v>9.4700000000000548E-3</c:v>
                </c:pt>
                <c:pt idx="8">
                  <c:v>2.385000000000001E-2</c:v>
                </c:pt>
                <c:pt idx="9">
                  <c:v>2.6680000000000096E-2</c:v>
                </c:pt>
                <c:pt idx="10">
                  <c:v>2.9540000000000011E-2</c:v>
                </c:pt>
                <c:pt idx="11">
                  <c:v>2.3139999999999997E-2</c:v>
                </c:pt>
                <c:pt idx="12">
                  <c:v>3.0910000000000031E-2</c:v>
                </c:pt>
                <c:pt idx="13">
                  <c:v>3.3950000000000001E-2</c:v>
                </c:pt>
                <c:pt idx="14">
                  <c:v>3.7120000000000042E-2</c:v>
                </c:pt>
                <c:pt idx="15">
                  <c:v>4.4000000000000122E-2</c:v>
                </c:pt>
                <c:pt idx="16">
                  <c:v>4.4540000000000003E-2</c:v>
                </c:pt>
                <c:pt idx="17">
                  <c:v>4.1740000000000006E-2</c:v>
                </c:pt>
                <c:pt idx="18">
                  <c:v>4.7180000000000034E-2</c:v>
                </c:pt>
                <c:pt idx="19">
                  <c:v>5.8010000000000103E-2</c:v>
                </c:pt>
                <c:pt idx="20">
                  <c:v>6.6989999999999994E-2</c:v>
                </c:pt>
                <c:pt idx="21">
                  <c:v>5.9660000000000123E-2</c:v>
                </c:pt>
                <c:pt idx="22">
                  <c:v>7.0800000000000113E-2</c:v>
                </c:pt>
                <c:pt idx="23">
                  <c:v>9.4190000000000204E-2</c:v>
                </c:pt>
                <c:pt idx="24">
                  <c:v>9.3640000000000265E-2</c:v>
                </c:pt>
                <c:pt idx="25">
                  <c:v>0.10384</c:v>
                </c:pt>
                <c:pt idx="26">
                  <c:v>0.10822000000000094</c:v>
                </c:pt>
                <c:pt idx="27">
                  <c:v>0.1326</c:v>
                </c:pt>
                <c:pt idx="28">
                  <c:v>0.12945999999999999</c:v>
                </c:pt>
                <c:pt idx="29">
                  <c:v>0.14744000000000174</c:v>
                </c:pt>
                <c:pt idx="30">
                  <c:v>0.16031000000000023</c:v>
                </c:pt>
                <c:pt idx="31">
                  <c:v>0.18974000000000193</c:v>
                </c:pt>
                <c:pt idx="32">
                  <c:v>0.21199000000000162</c:v>
                </c:pt>
                <c:pt idx="33">
                  <c:v>0.23296000000000044</c:v>
                </c:pt>
                <c:pt idx="34">
                  <c:v>0.25679999999999997</c:v>
                </c:pt>
                <c:pt idx="35">
                  <c:v>0.28133000000000002</c:v>
                </c:pt>
                <c:pt idx="36">
                  <c:v>0.31749000000000038</c:v>
                </c:pt>
                <c:pt idx="37">
                  <c:v>0.35362000000000032</c:v>
                </c:pt>
                <c:pt idx="38">
                  <c:v>0.38160000000000038</c:v>
                </c:pt>
                <c:pt idx="39">
                  <c:v>0.43140000000000261</c:v>
                </c:pt>
                <c:pt idx="40">
                  <c:v>0.47281000000000262</c:v>
                </c:pt>
                <c:pt idx="41">
                  <c:v>0.53203999999999996</c:v>
                </c:pt>
                <c:pt idx="42">
                  <c:v>0.58455999999999542</c:v>
                </c:pt>
                <c:pt idx="43">
                  <c:v>0.64093000000000466</c:v>
                </c:pt>
                <c:pt idx="44">
                  <c:v>0.72058</c:v>
                </c:pt>
                <c:pt idx="45">
                  <c:v>0.78895999999999999</c:v>
                </c:pt>
                <c:pt idx="46">
                  <c:v>0.87438000000000005</c:v>
                </c:pt>
                <c:pt idx="47">
                  <c:v>0.95998000000000061</c:v>
                </c:pt>
                <c:pt idx="48">
                  <c:v>1.0554299999999885</c:v>
                </c:pt>
                <c:pt idx="49">
                  <c:v>1.17387</c:v>
                </c:pt>
                <c:pt idx="50">
                  <c:v>1.3016399999999895</c:v>
                </c:pt>
                <c:pt idx="51">
                  <c:v>1.4103599999999998</c:v>
                </c:pt>
                <c:pt idx="52">
                  <c:v>1.5483499999999999</c:v>
                </c:pt>
                <c:pt idx="53">
                  <c:v>1.6935100000000001</c:v>
                </c:pt>
                <c:pt idx="54">
                  <c:v>1.8470899999999999</c:v>
                </c:pt>
                <c:pt idx="55">
                  <c:v>2.0168699999999697</c:v>
                </c:pt>
                <c:pt idx="56">
                  <c:v>2.2220300000000002</c:v>
                </c:pt>
                <c:pt idx="57">
                  <c:v>2.3774799999999967</c:v>
                </c:pt>
                <c:pt idx="58">
                  <c:v>2.56697</c:v>
                </c:pt>
                <c:pt idx="59">
                  <c:v>2.7941500000000001</c:v>
                </c:pt>
                <c:pt idx="60">
                  <c:v>3.0120699999999738</c:v>
                </c:pt>
                <c:pt idx="61">
                  <c:v>3.2470300000000241</c:v>
                </c:pt>
                <c:pt idx="62">
                  <c:v>3.4724899999999743</c:v>
                </c:pt>
                <c:pt idx="63">
                  <c:v>3.6939199999999999</c:v>
                </c:pt>
                <c:pt idx="64">
                  <c:v>3.9291800000000001</c:v>
                </c:pt>
                <c:pt idx="65">
                  <c:v>4.1895299999999995</c:v>
                </c:pt>
                <c:pt idx="66">
                  <c:v>4.4540499999999996</c:v>
                </c:pt>
                <c:pt idx="67">
                  <c:v>4.7382200000000134</c:v>
                </c:pt>
                <c:pt idx="68">
                  <c:v>4.9807399999999999</c:v>
                </c:pt>
                <c:pt idx="69">
                  <c:v>5.2620099999999965</c:v>
                </c:pt>
                <c:pt idx="70">
                  <c:v>5.5211899999999945</c:v>
                </c:pt>
                <c:pt idx="71">
                  <c:v>5.7998500000000002</c:v>
                </c:pt>
                <c:pt idx="72">
                  <c:v>6.0524899999999855</c:v>
                </c:pt>
                <c:pt idx="73">
                  <c:v>6.34354</c:v>
                </c:pt>
                <c:pt idx="74">
                  <c:v>6.5933799999999998</c:v>
                </c:pt>
                <c:pt idx="75">
                  <c:v>6.8712500000000034</c:v>
                </c:pt>
                <c:pt idx="76">
                  <c:v>7.1728699999999996</c:v>
                </c:pt>
                <c:pt idx="77">
                  <c:v>7.4513600000000464</c:v>
                </c:pt>
                <c:pt idx="78">
                  <c:v>7.7100099999999996</c:v>
                </c:pt>
                <c:pt idx="79">
                  <c:v>8.0318900000000006</c:v>
                </c:pt>
                <c:pt idx="80">
                  <c:v>8.3880400000000002</c:v>
                </c:pt>
                <c:pt idx="81">
                  <c:v>8.8685700000000001</c:v>
                </c:pt>
                <c:pt idx="82">
                  <c:v>9.7301000000000002</c:v>
                </c:pt>
                <c:pt idx="83">
                  <c:v>8.2995000000000001</c:v>
                </c:pt>
                <c:pt idx="84">
                  <c:v>8.9140100000000011</c:v>
                </c:pt>
                <c:pt idx="85">
                  <c:v>9.3511800000000047</c:v>
                </c:pt>
                <c:pt idx="86">
                  <c:v>9.7948199999999996</c:v>
                </c:pt>
              </c:numCache>
            </c:numRef>
          </c:yVal>
        </c:ser>
        <c:ser>
          <c:idx val="1"/>
          <c:order val="1"/>
          <c:tx>
            <c:v>G"</c:v>
          </c:tx>
          <c:spPr>
            <a:ln w="28575">
              <a:noFill/>
            </a:ln>
          </c:spPr>
          <c:marker>
            <c:symbol val="square"/>
            <c:size val="3"/>
            <c:spPr>
              <a:noFill/>
              <a:ln>
                <a:solidFill>
                  <a:srgbClr val="FF0000"/>
                </a:solidFill>
              </a:ln>
            </c:spPr>
          </c:marker>
          <c:xVal>
            <c:numRef>
              <c:f>Viscmix!$A$31:$A$117</c:f>
              <c:numCache>
                <c:formatCode>General</c:formatCode>
                <c:ptCount val="87"/>
                <c:pt idx="0">
                  <c:v>0.70000000000000062</c:v>
                </c:pt>
                <c:pt idx="1">
                  <c:v>0.74148000000000003</c:v>
                </c:pt>
                <c:pt idx="2">
                  <c:v>0.7854099999999995</c:v>
                </c:pt>
                <c:pt idx="3">
                  <c:v>0.83195000000000063</c:v>
                </c:pt>
                <c:pt idx="4">
                  <c:v>0.88125000000000053</c:v>
                </c:pt>
                <c:pt idx="5">
                  <c:v>0.93345999999999996</c:v>
                </c:pt>
                <c:pt idx="6">
                  <c:v>0.98877999999999999</c:v>
                </c:pt>
                <c:pt idx="7">
                  <c:v>1.0473599999999998</c:v>
                </c:pt>
                <c:pt idx="8">
                  <c:v>1.1094199999999999</c:v>
                </c:pt>
                <c:pt idx="9">
                  <c:v>1.17516</c:v>
                </c:pt>
                <c:pt idx="10">
                  <c:v>1.2447999999999895</c:v>
                </c:pt>
                <c:pt idx="11">
                  <c:v>1.3185500000000001</c:v>
                </c:pt>
                <c:pt idx="12">
                  <c:v>1.3966799999999999</c:v>
                </c:pt>
                <c:pt idx="13">
                  <c:v>1.4794399999999885</c:v>
                </c:pt>
                <c:pt idx="14">
                  <c:v>1.5670999999999906</c:v>
                </c:pt>
                <c:pt idx="15">
                  <c:v>1.6599599999999999</c:v>
                </c:pt>
                <c:pt idx="16">
                  <c:v>1.7583199999999999</c:v>
                </c:pt>
                <c:pt idx="17">
                  <c:v>1.8625100000000001</c:v>
                </c:pt>
                <c:pt idx="18">
                  <c:v>1.9728699999999986</c:v>
                </c:pt>
                <c:pt idx="19">
                  <c:v>2.0897700000000001</c:v>
                </c:pt>
                <c:pt idx="20">
                  <c:v>2.2135899999999999</c:v>
                </c:pt>
                <c:pt idx="21">
                  <c:v>2.34476</c:v>
                </c:pt>
                <c:pt idx="22">
                  <c:v>2.4836900000000002</c:v>
                </c:pt>
                <c:pt idx="23">
                  <c:v>2.6308599999999789</c:v>
                </c:pt>
                <c:pt idx="24">
                  <c:v>2.7867500000000001</c:v>
                </c:pt>
                <c:pt idx="25">
                  <c:v>2.9518699999999725</c:v>
                </c:pt>
                <c:pt idx="26">
                  <c:v>3.1267800000000001</c:v>
                </c:pt>
                <c:pt idx="27">
                  <c:v>3.3120599999999603</c:v>
                </c:pt>
                <c:pt idx="28">
                  <c:v>3.5083099999999998</c:v>
                </c:pt>
                <c:pt idx="29">
                  <c:v>3.7161900000000001</c:v>
                </c:pt>
                <c:pt idx="30">
                  <c:v>3.9363899999999967</c:v>
                </c:pt>
                <c:pt idx="31">
                  <c:v>4.1696299999999997</c:v>
                </c:pt>
                <c:pt idx="32">
                  <c:v>4.4167000000000014</c:v>
                </c:pt>
                <c:pt idx="33">
                  <c:v>4.6783999999999999</c:v>
                </c:pt>
                <c:pt idx="34">
                  <c:v>4.9556199999999997</c:v>
                </c:pt>
                <c:pt idx="35">
                  <c:v>5.2492500000000124</c:v>
                </c:pt>
                <c:pt idx="36">
                  <c:v>5.5602900000000002</c:v>
                </c:pt>
                <c:pt idx="37">
                  <c:v>5.8897599999999999</c:v>
                </c:pt>
                <c:pt idx="38">
                  <c:v>6.2387500000000014</c:v>
                </c:pt>
                <c:pt idx="39">
                  <c:v>6.6084199999999855</c:v>
                </c:pt>
                <c:pt idx="40">
                  <c:v>6.9999900000000004</c:v>
                </c:pt>
                <c:pt idx="41">
                  <c:v>7.4147699999999999</c:v>
                </c:pt>
                <c:pt idx="42">
                  <c:v>7.8541199999999645</c:v>
                </c:pt>
                <c:pt idx="43">
                  <c:v>8.3195000000000068</c:v>
                </c:pt>
                <c:pt idx="44">
                  <c:v>8.8124700000000047</c:v>
                </c:pt>
                <c:pt idx="45">
                  <c:v>9.3346400000000003</c:v>
                </c:pt>
                <c:pt idx="46">
                  <c:v>9.8877500000000005</c:v>
                </c:pt>
                <c:pt idx="47">
                  <c:v>10.473600000000006</c:v>
                </c:pt>
                <c:pt idx="48">
                  <c:v>11.094200000000001</c:v>
                </c:pt>
                <c:pt idx="49">
                  <c:v>11.7516</c:v>
                </c:pt>
                <c:pt idx="50">
                  <c:v>12.447900000000001</c:v>
                </c:pt>
                <c:pt idx="51">
                  <c:v>13.185500000000006</c:v>
                </c:pt>
                <c:pt idx="52">
                  <c:v>13.966800000000006</c:v>
                </c:pt>
                <c:pt idx="53">
                  <c:v>14.7944</c:v>
                </c:pt>
                <c:pt idx="54">
                  <c:v>15.671000000000001</c:v>
                </c:pt>
                <c:pt idx="55">
                  <c:v>16.599599999999889</c:v>
                </c:pt>
                <c:pt idx="56">
                  <c:v>17.583199999999813</c:v>
                </c:pt>
                <c:pt idx="57">
                  <c:v>18.625</c:v>
                </c:pt>
                <c:pt idx="58">
                  <c:v>19.728599999999769</c:v>
                </c:pt>
                <c:pt idx="59">
                  <c:v>20.897600000000001</c:v>
                </c:pt>
                <c:pt idx="60">
                  <c:v>22.135899999999999</c:v>
                </c:pt>
                <c:pt idx="61">
                  <c:v>23.447500000000002</c:v>
                </c:pt>
                <c:pt idx="62">
                  <c:v>24.836900000000131</c:v>
                </c:pt>
                <c:pt idx="63">
                  <c:v>26.308599999999824</c:v>
                </c:pt>
                <c:pt idx="64">
                  <c:v>27.8674</c:v>
                </c:pt>
                <c:pt idx="65">
                  <c:v>29.518699999999889</c:v>
                </c:pt>
                <c:pt idx="66">
                  <c:v>31.267800000000001</c:v>
                </c:pt>
                <c:pt idx="67">
                  <c:v>33.120500000000163</c:v>
                </c:pt>
                <c:pt idx="68">
                  <c:v>35.083000000000006</c:v>
                </c:pt>
                <c:pt idx="69">
                  <c:v>37.161800000000007</c:v>
                </c:pt>
                <c:pt idx="70">
                  <c:v>39.363800000000005</c:v>
                </c:pt>
                <c:pt idx="71">
                  <c:v>41.696300000000299</c:v>
                </c:pt>
                <c:pt idx="72">
                  <c:v>44.166900000000012</c:v>
                </c:pt>
                <c:pt idx="73">
                  <c:v>46.784000000000006</c:v>
                </c:pt>
                <c:pt idx="74">
                  <c:v>49.556100000000001</c:v>
                </c:pt>
                <c:pt idx="75">
                  <c:v>52.492500000000113</c:v>
                </c:pt>
                <c:pt idx="76">
                  <c:v>55.602900000000012</c:v>
                </c:pt>
                <c:pt idx="77">
                  <c:v>58.897500000000001</c:v>
                </c:pt>
                <c:pt idx="78">
                  <c:v>62.387399999999992</c:v>
                </c:pt>
                <c:pt idx="79">
                  <c:v>66.084100000000007</c:v>
                </c:pt>
                <c:pt idx="80">
                  <c:v>69.999799999999993</c:v>
                </c:pt>
                <c:pt idx="81">
                  <c:v>74.147599999999997</c:v>
                </c:pt>
                <c:pt idx="82">
                  <c:v>78.541100000000327</c:v>
                </c:pt>
                <c:pt idx="83">
                  <c:v>83.194900000000004</c:v>
                </c:pt>
                <c:pt idx="84">
                  <c:v>88.124600000000001</c:v>
                </c:pt>
                <c:pt idx="85">
                  <c:v>93.346300000000014</c:v>
                </c:pt>
                <c:pt idx="86">
                  <c:v>98.87739999999998</c:v>
                </c:pt>
              </c:numCache>
            </c:numRef>
          </c:xVal>
          <c:yVal>
            <c:numRef>
              <c:f>Viscmix!$C$31:$C$117</c:f>
              <c:numCache>
                <c:formatCode>General</c:formatCode>
                <c:ptCount val="87"/>
                <c:pt idx="0">
                  <c:v>0.22032000000000002</c:v>
                </c:pt>
                <c:pt idx="1">
                  <c:v>0.23139000000000001</c:v>
                </c:pt>
                <c:pt idx="2">
                  <c:v>0.24280000000000004</c:v>
                </c:pt>
                <c:pt idx="3">
                  <c:v>0.25688000000000188</c:v>
                </c:pt>
                <c:pt idx="4">
                  <c:v>0.27616000000000002</c:v>
                </c:pt>
                <c:pt idx="5">
                  <c:v>0.28886000000000261</c:v>
                </c:pt>
                <c:pt idx="6">
                  <c:v>0.31604000000000032</c:v>
                </c:pt>
                <c:pt idx="7">
                  <c:v>0.32262000000000302</c:v>
                </c:pt>
                <c:pt idx="8">
                  <c:v>0.34221000000000046</c:v>
                </c:pt>
                <c:pt idx="9">
                  <c:v>0.36708000000000301</c:v>
                </c:pt>
                <c:pt idx="10">
                  <c:v>0.38871000000000233</c:v>
                </c:pt>
                <c:pt idx="11">
                  <c:v>0.41162000000000032</c:v>
                </c:pt>
                <c:pt idx="12">
                  <c:v>0.43705000000000038</c:v>
                </c:pt>
                <c:pt idx="13">
                  <c:v>0.46490000000000031</c:v>
                </c:pt>
                <c:pt idx="14">
                  <c:v>0.48587000000000302</c:v>
                </c:pt>
                <c:pt idx="15">
                  <c:v>0.52468999999999999</c:v>
                </c:pt>
                <c:pt idx="16">
                  <c:v>0.54668000000000005</c:v>
                </c:pt>
                <c:pt idx="17">
                  <c:v>0.55723</c:v>
                </c:pt>
                <c:pt idx="18">
                  <c:v>0.60320000000000062</c:v>
                </c:pt>
                <c:pt idx="19">
                  <c:v>0.65210000000000523</c:v>
                </c:pt>
                <c:pt idx="20">
                  <c:v>0.68824000000000163</c:v>
                </c:pt>
                <c:pt idx="21">
                  <c:v>0.72019000000000466</c:v>
                </c:pt>
                <c:pt idx="22">
                  <c:v>0.76907000000000603</c:v>
                </c:pt>
                <c:pt idx="23">
                  <c:v>0.82316</c:v>
                </c:pt>
                <c:pt idx="24">
                  <c:v>0.86508000000000063</c:v>
                </c:pt>
                <c:pt idx="25">
                  <c:v>0.91074999999999995</c:v>
                </c:pt>
                <c:pt idx="26">
                  <c:v>0.95960000000000523</c:v>
                </c:pt>
                <c:pt idx="27">
                  <c:v>1.0158399999999885</c:v>
                </c:pt>
                <c:pt idx="28">
                  <c:v>1.0801000000000001</c:v>
                </c:pt>
                <c:pt idx="29">
                  <c:v>1.13948</c:v>
                </c:pt>
                <c:pt idx="30">
                  <c:v>1.20695</c:v>
                </c:pt>
                <c:pt idx="31">
                  <c:v>1.27214</c:v>
                </c:pt>
                <c:pt idx="32">
                  <c:v>1.34867</c:v>
                </c:pt>
                <c:pt idx="33">
                  <c:v>1.427339999999987</c:v>
                </c:pt>
                <c:pt idx="34">
                  <c:v>1.50041</c:v>
                </c:pt>
                <c:pt idx="35">
                  <c:v>1.5828199999999999</c:v>
                </c:pt>
                <c:pt idx="36">
                  <c:v>1.6741299999999999</c:v>
                </c:pt>
                <c:pt idx="37">
                  <c:v>1.7622500000000021</c:v>
                </c:pt>
                <c:pt idx="38">
                  <c:v>1.8609599999999999</c:v>
                </c:pt>
                <c:pt idx="39">
                  <c:v>1.9599199999999986</c:v>
                </c:pt>
                <c:pt idx="40">
                  <c:v>2.0612499999999967</c:v>
                </c:pt>
                <c:pt idx="41">
                  <c:v>2.1687799999999999</c:v>
                </c:pt>
                <c:pt idx="42">
                  <c:v>2.27345</c:v>
                </c:pt>
                <c:pt idx="43">
                  <c:v>2.3976199999999968</c:v>
                </c:pt>
                <c:pt idx="44">
                  <c:v>2.5222799999999967</c:v>
                </c:pt>
                <c:pt idx="45">
                  <c:v>2.64649</c:v>
                </c:pt>
                <c:pt idx="46">
                  <c:v>2.7697400000000001</c:v>
                </c:pt>
                <c:pt idx="47">
                  <c:v>2.9010899999999977</c:v>
                </c:pt>
                <c:pt idx="48">
                  <c:v>3.0426899999999977</c:v>
                </c:pt>
                <c:pt idx="49">
                  <c:v>3.1944699999999977</c:v>
                </c:pt>
                <c:pt idx="50">
                  <c:v>3.3226199999999761</c:v>
                </c:pt>
                <c:pt idx="51">
                  <c:v>3.46136</c:v>
                </c:pt>
                <c:pt idx="52">
                  <c:v>3.5994799999999967</c:v>
                </c:pt>
                <c:pt idx="53">
                  <c:v>3.73794</c:v>
                </c:pt>
                <c:pt idx="54">
                  <c:v>3.88496</c:v>
                </c:pt>
                <c:pt idx="55">
                  <c:v>4.0098099999999999</c:v>
                </c:pt>
                <c:pt idx="56">
                  <c:v>4.1680999999999955</c:v>
                </c:pt>
                <c:pt idx="57">
                  <c:v>4.3073999999999995</c:v>
                </c:pt>
                <c:pt idx="58">
                  <c:v>4.4369300000000003</c:v>
                </c:pt>
                <c:pt idx="59">
                  <c:v>4.5750000000000002</c:v>
                </c:pt>
                <c:pt idx="60">
                  <c:v>4.6808899999999865</c:v>
                </c:pt>
                <c:pt idx="61">
                  <c:v>4.7921299999999976</c:v>
                </c:pt>
                <c:pt idx="62">
                  <c:v>4.9106100000000001</c:v>
                </c:pt>
                <c:pt idx="63">
                  <c:v>4.9977499999999999</c:v>
                </c:pt>
                <c:pt idx="64">
                  <c:v>5.1075999999999855</c:v>
                </c:pt>
                <c:pt idx="65">
                  <c:v>5.1936299999999997</c:v>
                </c:pt>
                <c:pt idx="66">
                  <c:v>5.2613399999999997</c:v>
                </c:pt>
                <c:pt idx="67">
                  <c:v>5.3294199999999945</c:v>
                </c:pt>
                <c:pt idx="68">
                  <c:v>5.4074900000000001</c:v>
                </c:pt>
                <c:pt idx="69">
                  <c:v>5.4424200000000003</c:v>
                </c:pt>
                <c:pt idx="70">
                  <c:v>5.4898100000000003</c:v>
                </c:pt>
                <c:pt idx="71">
                  <c:v>5.5366600000000501</c:v>
                </c:pt>
                <c:pt idx="72">
                  <c:v>5.5764500000000004</c:v>
                </c:pt>
                <c:pt idx="73">
                  <c:v>5.57585</c:v>
                </c:pt>
                <c:pt idx="74">
                  <c:v>5.6263699999999996</c:v>
                </c:pt>
                <c:pt idx="75">
                  <c:v>5.6314299999999999</c:v>
                </c:pt>
                <c:pt idx="76">
                  <c:v>5.6892500000000004</c:v>
                </c:pt>
                <c:pt idx="77">
                  <c:v>5.6579199999999448</c:v>
                </c:pt>
                <c:pt idx="78">
                  <c:v>5.6977499999999965</c:v>
                </c:pt>
                <c:pt idx="79">
                  <c:v>5.7440199999999955</c:v>
                </c:pt>
                <c:pt idx="80">
                  <c:v>5.7472099999999999</c:v>
                </c:pt>
                <c:pt idx="81">
                  <c:v>5.6912700000000003</c:v>
                </c:pt>
                <c:pt idx="82">
                  <c:v>5.0531499999999996</c:v>
                </c:pt>
                <c:pt idx="83">
                  <c:v>5.5413899999999998</c:v>
                </c:pt>
                <c:pt idx="84">
                  <c:v>5.9290799999999999</c:v>
                </c:pt>
                <c:pt idx="85">
                  <c:v>6.0464599999999997</c:v>
                </c:pt>
                <c:pt idx="86">
                  <c:v>6.1805199999999845</c:v>
                </c:pt>
              </c:numCache>
            </c:numRef>
          </c:yVal>
        </c:ser>
        <c:ser>
          <c:idx val="2"/>
          <c:order val="2"/>
          <c:tx>
            <c:v>G' Maxwell</c:v>
          </c:tx>
          <c:spPr>
            <a:ln w="12700">
              <a:solidFill>
                <a:srgbClr val="00FFFF"/>
              </a:solidFill>
            </a:ln>
          </c:spPr>
          <c:marker>
            <c:symbol val="none"/>
          </c:marker>
          <c:xVal>
            <c:numRef>
              <c:f>Viscmix!$A$31:$A$117</c:f>
              <c:numCache>
                <c:formatCode>General</c:formatCode>
                <c:ptCount val="87"/>
                <c:pt idx="0">
                  <c:v>0.70000000000000062</c:v>
                </c:pt>
                <c:pt idx="1">
                  <c:v>0.74148000000000003</c:v>
                </c:pt>
                <c:pt idx="2">
                  <c:v>0.7854099999999995</c:v>
                </c:pt>
                <c:pt idx="3">
                  <c:v>0.83195000000000063</c:v>
                </c:pt>
                <c:pt idx="4">
                  <c:v>0.88125000000000053</c:v>
                </c:pt>
                <c:pt idx="5">
                  <c:v>0.93345999999999996</c:v>
                </c:pt>
                <c:pt idx="6">
                  <c:v>0.98877999999999999</c:v>
                </c:pt>
                <c:pt idx="7">
                  <c:v>1.0473599999999998</c:v>
                </c:pt>
                <c:pt idx="8">
                  <c:v>1.1094199999999999</c:v>
                </c:pt>
                <c:pt idx="9">
                  <c:v>1.17516</c:v>
                </c:pt>
                <c:pt idx="10">
                  <c:v>1.2447999999999895</c:v>
                </c:pt>
                <c:pt idx="11">
                  <c:v>1.3185500000000001</c:v>
                </c:pt>
                <c:pt idx="12">
                  <c:v>1.3966799999999999</c:v>
                </c:pt>
                <c:pt idx="13">
                  <c:v>1.4794399999999885</c:v>
                </c:pt>
                <c:pt idx="14">
                  <c:v>1.5670999999999906</c:v>
                </c:pt>
                <c:pt idx="15">
                  <c:v>1.6599599999999999</c:v>
                </c:pt>
                <c:pt idx="16">
                  <c:v>1.7583199999999999</c:v>
                </c:pt>
                <c:pt idx="17">
                  <c:v>1.8625100000000001</c:v>
                </c:pt>
                <c:pt idx="18">
                  <c:v>1.9728699999999986</c:v>
                </c:pt>
                <c:pt idx="19">
                  <c:v>2.0897700000000001</c:v>
                </c:pt>
                <c:pt idx="20">
                  <c:v>2.2135899999999999</c:v>
                </c:pt>
                <c:pt idx="21">
                  <c:v>2.34476</c:v>
                </c:pt>
                <c:pt idx="22">
                  <c:v>2.4836900000000002</c:v>
                </c:pt>
                <c:pt idx="23">
                  <c:v>2.6308599999999789</c:v>
                </c:pt>
                <c:pt idx="24">
                  <c:v>2.7867500000000001</c:v>
                </c:pt>
                <c:pt idx="25">
                  <c:v>2.9518699999999725</c:v>
                </c:pt>
                <c:pt idx="26">
                  <c:v>3.1267800000000001</c:v>
                </c:pt>
                <c:pt idx="27">
                  <c:v>3.3120599999999603</c:v>
                </c:pt>
                <c:pt idx="28">
                  <c:v>3.5083099999999998</c:v>
                </c:pt>
                <c:pt idx="29">
                  <c:v>3.7161900000000001</c:v>
                </c:pt>
                <c:pt idx="30">
                  <c:v>3.9363899999999967</c:v>
                </c:pt>
                <c:pt idx="31">
                  <c:v>4.1696299999999997</c:v>
                </c:pt>
                <c:pt idx="32">
                  <c:v>4.4167000000000014</c:v>
                </c:pt>
                <c:pt idx="33">
                  <c:v>4.6783999999999999</c:v>
                </c:pt>
                <c:pt idx="34">
                  <c:v>4.9556199999999997</c:v>
                </c:pt>
                <c:pt idx="35">
                  <c:v>5.2492500000000124</c:v>
                </c:pt>
                <c:pt idx="36">
                  <c:v>5.5602900000000002</c:v>
                </c:pt>
                <c:pt idx="37">
                  <c:v>5.8897599999999999</c:v>
                </c:pt>
                <c:pt idx="38">
                  <c:v>6.2387500000000014</c:v>
                </c:pt>
                <c:pt idx="39">
                  <c:v>6.6084199999999855</c:v>
                </c:pt>
                <c:pt idx="40">
                  <c:v>6.9999900000000004</c:v>
                </c:pt>
                <c:pt idx="41">
                  <c:v>7.4147699999999999</c:v>
                </c:pt>
                <c:pt idx="42">
                  <c:v>7.8541199999999645</c:v>
                </c:pt>
                <c:pt idx="43">
                  <c:v>8.3195000000000068</c:v>
                </c:pt>
                <c:pt idx="44">
                  <c:v>8.8124700000000047</c:v>
                </c:pt>
                <c:pt idx="45">
                  <c:v>9.3346400000000003</c:v>
                </c:pt>
                <c:pt idx="46">
                  <c:v>9.8877500000000005</c:v>
                </c:pt>
                <c:pt idx="47">
                  <c:v>10.473600000000006</c:v>
                </c:pt>
                <c:pt idx="48">
                  <c:v>11.094200000000001</c:v>
                </c:pt>
                <c:pt idx="49">
                  <c:v>11.7516</c:v>
                </c:pt>
                <c:pt idx="50">
                  <c:v>12.447900000000001</c:v>
                </c:pt>
                <c:pt idx="51">
                  <c:v>13.185500000000006</c:v>
                </c:pt>
                <c:pt idx="52">
                  <c:v>13.966800000000006</c:v>
                </c:pt>
                <c:pt idx="53">
                  <c:v>14.7944</c:v>
                </c:pt>
                <c:pt idx="54">
                  <c:v>15.671000000000001</c:v>
                </c:pt>
                <c:pt idx="55">
                  <c:v>16.599599999999889</c:v>
                </c:pt>
                <c:pt idx="56">
                  <c:v>17.583199999999813</c:v>
                </c:pt>
                <c:pt idx="57">
                  <c:v>18.625</c:v>
                </c:pt>
                <c:pt idx="58">
                  <c:v>19.728599999999769</c:v>
                </c:pt>
                <c:pt idx="59">
                  <c:v>20.897600000000001</c:v>
                </c:pt>
                <c:pt idx="60">
                  <c:v>22.135899999999999</c:v>
                </c:pt>
                <c:pt idx="61">
                  <c:v>23.447500000000002</c:v>
                </c:pt>
                <c:pt idx="62">
                  <c:v>24.836900000000131</c:v>
                </c:pt>
                <c:pt idx="63">
                  <c:v>26.308599999999824</c:v>
                </c:pt>
                <c:pt idx="64">
                  <c:v>27.8674</c:v>
                </c:pt>
                <c:pt idx="65">
                  <c:v>29.518699999999889</c:v>
                </c:pt>
                <c:pt idx="66">
                  <c:v>31.267800000000001</c:v>
                </c:pt>
                <c:pt idx="67">
                  <c:v>33.120500000000163</c:v>
                </c:pt>
                <c:pt idx="68">
                  <c:v>35.083000000000006</c:v>
                </c:pt>
                <c:pt idx="69">
                  <c:v>37.161800000000007</c:v>
                </c:pt>
                <c:pt idx="70">
                  <c:v>39.363800000000005</c:v>
                </c:pt>
                <c:pt idx="71">
                  <c:v>41.696300000000299</c:v>
                </c:pt>
                <c:pt idx="72">
                  <c:v>44.166900000000012</c:v>
                </c:pt>
                <c:pt idx="73">
                  <c:v>46.784000000000006</c:v>
                </c:pt>
                <c:pt idx="74">
                  <c:v>49.556100000000001</c:v>
                </c:pt>
                <c:pt idx="75">
                  <c:v>52.492500000000113</c:v>
                </c:pt>
                <c:pt idx="76">
                  <c:v>55.602900000000012</c:v>
                </c:pt>
                <c:pt idx="77">
                  <c:v>58.897500000000001</c:v>
                </c:pt>
                <c:pt idx="78">
                  <c:v>62.387399999999992</c:v>
                </c:pt>
                <c:pt idx="79">
                  <c:v>66.084100000000007</c:v>
                </c:pt>
                <c:pt idx="80">
                  <c:v>69.999799999999993</c:v>
                </c:pt>
                <c:pt idx="81">
                  <c:v>74.147599999999997</c:v>
                </c:pt>
                <c:pt idx="82">
                  <c:v>78.541100000000327</c:v>
                </c:pt>
                <c:pt idx="83">
                  <c:v>83.194900000000004</c:v>
                </c:pt>
                <c:pt idx="84">
                  <c:v>88.124600000000001</c:v>
                </c:pt>
                <c:pt idx="85">
                  <c:v>93.346300000000014</c:v>
                </c:pt>
                <c:pt idx="86">
                  <c:v>98.87739999999998</c:v>
                </c:pt>
              </c:numCache>
            </c:numRef>
          </c:xVal>
          <c:yVal>
            <c:numRef>
              <c:f>Viscmix!$N$31:$N$117</c:f>
              <c:numCache>
                <c:formatCode>General</c:formatCode>
                <c:ptCount val="87"/>
                <c:pt idx="0">
                  <c:v>4.2219115340234713E-3</c:v>
                </c:pt>
                <c:pt idx="1">
                  <c:v>4.7369018207164028E-3</c:v>
                </c:pt>
                <c:pt idx="2">
                  <c:v>5.3145765778913855E-3</c:v>
                </c:pt>
                <c:pt idx="3">
                  <c:v>5.9627716723099113E-3</c:v>
                </c:pt>
                <c:pt idx="4">
                  <c:v>6.6900167244371804E-3</c:v>
                </c:pt>
                <c:pt idx="5">
                  <c:v>7.5057236160453534E-3</c:v>
                </c:pt>
                <c:pt idx="6">
                  <c:v>8.4211090292828777E-3</c:v>
                </c:pt>
                <c:pt idx="7">
                  <c:v>9.4477179084181007E-3</c:v>
                </c:pt>
                <c:pt idx="8">
                  <c:v>1.0599555832847827E-2</c:v>
                </c:pt>
                <c:pt idx="9">
                  <c:v>1.1891746220367361E-2</c:v>
                </c:pt>
                <c:pt idx="10">
                  <c:v>1.3341398705720963E-2</c:v>
                </c:pt>
                <c:pt idx="11">
                  <c:v>1.4967179621054923E-2</c:v>
                </c:pt>
                <c:pt idx="12">
                  <c:v>1.6791070672654569E-2</c:v>
                </c:pt>
                <c:pt idx="13">
                  <c:v>1.88369025544665E-2</c:v>
                </c:pt>
                <c:pt idx="14">
                  <c:v>2.1131480127668752E-2</c:v>
                </c:pt>
                <c:pt idx="15">
                  <c:v>2.3705216203260156E-2</c:v>
                </c:pt>
                <c:pt idx="16">
                  <c:v>2.6591693249901582E-2</c:v>
                </c:pt>
                <c:pt idx="17">
                  <c:v>2.98288751419656E-2</c:v>
                </c:pt>
                <c:pt idx="18">
                  <c:v>3.3458974840527192E-2</c:v>
                </c:pt>
                <c:pt idx="19">
                  <c:v>3.7529573777211202E-2</c:v>
                </c:pt>
                <c:pt idx="20">
                  <c:v>4.2093503579002926E-2</c:v>
                </c:pt>
                <c:pt idx="21">
                  <c:v>4.7210932217021981E-2</c:v>
                </c:pt>
                <c:pt idx="22">
                  <c:v>5.2947370054950101E-2</c:v>
                </c:pt>
                <c:pt idx="23">
                  <c:v>5.9377933985806708E-2</c:v>
                </c:pt>
                <c:pt idx="24">
                  <c:v>6.6585383461698025E-2</c:v>
                </c:pt>
                <c:pt idx="25">
                  <c:v>7.4662184617453914E-2</c:v>
                </c:pt>
                <c:pt idx="26">
                  <c:v>8.3712572042369565E-2</c:v>
                </c:pt>
                <c:pt idx="27">
                  <c:v>9.3852236002699763E-2</c:v>
                </c:pt>
                <c:pt idx="28">
                  <c:v>0.10520933189756591</c:v>
                </c:pt>
                <c:pt idx="29">
                  <c:v>0.11792804730123146</c:v>
                </c:pt>
                <c:pt idx="30">
                  <c:v>0.13216840904160709</c:v>
                </c:pt>
                <c:pt idx="31">
                  <c:v>0.14810765259640044</c:v>
                </c:pt>
                <c:pt idx="32">
                  <c:v>0.16594459825059843</c:v>
                </c:pt>
                <c:pt idx="33">
                  <c:v>0.18589721288264019</c:v>
                </c:pt>
                <c:pt idx="34">
                  <c:v>0.20821029732527507</c:v>
                </c:pt>
                <c:pt idx="35">
                  <c:v>0.23315044149732062</c:v>
                </c:pt>
                <c:pt idx="36">
                  <c:v>0.26101691915431474</c:v>
                </c:pt>
                <c:pt idx="37">
                  <c:v>0.29213626246399044</c:v>
                </c:pt>
                <c:pt idx="38">
                  <c:v>0.32686840754287244</c:v>
                </c:pt>
                <c:pt idx="39">
                  <c:v>0.36560879299912957</c:v>
                </c:pt>
                <c:pt idx="40">
                  <c:v>0.40878910181995493</c:v>
                </c:pt>
                <c:pt idx="41">
                  <c:v>0.45688206722167507</c:v>
                </c:pt>
                <c:pt idx="42">
                  <c:v>0.51039810461007462</c:v>
                </c:pt>
                <c:pt idx="43">
                  <c:v>0.56989165748045212</c:v>
                </c:pt>
                <c:pt idx="44">
                  <c:v>0.63596167196280762</c:v>
                </c:pt>
                <c:pt idx="45">
                  <c:v>0.70924388953221751</c:v>
                </c:pt>
                <c:pt idx="46">
                  <c:v>0.7904194162076601</c:v>
                </c:pt>
                <c:pt idx="47">
                  <c:v>0.88020132143287277</c:v>
                </c:pt>
                <c:pt idx="48">
                  <c:v>0.97935249007242076</c:v>
                </c:pt>
                <c:pt idx="49">
                  <c:v>1.0886528669060169</c:v>
                </c:pt>
                <c:pt idx="50">
                  <c:v>1.2088891754341318</c:v>
                </c:pt>
                <c:pt idx="51">
                  <c:v>1.3408859042368584</c:v>
                </c:pt>
                <c:pt idx="52">
                  <c:v>1.4854389199276319</c:v>
                </c:pt>
                <c:pt idx="53">
                  <c:v>1.6433316282432597</c:v>
                </c:pt>
                <c:pt idx="54">
                  <c:v>1.8152949165315793</c:v>
                </c:pt>
                <c:pt idx="55">
                  <c:v>2.0020214759253991</c:v>
                </c:pt>
                <c:pt idx="56">
                  <c:v>2.204078516962388</c:v>
                </c:pt>
                <c:pt idx="57">
                  <c:v>2.4219157467288448</c:v>
                </c:pt>
                <c:pt idx="58">
                  <c:v>2.6558763487008843</c:v>
                </c:pt>
                <c:pt idx="59">
                  <c:v>2.9060801558476181</c:v>
                </c:pt>
                <c:pt idx="60">
                  <c:v>3.1724538750807967</c:v>
                </c:pt>
                <c:pt idx="61">
                  <c:v>3.4546585692243537</c:v>
                </c:pt>
                <c:pt idx="62">
                  <c:v>3.752150185609382</c:v>
                </c:pt>
                <c:pt idx="63">
                  <c:v>4.0640528968118845</c:v>
                </c:pt>
                <c:pt idx="64">
                  <c:v>4.3892136714494949</c:v>
                </c:pt>
                <c:pt idx="65">
                  <c:v>4.7262626620046255</c:v>
                </c:pt>
                <c:pt idx="66">
                  <c:v>5.0734784510299953</c:v>
                </c:pt>
                <c:pt idx="67">
                  <c:v>5.4289356147397285</c:v>
                </c:pt>
                <c:pt idx="68">
                  <c:v>5.7905154003628825</c:v>
                </c:pt>
                <c:pt idx="69">
                  <c:v>6.155930437445658</c:v>
                </c:pt>
                <c:pt idx="70">
                  <c:v>6.5227961914617953</c:v>
                </c:pt>
                <c:pt idx="71">
                  <c:v>6.8886884215081734</c:v>
                </c:pt>
                <c:pt idx="72">
                  <c:v>7.2511897168818473</c:v>
                </c:pt>
                <c:pt idx="73">
                  <c:v>7.6080209560104244</c:v>
                </c:pt>
                <c:pt idx="74">
                  <c:v>7.9569931686832334</c:v>
                </c:pt>
                <c:pt idx="75">
                  <c:v>8.2961513373982338</c:v>
                </c:pt>
                <c:pt idx="76">
                  <c:v>8.6237561782439727</c:v>
                </c:pt>
                <c:pt idx="77">
                  <c:v>8.9383258592873691</c:v>
                </c:pt>
                <c:pt idx="78">
                  <c:v>9.238685594298838</c:v>
                </c:pt>
                <c:pt idx="79">
                  <c:v>9.5239202742701359</c:v>
                </c:pt>
                <c:pt idx="80">
                  <c:v>9.7933967251398659</c:v>
                </c:pt>
                <c:pt idx="81">
                  <c:v>10.046757400570348</c:v>
                </c:pt>
                <c:pt idx="82">
                  <c:v>10.283870197643383</c:v>
                </c:pt>
                <c:pt idx="83">
                  <c:v>10.50483130334853</c:v>
                </c:pt>
                <c:pt idx="84">
                  <c:v>10.70992783191114</c:v>
                </c:pt>
                <c:pt idx="85">
                  <c:v>10.899585329132426</c:v>
                </c:pt>
                <c:pt idx="86">
                  <c:v>11.074369563865467</c:v>
                </c:pt>
              </c:numCache>
            </c:numRef>
          </c:yVal>
        </c:ser>
        <c:ser>
          <c:idx val="3"/>
          <c:order val="3"/>
          <c:tx>
            <c:v>G", Maxwell</c:v>
          </c:tx>
          <c:spPr>
            <a:ln w="12700">
              <a:solidFill>
                <a:srgbClr val="FF0000"/>
              </a:solidFill>
            </a:ln>
          </c:spPr>
          <c:marker>
            <c:symbol val="none"/>
          </c:marker>
          <c:xVal>
            <c:numRef>
              <c:f>Viscmix!$A$31:$A$117</c:f>
              <c:numCache>
                <c:formatCode>General</c:formatCode>
                <c:ptCount val="87"/>
                <c:pt idx="0">
                  <c:v>0.70000000000000062</c:v>
                </c:pt>
                <c:pt idx="1">
                  <c:v>0.74148000000000003</c:v>
                </c:pt>
                <c:pt idx="2">
                  <c:v>0.7854099999999995</c:v>
                </c:pt>
                <c:pt idx="3">
                  <c:v>0.83195000000000063</c:v>
                </c:pt>
                <c:pt idx="4">
                  <c:v>0.88125000000000053</c:v>
                </c:pt>
                <c:pt idx="5">
                  <c:v>0.93345999999999996</c:v>
                </c:pt>
                <c:pt idx="6">
                  <c:v>0.98877999999999999</c:v>
                </c:pt>
                <c:pt idx="7">
                  <c:v>1.0473599999999998</c:v>
                </c:pt>
                <c:pt idx="8">
                  <c:v>1.1094199999999999</c:v>
                </c:pt>
                <c:pt idx="9">
                  <c:v>1.17516</c:v>
                </c:pt>
                <c:pt idx="10">
                  <c:v>1.2447999999999895</c:v>
                </c:pt>
                <c:pt idx="11">
                  <c:v>1.3185500000000001</c:v>
                </c:pt>
                <c:pt idx="12">
                  <c:v>1.3966799999999999</c:v>
                </c:pt>
                <c:pt idx="13">
                  <c:v>1.4794399999999885</c:v>
                </c:pt>
                <c:pt idx="14">
                  <c:v>1.5670999999999906</c:v>
                </c:pt>
                <c:pt idx="15">
                  <c:v>1.6599599999999999</c:v>
                </c:pt>
                <c:pt idx="16">
                  <c:v>1.7583199999999999</c:v>
                </c:pt>
                <c:pt idx="17">
                  <c:v>1.8625100000000001</c:v>
                </c:pt>
                <c:pt idx="18">
                  <c:v>1.9728699999999986</c:v>
                </c:pt>
                <c:pt idx="19">
                  <c:v>2.0897700000000001</c:v>
                </c:pt>
                <c:pt idx="20">
                  <c:v>2.2135899999999999</c:v>
                </c:pt>
                <c:pt idx="21">
                  <c:v>2.34476</c:v>
                </c:pt>
                <c:pt idx="22">
                  <c:v>2.4836900000000002</c:v>
                </c:pt>
                <c:pt idx="23">
                  <c:v>2.6308599999999789</c:v>
                </c:pt>
                <c:pt idx="24">
                  <c:v>2.7867500000000001</c:v>
                </c:pt>
                <c:pt idx="25">
                  <c:v>2.9518699999999725</c:v>
                </c:pt>
                <c:pt idx="26">
                  <c:v>3.1267800000000001</c:v>
                </c:pt>
                <c:pt idx="27">
                  <c:v>3.3120599999999603</c:v>
                </c:pt>
                <c:pt idx="28">
                  <c:v>3.5083099999999998</c:v>
                </c:pt>
                <c:pt idx="29">
                  <c:v>3.7161900000000001</c:v>
                </c:pt>
                <c:pt idx="30">
                  <c:v>3.9363899999999967</c:v>
                </c:pt>
                <c:pt idx="31">
                  <c:v>4.1696299999999997</c:v>
                </c:pt>
                <c:pt idx="32">
                  <c:v>4.4167000000000014</c:v>
                </c:pt>
                <c:pt idx="33">
                  <c:v>4.6783999999999999</c:v>
                </c:pt>
                <c:pt idx="34">
                  <c:v>4.9556199999999997</c:v>
                </c:pt>
                <c:pt idx="35">
                  <c:v>5.2492500000000124</c:v>
                </c:pt>
                <c:pt idx="36">
                  <c:v>5.5602900000000002</c:v>
                </c:pt>
                <c:pt idx="37">
                  <c:v>5.8897599999999999</c:v>
                </c:pt>
                <c:pt idx="38">
                  <c:v>6.2387500000000014</c:v>
                </c:pt>
                <c:pt idx="39">
                  <c:v>6.6084199999999855</c:v>
                </c:pt>
                <c:pt idx="40">
                  <c:v>6.9999900000000004</c:v>
                </c:pt>
                <c:pt idx="41">
                  <c:v>7.4147699999999999</c:v>
                </c:pt>
                <c:pt idx="42">
                  <c:v>7.8541199999999645</c:v>
                </c:pt>
                <c:pt idx="43">
                  <c:v>8.3195000000000068</c:v>
                </c:pt>
                <c:pt idx="44">
                  <c:v>8.8124700000000047</c:v>
                </c:pt>
                <c:pt idx="45">
                  <c:v>9.3346400000000003</c:v>
                </c:pt>
                <c:pt idx="46">
                  <c:v>9.8877500000000005</c:v>
                </c:pt>
                <c:pt idx="47">
                  <c:v>10.473600000000006</c:v>
                </c:pt>
                <c:pt idx="48">
                  <c:v>11.094200000000001</c:v>
                </c:pt>
                <c:pt idx="49">
                  <c:v>11.7516</c:v>
                </c:pt>
                <c:pt idx="50">
                  <c:v>12.447900000000001</c:v>
                </c:pt>
                <c:pt idx="51">
                  <c:v>13.185500000000006</c:v>
                </c:pt>
                <c:pt idx="52">
                  <c:v>13.966800000000006</c:v>
                </c:pt>
                <c:pt idx="53">
                  <c:v>14.7944</c:v>
                </c:pt>
                <c:pt idx="54">
                  <c:v>15.671000000000001</c:v>
                </c:pt>
                <c:pt idx="55">
                  <c:v>16.599599999999889</c:v>
                </c:pt>
                <c:pt idx="56">
                  <c:v>17.583199999999813</c:v>
                </c:pt>
                <c:pt idx="57">
                  <c:v>18.625</c:v>
                </c:pt>
                <c:pt idx="58">
                  <c:v>19.728599999999769</c:v>
                </c:pt>
                <c:pt idx="59">
                  <c:v>20.897600000000001</c:v>
                </c:pt>
                <c:pt idx="60">
                  <c:v>22.135899999999999</c:v>
                </c:pt>
                <c:pt idx="61">
                  <c:v>23.447500000000002</c:v>
                </c:pt>
                <c:pt idx="62">
                  <c:v>24.836900000000131</c:v>
                </c:pt>
                <c:pt idx="63">
                  <c:v>26.308599999999824</c:v>
                </c:pt>
                <c:pt idx="64">
                  <c:v>27.8674</c:v>
                </c:pt>
                <c:pt idx="65">
                  <c:v>29.518699999999889</c:v>
                </c:pt>
                <c:pt idx="66">
                  <c:v>31.267800000000001</c:v>
                </c:pt>
                <c:pt idx="67">
                  <c:v>33.120500000000163</c:v>
                </c:pt>
                <c:pt idx="68">
                  <c:v>35.083000000000006</c:v>
                </c:pt>
                <c:pt idx="69">
                  <c:v>37.161800000000007</c:v>
                </c:pt>
                <c:pt idx="70">
                  <c:v>39.363800000000005</c:v>
                </c:pt>
                <c:pt idx="71">
                  <c:v>41.696300000000299</c:v>
                </c:pt>
                <c:pt idx="72">
                  <c:v>44.166900000000012</c:v>
                </c:pt>
                <c:pt idx="73">
                  <c:v>46.784000000000006</c:v>
                </c:pt>
                <c:pt idx="74">
                  <c:v>49.556100000000001</c:v>
                </c:pt>
                <c:pt idx="75">
                  <c:v>52.492500000000113</c:v>
                </c:pt>
                <c:pt idx="76">
                  <c:v>55.602900000000012</c:v>
                </c:pt>
                <c:pt idx="77">
                  <c:v>58.897500000000001</c:v>
                </c:pt>
                <c:pt idx="78">
                  <c:v>62.387399999999992</c:v>
                </c:pt>
                <c:pt idx="79">
                  <c:v>66.084100000000007</c:v>
                </c:pt>
                <c:pt idx="80">
                  <c:v>69.999799999999993</c:v>
                </c:pt>
                <c:pt idx="81">
                  <c:v>74.147599999999997</c:v>
                </c:pt>
                <c:pt idx="82">
                  <c:v>78.541100000000327</c:v>
                </c:pt>
                <c:pt idx="83">
                  <c:v>83.194900000000004</c:v>
                </c:pt>
                <c:pt idx="84">
                  <c:v>88.124600000000001</c:v>
                </c:pt>
                <c:pt idx="85">
                  <c:v>93.346300000000014</c:v>
                </c:pt>
                <c:pt idx="86">
                  <c:v>98.87739999999998</c:v>
                </c:pt>
              </c:numCache>
            </c:numRef>
          </c:xVal>
          <c:yVal>
            <c:numRef>
              <c:f>Viscmix!$O$31:$O$117</c:f>
              <c:numCache>
                <c:formatCode>General</c:formatCode>
                <c:ptCount val="87"/>
                <c:pt idx="0">
                  <c:v>0.23197316121008069</c:v>
                </c:pt>
                <c:pt idx="1">
                  <c:v>0.24570929973298944</c:v>
                </c:pt>
                <c:pt idx="2">
                  <c:v>0.26025488783866191</c:v>
                </c:pt>
                <c:pt idx="3">
                  <c:v>0.27566244607478785</c:v>
                </c:pt>
                <c:pt idx="4">
                  <c:v>0.291981089991806</c:v>
                </c:pt>
                <c:pt idx="5">
                  <c:v>0.30925982638806748</c:v>
                </c:pt>
                <c:pt idx="6">
                  <c:v>0.32756407777116814</c:v>
                </c:pt>
                <c:pt idx="7">
                  <c:v>0.34694256579246296</c:v>
                </c:pt>
                <c:pt idx="8">
                  <c:v>0.3674669866599713</c:v>
                </c:pt>
                <c:pt idx="9">
                  <c:v>0.38920219768330488</c:v>
                </c:pt>
                <c:pt idx="10">
                  <c:v>0.41221940829916931</c:v>
                </c:pt>
                <c:pt idx="11">
                  <c:v>0.43658621565808087</c:v>
                </c:pt>
                <c:pt idx="12">
                  <c:v>0.46238967443273582</c:v>
                </c:pt>
                <c:pt idx="13">
                  <c:v>0.48970979025500538</c:v>
                </c:pt>
                <c:pt idx="14">
                  <c:v>0.51863265629479616</c:v>
                </c:pt>
                <c:pt idx="15">
                  <c:v>0.54925364752209205</c:v>
                </c:pt>
                <c:pt idx="16">
                  <c:v>0.58166740564204356</c:v>
                </c:pt>
                <c:pt idx="17">
                  <c:v>0.6159775939657427</c:v>
                </c:pt>
                <c:pt idx="18">
                  <c:v>0.65229013959996562</c:v>
                </c:pt>
                <c:pt idx="19">
                  <c:v>0.69071962238780438</c:v>
                </c:pt>
                <c:pt idx="20">
                  <c:v>0.73138246327672618</c:v>
                </c:pt>
                <c:pt idx="21">
                  <c:v>0.77440978405894467</c:v>
                </c:pt>
                <c:pt idx="22">
                  <c:v>0.8199241088081789</c:v>
                </c:pt>
                <c:pt idx="23">
                  <c:v>0.86806849918344664</c:v>
                </c:pt>
                <c:pt idx="24">
                  <c:v>0.9189831477485908</c:v>
                </c:pt>
                <c:pt idx="25">
                  <c:v>0.97281468536442561</c:v>
                </c:pt>
                <c:pt idx="26">
                  <c:v>1.029722049303724</c:v>
                </c:pt>
                <c:pt idx="27">
                  <c:v>1.0898659398438566</c:v>
                </c:pt>
                <c:pt idx="28">
                  <c:v>1.1534079842690721</c:v>
                </c:pt>
                <c:pt idx="29">
                  <c:v>1.2205226662173898</c:v>
                </c:pt>
                <c:pt idx="30">
                  <c:v>1.2913863585046397</c:v>
                </c:pt>
                <c:pt idx="31">
                  <c:v>1.3661759381011283</c:v>
                </c:pt>
                <c:pt idx="32">
                  <c:v>1.4450799348155721</c:v>
                </c:pt>
                <c:pt idx="33">
                  <c:v>1.5282773604604964</c:v>
                </c:pt>
                <c:pt idx="34">
                  <c:v>1.6159609410455917</c:v>
                </c:pt>
                <c:pt idx="35">
                  <c:v>1.7083058861692264</c:v>
                </c:pt>
                <c:pt idx="36">
                  <c:v>1.8055015610994818</c:v>
                </c:pt>
                <c:pt idx="37">
                  <c:v>1.9077195156965421</c:v>
                </c:pt>
                <c:pt idx="38">
                  <c:v>2.0151251177834903</c:v>
                </c:pt>
                <c:pt idx="39">
                  <c:v>2.1278727220443892</c:v>
                </c:pt>
                <c:pt idx="40">
                  <c:v>2.2460971747539351</c:v>
                </c:pt>
                <c:pt idx="41">
                  <c:v>2.3699166934150937</c:v>
                </c:pt>
                <c:pt idx="42">
                  <c:v>2.4994138530041177</c:v>
                </c:pt>
                <c:pt idx="43">
                  <c:v>2.6346426952453768</c:v>
                </c:pt>
                <c:pt idx="44">
                  <c:v>2.7756195829616255</c:v>
                </c:pt>
                <c:pt idx="45">
                  <c:v>2.9222992140944397</c:v>
                </c:pt>
                <c:pt idx="46">
                  <c:v>3.0745869158522101</c:v>
                </c:pt>
                <c:pt idx="47">
                  <c:v>3.2323076094358569</c:v>
                </c:pt>
                <c:pt idx="48">
                  <c:v>3.3952338577206018</c:v>
                </c:pt>
                <c:pt idx="49">
                  <c:v>3.56302666120098</c:v>
                </c:pt>
                <c:pt idx="50">
                  <c:v>3.7352274292609478</c:v>
                </c:pt>
                <c:pt idx="51">
                  <c:v>3.9113067216518131</c:v>
                </c:pt>
                <c:pt idx="52">
                  <c:v>4.0905766640220227</c:v>
                </c:pt>
                <c:pt idx="53">
                  <c:v>4.2722288585370674</c:v>
                </c:pt>
                <c:pt idx="54">
                  <c:v>4.4553018474388715</c:v>
                </c:pt>
                <c:pt idx="55">
                  <c:v>4.6387157520139466</c:v>
                </c:pt>
                <c:pt idx="56">
                  <c:v>4.8212072121342304</c:v>
                </c:pt>
                <c:pt idx="57">
                  <c:v>5.0013747996465563</c:v>
                </c:pt>
                <c:pt idx="58">
                  <c:v>5.1777161245425125</c:v>
                </c:pt>
                <c:pt idx="59">
                  <c:v>5.3485717827141821</c:v>
                </c:pt>
                <c:pt idx="60">
                  <c:v>5.5121976849315724</c:v>
                </c:pt>
                <c:pt idx="61">
                  <c:v>5.6667654731509085</c:v>
                </c:pt>
                <c:pt idx="62">
                  <c:v>5.8104460974309955</c:v>
                </c:pt>
                <c:pt idx="63">
                  <c:v>5.9413928069322814</c:v>
                </c:pt>
                <c:pt idx="64">
                  <c:v>6.0578278002384245</c:v>
                </c:pt>
                <c:pt idx="65">
                  <c:v>6.1581076793361653</c:v>
                </c:pt>
                <c:pt idx="66">
                  <c:v>6.2407264527109918</c:v>
                </c:pt>
                <c:pt idx="67">
                  <c:v>6.3044101372723285</c:v>
                </c:pt>
                <c:pt idx="68">
                  <c:v>6.3481495534357855</c:v>
                </c:pt>
                <c:pt idx="69">
                  <c:v>6.3712348510129706</c:v>
                </c:pt>
                <c:pt idx="70">
                  <c:v>6.3732865372419365</c:v>
                </c:pt>
                <c:pt idx="71">
                  <c:v>6.3542701552269865</c:v>
                </c:pt>
                <c:pt idx="72">
                  <c:v>6.3145005012296771</c:v>
                </c:pt>
                <c:pt idx="73">
                  <c:v>6.2546210374441564</c:v>
                </c:pt>
                <c:pt idx="74">
                  <c:v>6.1755908716688355</c:v>
                </c:pt>
                <c:pt idx="75">
                  <c:v>6.0786349239622028</c:v>
                </c:pt>
                <c:pt idx="76">
                  <c:v>5.965209187514743</c:v>
                </c:pt>
                <c:pt idx="77">
                  <c:v>5.8369500202681772</c:v>
                </c:pt>
                <c:pt idx="78">
                  <c:v>5.6956061852102531</c:v>
                </c:pt>
                <c:pt idx="79">
                  <c:v>5.5430069552807231</c:v>
                </c:pt>
                <c:pt idx="80">
                  <c:v>5.3810025859084138</c:v>
                </c:pt>
                <c:pt idx="81">
                  <c:v>5.2114127251021962</c:v>
                </c:pt>
                <c:pt idx="82">
                  <c:v>5.0360062329166526</c:v>
                </c:pt>
                <c:pt idx="83">
                  <c:v>4.8564512152272865</c:v>
                </c:pt>
                <c:pt idx="84">
                  <c:v>4.6742941383830559</c:v>
                </c:pt>
                <c:pt idx="85">
                  <c:v>4.4909634377714536</c:v>
                </c:pt>
                <c:pt idx="86">
                  <c:v>4.3077315030320635</c:v>
                </c:pt>
              </c:numCache>
            </c:numRef>
          </c:yVal>
        </c:ser>
        <c:axId val="90334336"/>
        <c:axId val="90336256"/>
      </c:scatterChart>
      <c:valAx>
        <c:axId val="90334336"/>
        <c:scaling>
          <c:logBase val="10"/>
          <c:orientation val="minMax"/>
          <c:max val="100"/>
          <c:min val="1"/>
        </c:scaling>
        <c:axPos val="b"/>
        <c:title>
          <c:tx>
            <c:rich>
              <a:bodyPr/>
              <a:lstStyle/>
              <a:p>
                <a:pPr>
                  <a:defRPr/>
                </a:pPr>
                <a:r>
                  <a:rPr lang="en-US" dirty="0" err="1" smtClean="0"/>
                  <a:t>rad</a:t>
                </a:r>
                <a:r>
                  <a:rPr lang="en-US" dirty="0" smtClean="0"/>
                  <a:t>/s</a:t>
                </a:r>
                <a:endParaRPr lang="en-US" dirty="0"/>
              </a:p>
            </c:rich>
          </c:tx>
          <c:layout/>
        </c:title>
        <c:numFmt formatCode="General" sourceLinked="1"/>
        <c:minorTickMark val="in"/>
        <c:tickLblPos val="nextTo"/>
        <c:crossAx val="90336256"/>
        <c:crossesAt val="1.0000000000000041E-3"/>
        <c:crossBetween val="midCat"/>
      </c:valAx>
      <c:valAx>
        <c:axId val="90336256"/>
        <c:scaling>
          <c:logBase val="10"/>
          <c:orientation val="minMax"/>
        </c:scaling>
        <c:axPos val="l"/>
        <c:majorGridlines>
          <c:spPr>
            <a:ln>
              <a:solidFill>
                <a:prstClr val="black">
                  <a:lumMod val="95000"/>
                  <a:alpha val="0"/>
                </a:prstClr>
              </a:solidFill>
            </a:ln>
          </c:spPr>
        </c:majorGridlines>
        <c:title>
          <c:tx>
            <c:rich>
              <a:bodyPr rot="-5400000" vert="horz"/>
              <a:lstStyle/>
              <a:p>
                <a:pPr>
                  <a:defRPr/>
                </a:pPr>
                <a:r>
                  <a:rPr lang="en-US"/>
                  <a:t>G' and G" [=] Pa</a:t>
                </a:r>
              </a:p>
            </c:rich>
          </c:tx>
          <c:layout/>
        </c:title>
        <c:numFmt formatCode="General" sourceLinked="1"/>
        <c:minorTickMark val="in"/>
        <c:tickLblPos val="nextTo"/>
        <c:crossAx val="90334336"/>
        <c:crosses val="autoZero"/>
        <c:crossBetween val="midCat"/>
      </c:valAx>
    </c:plotArea>
    <c:legend>
      <c:legendPos val="r"/>
      <c:layout/>
    </c:legend>
    <c:plotVisOnly val="1"/>
    <c:dispBlanksAs val="gap"/>
  </c:chart>
  <c:txPr>
    <a:bodyPr/>
    <a:lstStyle/>
    <a:p>
      <a:pPr>
        <a:defRPr sz="1400"/>
      </a:pPr>
      <a:endParaRPr lang="en-US"/>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2800" b="1" i="0" u="none" strike="noStrike" baseline="0" dirty="0" smtClean="0">
                <a:solidFill>
                  <a:srgbClr val="FFFF00"/>
                </a:solidFill>
              </a:rPr>
              <a:t>A-R</a:t>
            </a:r>
            <a:r>
              <a:rPr lang="en-US" sz="2800" b="1" i="0" u="none" strike="noStrike" baseline="-25000" dirty="0" smtClean="0">
                <a:solidFill>
                  <a:srgbClr val="FFFF00"/>
                </a:solidFill>
              </a:rPr>
              <a:t>2</a:t>
            </a:r>
            <a:r>
              <a:rPr lang="en-US" sz="2800" b="1" i="0" u="none" strike="noStrike" baseline="0" dirty="0" smtClean="0">
                <a:solidFill>
                  <a:srgbClr val="FFFF00"/>
                </a:solidFill>
              </a:rPr>
              <a:t>-AFG</a:t>
            </a:r>
            <a:r>
              <a:rPr lang="en-US" sz="4400" dirty="0" smtClean="0">
                <a:solidFill>
                  <a:srgbClr val="FFFF00"/>
                </a:solidFill>
              </a:rPr>
              <a:t> </a:t>
            </a:r>
            <a:r>
              <a:rPr lang="en-US" sz="2800" dirty="0">
                <a:solidFill>
                  <a:srgbClr val="FFFF00"/>
                </a:solidFill>
              </a:rPr>
              <a:t>in </a:t>
            </a:r>
            <a:r>
              <a:rPr lang="en-US" sz="2800" dirty="0" smtClean="0">
                <a:solidFill>
                  <a:srgbClr val="FFFF00"/>
                </a:solidFill>
              </a:rPr>
              <a:t>4.46% </a:t>
            </a:r>
            <a:r>
              <a:rPr lang="en-US" sz="2800" dirty="0" err="1" smtClean="0">
                <a:solidFill>
                  <a:srgbClr val="FFFF00"/>
                </a:solidFill>
              </a:rPr>
              <a:t>NaCl</a:t>
            </a:r>
            <a:r>
              <a:rPr lang="en-US" sz="2800" dirty="0" smtClean="0">
                <a:solidFill>
                  <a:srgbClr val="FFFF00"/>
                </a:solidFill>
              </a:rPr>
              <a:t> (SW </a:t>
            </a:r>
            <a:r>
              <a:rPr lang="en-US" sz="2800" dirty="0">
                <a:solidFill>
                  <a:srgbClr val="FFFF00"/>
                </a:solidFill>
              </a:rPr>
              <a:t>Ionic strength)</a:t>
            </a:r>
          </a:p>
          <a:p>
            <a:pPr>
              <a:defRPr/>
            </a:pPr>
            <a:r>
              <a:rPr lang="en-US" sz="2800" dirty="0">
                <a:solidFill>
                  <a:srgbClr val="FFFF00"/>
                </a:solidFill>
              </a:rPr>
              <a:t>30°C</a:t>
            </a:r>
          </a:p>
        </c:rich>
      </c:tx>
      <c:layout/>
    </c:title>
    <c:plotArea>
      <c:layout>
        <c:manualLayout>
          <c:layoutTarget val="inner"/>
          <c:xMode val="edge"/>
          <c:yMode val="edge"/>
          <c:x val="0.14518226417174429"/>
          <c:y val="0.24436269236837221"/>
          <c:w val="0.50363614270438428"/>
          <c:h val="0.58712476514205558"/>
        </c:manualLayout>
      </c:layout>
      <c:scatterChart>
        <c:scatterStyle val="lineMarker"/>
        <c:ser>
          <c:idx val="1"/>
          <c:order val="0"/>
          <c:tx>
            <c:v>Complex viscosity</c:v>
          </c:tx>
          <c:spPr>
            <a:ln w="28575">
              <a:noFill/>
            </a:ln>
          </c:spPr>
          <c:marker>
            <c:symbol val="diamond"/>
            <c:size val="4"/>
            <c:spPr>
              <a:noFill/>
              <a:ln w="19050">
                <a:solidFill>
                  <a:schemeClr val="accent6">
                    <a:lumMod val="75000"/>
                  </a:schemeClr>
                </a:solidFill>
              </a:ln>
            </c:spPr>
          </c:marker>
          <c:xVal>
            <c:numRef>
              <c:f>visc!$A$39:$A$127</c:f>
              <c:numCache>
                <c:formatCode>General</c:formatCode>
                <c:ptCount val="89"/>
                <c:pt idx="0">
                  <c:v>0.60000000000000064</c:v>
                </c:pt>
                <c:pt idx="1">
                  <c:v>0.63554999999999995</c:v>
                </c:pt>
                <c:pt idx="2">
                  <c:v>0.67321000000000064</c:v>
                </c:pt>
                <c:pt idx="3">
                  <c:v>0.71310000000000062</c:v>
                </c:pt>
                <c:pt idx="4">
                  <c:v>0.75536000000000003</c:v>
                </c:pt>
                <c:pt idx="5">
                  <c:v>0.80010999999999999</c:v>
                </c:pt>
                <c:pt idx="6">
                  <c:v>0.84752000000000005</c:v>
                </c:pt>
                <c:pt idx="7">
                  <c:v>0.89774000000000265</c:v>
                </c:pt>
                <c:pt idx="8">
                  <c:v>0.95094000000000511</c:v>
                </c:pt>
                <c:pt idx="9">
                  <c:v>1.00728</c:v>
                </c:pt>
                <c:pt idx="10">
                  <c:v>1.06697</c:v>
                </c:pt>
                <c:pt idx="11">
                  <c:v>1.13019</c:v>
                </c:pt>
                <c:pt idx="12">
                  <c:v>1.19716</c:v>
                </c:pt>
                <c:pt idx="13">
                  <c:v>1.2680899999999999</c:v>
                </c:pt>
                <c:pt idx="14">
                  <c:v>1.3432299999999904</c:v>
                </c:pt>
                <c:pt idx="15">
                  <c:v>1.4228199999999998</c:v>
                </c:pt>
                <c:pt idx="16">
                  <c:v>1.5071299999999888</c:v>
                </c:pt>
                <c:pt idx="17">
                  <c:v>1.59643</c:v>
                </c:pt>
                <c:pt idx="18">
                  <c:v>1.69103</c:v>
                </c:pt>
                <c:pt idx="19">
                  <c:v>1.7912299999999912</c:v>
                </c:pt>
                <c:pt idx="20">
                  <c:v>1.89737</c:v>
                </c:pt>
                <c:pt idx="21">
                  <c:v>2.0097900000000002</c:v>
                </c:pt>
                <c:pt idx="22">
                  <c:v>2.1288800000000001</c:v>
                </c:pt>
                <c:pt idx="23">
                  <c:v>2.25502</c:v>
                </c:pt>
                <c:pt idx="24">
                  <c:v>2.3886399999999997</c:v>
                </c:pt>
                <c:pt idx="25">
                  <c:v>2.5301800000000001</c:v>
                </c:pt>
                <c:pt idx="26">
                  <c:v>2.6800999999999999</c:v>
                </c:pt>
                <c:pt idx="27">
                  <c:v>2.8389099999999967</c:v>
                </c:pt>
                <c:pt idx="28">
                  <c:v>3.0071200000000236</c:v>
                </c:pt>
                <c:pt idx="29">
                  <c:v>3.1852999999999998</c:v>
                </c:pt>
                <c:pt idx="30">
                  <c:v>3.3740399999999977</c:v>
                </c:pt>
                <c:pt idx="31">
                  <c:v>3.5739700000000001</c:v>
                </c:pt>
                <c:pt idx="32">
                  <c:v>3.7857400000000001</c:v>
                </c:pt>
                <c:pt idx="33">
                  <c:v>4.0100600000000002</c:v>
                </c:pt>
                <c:pt idx="34">
                  <c:v>4.2476700000000003</c:v>
                </c:pt>
                <c:pt idx="35">
                  <c:v>4.4993600000000482</c:v>
                </c:pt>
                <c:pt idx="36">
                  <c:v>4.7659599999999855</c:v>
                </c:pt>
                <c:pt idx="37">
                  <c:v>5.0483599999999997</c:v>
                </c:pt>
                <c:pt idx="38">
                  <c:v>5.3474999999999975</c:v>
                </c:pt>
                <c:pt idx="39">
                  <c:v>5.6643599999999745</c:v>
                </c:pt>
                <c:pt idx="40">
                  <c:v>5.9999900000000004</c:v>
                </c:pt>
                <c:pt idx="41">
                  <c:v>6.3555099999999856</c:v>
                </c:pt>
                <c:pt idx="42">
                  <c:v>6.7321</c:v>
                </c:pt>
                <c:pt idx="43">
                  <c:v>7.1310000000000002</c:v>
                </c:pt>
                <c:pt idx="44">
                  <c:v>7.5535399999999955</c:v>
                </c:pt>
                <c:pt idx="45">
                  <c:v>8.0011199999999985</c:v>
                </c:pt>
                <c:pt idx="46">
                  <c:v>8.4752100000000006</c:v>
                </c:pt>
                <c:pt idx="47">
                  <c:v>8.9774000000000047</c:v>
                </c:pt>
                <c:pt idx="48">
                  <c:v>9.5093500000000013</c:v>
                </c:pt>
                <c:pt idx="49">
                  <c:v>10.072800000000004</c:v>
                </c:pt>
                <c:pt idx="50">
                  <c:v>10.669700000000002</c:v>
                </c:pt>
                <c:pt idx="51">
                  <c:v>11.3019</c:v>
                </c:pt>
                <c:pt idx="52">
                  <c:v>11.9716</c:v>
                </c:pt>
                <c:pt idx="53">
                  <c:v>12.680900000000001</c:v>
                </c:pt>
                <c:pt idx="54">
                  <c:v>13.4323</c:v>
                </c:pt>
                <c:pt idx="55">
                  <c:v>14.228199999999999</c:v>
                </c:pt>
                <c:pt idx="56">
                  <c:v>15.071300000000001</c:v>
                </c:pt>
                <c:pt idx="57">
                  <c:v>15.9643</c:v>
                </c:pt>
                <c:pt idx="58">
                  <c:v>16.910299999999989</c:v>
                </c:pt>
                <c:pt idx="59">
                  <c:v>17.912299999999824</c:v>
                </c:pt>
                <c:pt idx="60">
                  <c:v>18.973599999999806</c:v>
                </c:pt>
                <c:pt idx="61">
                  <c:v>20.097899999999999</c:v>
                </c:pt>
                <c:pt idx="62">
                  <c:v>21.288799999999689</c:v>
                </c:pt>
                <c:pt idx="63">
                  <c:v>22.5502</c:v>
                </c:pt>
                <c:pt idx="64">
                  <c:v>23.886399999999824</c:v>
                </c:pt>
                <c:pt idx="65">
                  <c:v>25.3017</c:v>
                </c:pt>
                <c:pt idx="66">
                  <c:v>26.800999999999988</c:v>
                </c:pt>
                <c:pt idx="67">
                  <c:v>28.388999999999989</c:v>
                </c:pt>
                <c:pt idx="68">
                  <c:v>30.071200000000001</c:v>
                </c:pt>
                <c:pt idx="69">
                  <c:v>31.853000000000005</c:v>
                </c:pt>
                <c:pt idx="70">
                  <c:v>33.740400000000001</c:v>
                </c:pt>
                <c:pt idx="71">
                  <c:v>35.739700000000013</c:v>
                </c:pt>
                <c:pt idx="72">
                  <c:v>37.857399999999998</c:v>
                </c:pt>
                <c:pt idx="73">
                  <c:v>40.100500000000011</c:v>
                </c:pt>
                <c:pt idx="74">
                  <c:v>42.476700000000001</c:v>
                </c:pt>
                <c:pt idx="75">
                  <c:v>44.993600000000001</c:v>
                </c:pt>
                <c:pt idx="76">
                  <c:v>47.659600000000005</c:v>
                </c:pt>
                <c:pt idx="77">
                  <c:v>50.483599999999996</c:v>
                </c:pt>
                <c:pt idx="78">
                  <c:v>53.474899999999998</c:v>
                </c:pt>
                <c:pt idx="79">
                  <c:v>56.643500000000003</c:v>
                </c:pt>
                <c:pt idx="80">
                  <c:v>59.999900000000011</c:v>
                </c:pt>
                <c:pt idx="81">
                  <c:v>63.555100000000003</c:v>
                </c:pt>
                <c:pt idx="82">
                  <c:v>67.32089999999998</c:v>
                </c:pt>
                <c:pt idx="83">
                  <c:v>71.31</c:v>
                </c:pt>
                <c:pt idx="84">
                  <c:v>75.535299999999992</c:v>
                </c:pt>
                <c:pt idx="85">
                  <c:v>80.011100000000027</c:v>
                </c:pt>
                <c:pt idx="86">
                  <c:v>84.751999999999995</c:v>
                </c:pt>
                <c:pt idx="87">
                  <c:v>89.773899999999998</c:v>
                </c:pt>
                <c:pt idx="88">
                  <c:v>95.093300000000013</c:v>
                </c:pt>
              </c:numCache>
            </c:numRef>
          </c:xVal>
          <c:yVal>
            <c:numRef>
              <c:f>visc!$I$39:$I$127</c:f>
              <c:numCache>
                <c:formatCode>General</c:formatCode>
                <c:ptCount val="89"/>
                <c:pt idx="0">
                  <c:v>17104.900000000001</c:v>
                </c:pt>
                <c:pt idx="1">
                  <c:v>16103.7</c:v>
                </c:pt>
                <c:pt idx="2">
                  <c:v>15263.199999999983</c:v>
                </c:pt>
                <c:pt idx="3">
                  <c:v>14380.2</c:v>
                </c:pt>
                <c:pt idx="4">
                  <c:v>13605.1</c:v>
                </c:pt>
                <c:pt idx="5">
                  <c:v>12912.800000000001</c:v>
                </c:pt>
                <c:pt idx="6">
                  <c:v>12312.099999999924</c:v>
                </c:pt>
                <c:pt idx="7">
                  <c:v>11580.5</c:v>
                </c:pt>
                <c:pt idx="8">
                  <c:v>10989.5</c:v>
                </c:pt>
                <c:pt idx="9">
                  <c:v>10481.199999999983</c:v>
                </c:pt>
                <c:pt idx="10">
                  <c:v>9913.439999999915</c:v>
                </c:pt>
                <c:pt idx="11">
                  <c:v>9364.8000000000011</c:v>
                </c:pt>
                <c:pt idx="12">
                  <c:v>8856.7099999999245</c:v>
                </c:pt>
                <c:pt idx="13">
                  <c:v>8308.67</c:v>
                </c:pt>
                <c:pt idx="14">
                  <c:v>7919.9900000000007</c:v>
                </c:pt>
                <c:pt idx="15">
                  <c:v>7447.2199999999993</c:v>
                </c:pt>
                <c:pt idx="16">
                  <c:v>7117.31</c:v>
                </c:pt>
                <c:pt idx="17">
                  <c:v>6659.3799999999992</c:v>
                </c:pt>
                <c:pt idx="18">
                  <c:v>6307.8600000000024</c:v>
                </c:pt>
                <c:pt idx="19">
                  <c:v>5932.79</c:v>
                </c:pt>
                <c:pt idx="20">
                  <c:v>5671.9299999999994</c:v>
                </c:pt>
                <c:pt idx="21">
                  <c:v>5328.2</c:v>
                </c:pt>
                <c:pt idx="22">
                  <c:v>5023.07</c:v>
                </c:pt>
                <c:pt idx="23">
                  <c:v>4812.5200000000004</c:v>
                </c:pt>
                <c:pt idx="24">
                  <c:v>4513.38</c:v>
                </c:pt>
                <c:pt idx="25">
                  <c:v>4234.9800000000005</c:v>
                </c:pt>
                <c:pt idx="26">
                  <c:v>4037.19</c:v>
                </c:pt>
                <c:pt idx="27">
                  <c:v>3807.34</c:v>
                </c:pt>
                <c:pt idx="28">
                  <c:v>3588.44</c:v>
                </c:pt>
                <c:pt idx="29">
                  <c:v>3402.02</c:v>
                </c:pt>
                <c:pt idx="30">
                  <c:v>3231.79</c:v>
                </c:pt>
                <c:pt idx="31">
                  <c:v>3027.5699999999997</c:v>
                </c:pt>
                <c:pt idx="32">
                  <c:v>2871.34</c:v>
                </c:pt>
                <c:pt idx="33">
                  <c:v>2724.25</c:v>
                </c:pt>
                <c:pt idx="34">
                  <c:v>2586.9300000000012</c:v>
                </c:pt>
                <c:pt idx="35">
                  <c:v>2439.86</c:v>
                </c:pt>
                <c:pt idx="36">
                  <c:v>2312.63</c:v>
                </c:pt>
                <c:pt idx="37">
                  <c:v>2205.4900000000002</c:v>
                </c:pt>
                <c:pt idx="38">
                  <c:v>2059.7799999999997</c:v>
                </c:pt>
                <c:pt idx="39">
                  <c:v>1960.37</c:v>
                </c:pt>
                <c:pt idx="40">
                  <c:v>1863.6</c:v>
                </c:pt>
                <c:pt idx="41">
                  <c:v>1751.72</c:v>
                </c:pt>
                <c:pt idx="42">
                  <c:v>1659.42</c:v>
                </c:pt>
                <c:pt idx="43">
                  <c:v>1573.3799999999999</c:v>
                </c:pt>
                <c:pt idx="44">
                  <c:v>1496.53</c:v>
                </c:pt>
                <c:pt idx="45">
                  <c:v>1414.8899999999999</c:v>
                </c:pt>
                <c:pt idx="46">
                  <c:v>1333.5600000000002</c:v>
                </c:pt>
                <c:pt idx="47">
                  <c:v>1266.77</c:v>
                </c:pt>
                <c:pt idx="48">
                  <c:v>1199.42</c:v>
                </c:pt>
                <c:pt idx="49">
                  <c:v>1134.02</c:v>
                </c:pt>
                <c:pt idx="50">
                  <c:v>1080.0899999999999</c:v>
                </c:pt>
                <c:pt idx="51">
                  <c:v>1027</c:v>
                </c:pt>
                <c:pt idx="52">
                  <c:v>974.45999999999947</c:v>
                </c:pt>
                <c:pt idx="53">
                  <c:v>920.98</c:v>
                </c:pt>
                <c:pt idx="54">
                  <c:v>868.64</c:v>
                </c:pt>
                <c:pt idx="55">
                  <c:v>828.41</c:v>
                </c:pt>
                <c:pt idx="56">
                  <c:v>784.37</c:v>
                </c:pt>
                <c:pt idx="57">
                  <c:v>748.21</c:v>
                </c:pt>
                <c:pt idx="58">
                  <c:v>706.75</c:v>
                </c:pt>
                <c:pt idx="59">
                  <c:v>669.99</c:v>
                </c:pt>
                <c:pt idx="60">
                  <c:v>641.2600000000001</c:v>
                </c:pt>
                <c:pt idx="61">
                  <c:v>602.34999999999798</c:v>
                </c:pt>
                <c:pt idx="62">
                  <c:v>574.93999999999949</c:v>
                </c:pt>
                <c:pt idx="63">
                  <c:v>545.64</c:v>
                </c:pt>
                <c:pt idx="64">
                  <c:v>514.14</c:v>
                </c:pt>
                <c:pt idx="65">
                  <c:v>489.46999999999969</c:v>
                </c:pt>
                <c:pt idx="66">
                  <c:v>471.69</c:v>
                </c:pt>
                <c:pt idx="67">
                  <c:v>450.40000000000003</c:v>
                </c:pt>
                <c:pt idx="68">
                  <c:v>423.52</c:v>
                </c:pt>
                <c:pt idx="69">
                  <c:v>384.76</c:v>
                </c:pt>
                <c:pt idx="70">
                  <c:v>371.01</c:v>
                </c:pt>
                <c:pt idx="71">
                  <c:v>355.01</c:v>
                </c:pt>
                <c:pt idx="72">
                  <c:v>340.52</c:v>
                </c:pt>
                <c:pt idx="73">
                  <c:v>324.67</c:v>
                </c:pt>
                <c:pt idx="74">
                  <c:v>309.46000000000004</c:v>
                </c:pt>
                <c:pt idx="75">
                  <c:v>294.47000000000003</c:v>
                </c:pt>
                <c:pt idx="76">
                  <c:v>279.42999999999893</c:v>
                </c:pt>
                <c:pt idx="77">
                  <c:v>259.76</c:v>
                </c:pt>
                <c:pt idx="78">
                  <c:v>250.36</c:v>
                </c:pt>
                <c:pt idx="79">
                  <c:v>237.86</c:v>
                </c:pt>
                <c:pt idx="80">
                  <c:v>229.86</c:v>
                </c:pt>
                <c:pt idx="81">
                  <c:v>220.04000000000002</c:v>
                </c:pt>
                <c:pt idx="82">
                  <c:v>213.04000000000002</c:v>
                </c:pt>
                <c:pt idx="83">
                  <c:v>205.47000000000003</c:v>
                </c:pt>
                <c:pt idx="84">
                  <c:v>188.43</c:v>
                </c:pt>
                <c:pt idx="85">
                  <c:v>188.39000000000001</c:v>
                </c:pt>
                <c:pt idx="86">
                  <c:v>167.3</c:v>
                </c:pt>
                <c:pt idx="87">
                  <c:v>167.79</c:v>
                </c:pt>
                <c:pt idx="88">
                  <c:v>152.07999999999998</c:v>
                </c:pt>
              </c:numCache>
            </c:numRef>
          </c:yVal>
        </c:ser>
        <c:ser>
          <c:idx val="0"/>
          <c:order val="1"/>
          <c:tx>
            <c:v>Viscosity </c:v>
          </c:tx>
          <c:spPr>
            <a:ln w="28575">
              <a:noFill/>
            </a:ln>
          </c:spPr>
          <c:marker>
            <c:symbol val="diamond"/>
            <c:size val="7"/>
            <c:spPr>
              <a:noFill/>
              <a:ln w="19050">
                <a:solidFill>
                  <a:srgbClr val="00FFFF"/>
                </a:solidFill>
              </a:ln>
            </c:spPr>
          </c:marker>
          <c:xVal>
            <c:numRef>
              <c:f>visc!$D$3:$D$33</c:f>
              <c:numCache>
                <c:formatCode>General</c:formatCode>
                <c:ptCount val="31"/>
                <c:pt idx="0">
                  <c:v>0.1</c:v>
                </c:pt>
                <c:pt idx="1">
                  <c:v>0.12589</c:v>
                </c:pt>
                <c:pt idx="2">
                  <c:v>0.15849000000000188</c:v>
                </c:pt>
                <c:pt idx="3">
                  <c:v>0.1995300000000004</c:v>
                </c:pt>
                <c:pt idx="4">
                  <c:v>0.25118999999999997</c:v>
                </c:pt>
                <c:pt idx="5">
                  <c:v>0.31623000000000001</c:v>
                </c:pt>
                <c:pt idx="6">
                  <c:v>0.39811000000000296</c:v>
                </c:pt>
                <c:pt idx="7">
                  <c:v>0.50119000000000002</c:v>
                </c:pt>
                <c:pt idx="8">
                  <c:v>0.63096000000000063</c:v>
                </c:pt>
                <c:pt idx="9">
                  <c:v>0.79432999999999998</c:v>
                </c:pt>
                <c:pt idx="10">
                  <c:v>1</c:v>
                </c:pt>
                <c:pt idx="11">
                  <c:v>1.2589299999999899</c:v>
                </c:pt>
                <c:pt idx="12">
                  <c:v>1.5848899999999999</c:v>
                </c:pt>
                <c:pt idx="13">
                  <c:v>1.99526</c:v>
                </c:pt>
                <c:pt idx="14">
                  <c:v>2.5118899999999793</c:v>
                </c:pt>
                <c:pt idx="15">
                  <c:v>3.16228</c:v>
                </c:pt>
                <c:pt idx="16">
                  <c:v>3.9810699999999977</c:v>
                </c:pt>
                <c:pt idx="17">
                  <c:v>5.01187</c:v>
                </c:pt>
                <c:pt idx="18">
                  <c:v>6.3095799999999995</c:v>
                </c:pt>
                <c:pt idx="19">
                  <c:v>7.9432900000000437</c:v>
                </c:pt>
                <c:pt idx="20">
                  <c:v>10</c:v>
                </c:pt>
                <c:pt idx="21">
                  <c:v>12.5893</c:v>
                </c:pt>
                <c:pt idx="22">
                  <c:v>15.848899999999999</c:v>
                </c:pt>
                <c:pt idx="23">
                  <c:v>19.952599999999777</c:v>
                </c:pt>
                <c:pt idx="24">
                  <c:v>25.118900000000131</c:v>
                </c:pt>
                <c:pt idx="25">
                  <c:v>31.622800000000005</c:v>
                </c:pt>
                <c:pt idx="26">
                  <c:v>39.810699999999997</c:v>
                </c:pt>
                <c:pt idx="27">
                  <c:v>50.1188</c:v>
                </c:pt>
                <c:pt idx="28">
                  <c:v>63.095800000000011</c:v>
                </c:pt>
                <c:pt idx="29">
                  <c:v>79.432900000000004</c:v>
                </c:pt>
                <c:pt idx="30">
                  <c:v>100</c:v>
                </c:pt>
              </c:numCache>
            </c:numRef>
          </c:xVal>
          <c:yVal>
            <c:numRef>
              <c:f>visc!$G$3:$G$33</c:f>
              <c:numCache>
                <c:formatCode>General</c:formatCode>
                <c:ptCount val="31"/>
                <c:pt idx="0">
                  <c:v>43985.2</c:v>
                </c:pt>
                <c:pt idx="1">
                  <c:v>41019.1</c:v>
                </c:pt>
                <c:pt idx="2">
                  <c:v>36891.599999999999</c:v>
                </c:pt>
                <c:pt idx="3">
                  <c:v>30488.800000000003</c:v>
                </c:pt>
                <c:pt idx="4">
                  <c:v>22942.3</c:v>
                </c:pt>
                <c:pt idx="5">
                  <c:v>18392.5</c:v>
                </c:pt>
                <c:pt idx="6">
                  <c:v>14729.4</c:v>
                </c:pt>
                <c:pt idx="7">
                  <c:v>11874.1</c:v>
                </c:pt>
                <c:pt idx="8">
                  <c:v>9561.58</c:v>
                </c:pt>
                <c:pt idx="9">
                  <c:v>7663.6600000000044</c:v>
                </c:pt>
                <c:pt idx="10">
                  <c:v>6141.63</c:v>
                </c:pt>
                <c:pt idx="11">
                  <c:v>4931.9299999999994</c:v>
                </c:pt>
                <c:pt idx="12">
                  <c:v>3939.44</c:v>
                </c:pt>
                <c:pt idx="13">
                  <c:v>3167.0099999999998</c:v>
                </c:pt>
                <c:pt idx="14">
                  <c:v>2508.3300000000022</c:v>
                </c:pt>
                <c:pt idx="15">
                  <c:v>2013.21</c:v>
                </c:pt>
                <c:pt idx="16">
                  <c:v>1610.42</c:v>
                </c:pt>
                <c:pt idx="17">
                  <c:v>1303.45</c:v>
                </c:pt>
                <c:pt idx="18">
                  <c:v>1053.27</c:v>
                </c:pt>
                <c:pt idx="19">
                  <c:v>837.74</c:v>
                </c:pt>
                <c:pt idx="20">
                  <c:v>670.8</c:v>
                </c:pt>
                <c:pt idx="21">
                  <c:v>537.23</c:v>
                </c:pt>
                <c:pt idx="22">
                  <c:v>428.95</c:v>
                </c:pt>
                <c:pt idx="23">
                  <c:v>345.90999999999963</c:v>
                </c:pt>
                <c:pt idx="24">
                  <c:v>282.52</c:v>
                </c:pt>
                <c:pt idx="25">
                  <c:v>231.16</c:v>
                </c:pt>
                <c:pt idx="26">
                  <c:v>188.42000000000004</c:v>
                </c:pt>
                <c:pt idx="27">
                  <c:v>156.18</c:v>
                </c:pt>
                <c:pt idx="28">
                  <c:v>128.35000000000107</c:v>
                </c:pt>
                <c:pt idx="29">
                  <c:v>106.75999999999999</c:v>
                </c:pt>
                <c:pt idx="30">
                  <c:v>88.7</c:v>
                </c:pt>
              </c:numCache>
            </c:numRef>
          </c:yVal>
        </c:ser>
        <c:axId val="89956736"/>
        <c:axId val="89958656"/>
      </c:scatterChart>
      <c:valAx>
        <c:axId val="89956736"/>
        <c:scaling>
          <c:logBase val="10"/>
          <c:orientation val="minMax"/>
        </c:scaling>
        <c:axPos val="b"/>
        <c:title>
          <c:tx>
            <c:rich>
              <a:bodyPr/>
              <a:lstStyle/>
              <a:p>
                <a:pPr>
                  <a:defRPr sz="1800"/>
                </a:pPr>
                <a:r>
                  <a:rPr lang="en-US" sz="1800" dirty="0" err="1">
                    <a:solidFill>
                      <a:srgbClr val="00FFFF"/>
                    </a:solidFill>
                  </a:rPr>
                  <a:t>Sher</a:t>
                </a:r>
                <a:r>
                  <a:rPr lang="en-US" sz="1800" dirty="0">
                    <a:solidFill>
                      <a:srgbClr val="00FFFF"/>
                    </a:solidFill>
                  </a:rPr>
                  <a:t> rate (1/s</a:t>
                </a:r>
                <a:r>
                  <a:rPr lang="en-US" sz="1800" dirty="0"/>
                  <a:t>) or </a:t>
                </a:r>
                <a:r>
                  <a:rPr lang="en-US" sz="1800" dirty="0">
                    <a:solidFill>
                      <a:schemeClr val="accent6">
                        <a:lumMod val="75000"/>
                      </a:schemeClr>
                    </a:solidFill>
                  </a:rPr>
                  <a:t>Frequency </a:t>
                </a:r>
                <a:r>
                  <a:rPr lang="en-US" sz="1800" dirty="0" smtClean="0">
                    <a:solidFill>
                      <a:schemeClr val="accent6">
                        <a:lumMod val="75000"/>
                      </a:schemeClr>
                    </a:solidFill>
                  </a:rPr>
                  <a:t>(</a:t>
                </a:r>
                <a:r>
                  <a:rPr lang="en-US" sz="1800" dirty="0" err="1" smtClean="0">
                    <a:solidFill>
                      <a:schemeClr val="accent6">
                        <a:lumMod val="75000"/>
                      </a:schemeClr>
                    </a:solidFill>
                  </a:rPr>
                  <a:t>rad</a:t>
                </a:r>
                <a:r>
                  <a:rPr lang="en-US" sz="1800" dirty="0" smtClean="0">
                    <a:solidFill>
                      <a:schemeClr val="accent6">
                        <a:lumMod val="75000"/>
                      </a:schemeClr>
                    </a:solidFill>
                  </a:rPr>
                  <a:t>/s)</a:t>
                </a:r>
                <a:endParaRPr lang="en-US" sz="1800" dirty="0">
                  <a:solidFill>
                    <a:schemeClr val="accent6">
                      <a:lumMod val="75000"/>
                    </a:schemeClr>
                  </a:solidFill>
                </a:endParaRPr>
              </a:p>
            </c:rich>
          </c:tx>
          <c:layout/>
        </c:title>
        <c:numFmt formatCode="General" sourceLinked="1"/>
        <c:minorTickMark val="in"/>
        <c:tickLblPos val="nextTo"/>
        <c:crossAx val="89958656"/>
        <c:crossesAt val="1.0000000000000031E-2"/>
        <c:crossBetween val="midCat"/>
      </c:valAx>
      <c:valAx>
        <c:axId val="89958656"/>
        <c:scaling>
          <c:logBase val="10"/>
          <c:orientation val="minMax"/>
        </c:scaling>
        <c:axPos val="l"/>
        <c:majorGridlines>
          <c:spPr>
            <a:ln>
              <a:solidFill>
                <a:srgbClr val="4F81BD">
                  <a:alpha val="7000"/>
                </a:srgbClr>
              </a:solidFill>
            </a:ln>
          </c:spPr>
        </c:majorGridlines>
        <c:title>
          <c:tx>
            <c:rich>
              <a:bodyPr rot="-5400000" vert="horz"/>
              <a:lstStyle/>
              <a:p>
                <a:pPr>
                  <a:defRPr/>
                </a:pPr>
                <a:r>
                  <a:rPr lang="en-US" sz="2000" dirty="0">
                    <a:solidFill>
                      <a:schemeClr val="tx1"/>
                    </a:solidFill>
                  </a:rPr>
                  <a:t>Viscosity (</a:t>
                </a:r>
                <a:r>
                  <a:rPr lang="en-US" sz="2000" dirty="0" err="1" smtClean="0">
                    <a:solidFill>
                      <a:schemeClr val="tx1"/>
                    </a:solidFill>
                  </a:rPr>
                  <a:t>cP</a:t>
                </a:r>
                <a:r>
                  <a:rPr lang="en-US" sz="2000" dirty="0" smtClean="0">
                    <a:solidFill>
                      <a:schemeClr val="tx1"/>
                    </a:solidFill>
                  </a:rPr>
                  <a:t>)</a:t>
                </a:r>
                <a:endParaRPr lang="en-US" sz="2000" dirty="0">
                  <a:solidFill>
                    <a:schemeClr val="tx1"/>
                  </a:solidFill>
                </a:endParaRPr>
              </a:p>
            </c:rich>
          </c:tx>
          <c:layout>
            <c:manualLayout>
              <c:xMode val="edge"/>
              <c:yMode val="edge"/>
              <c:x val="3.0230044773815308E-2"/>
              <c:y val="0.42157726035395954"/>
            </c:manualLayout>
          </c:layout>
        </c:title>
        <c:numFmt formatCode="General" sourceLinked="1"/>
        <c:minorTickMark val="in"/>
        <c:tickLblPos val="nextTo"/>
        <c:crossAx val="89956736"/>
        <c:crossesAt val="0.1"/>
        <c:crossBetween val="midCat"/>
      </c:valAx>
    </c:plotArea>
    <c:legend>
      <c:legendPos val="r"/>
      <c:legendEntry>
        <c:idx val="0"/>
        <c:txPr>
          <a:bodyPr/>
          <a:lstStyle/>
          <a:p>
            <a:pPr>
              <a:defRPr sz="1800">
                <a:solidFill>
                  <a:schemeClr val="accent6">
                    <a:lumMod val="75000"/>
                  </a:schemeClr>
                </a:solidFill>
              </a:defRPr>
            </a:pPr>
            <a:endParaRPr lang="en-US"/>
          </a:p>
        </c:txPr>
      </c:legendEntry>
      <c:legendEntry>
        <c:idx val="1"/>
        <c:txPr>
          <a:bodyPr/>
          <a:lstStyle/>
          <a:p>
            <a:pPr>
              <a:defRPr sz="1800">
                <a:solidFill>
                  <a:srgbClr val="00FFFF"/>
                </a:solidFill>
              </a:defRPr>
            </a:pPr>
            <a:endParaRPr lang="en-US"/>
          </a:p>
        </c:txPr>
      </c:legendEntry>
      <c:layout>
        <c:manualLayout>
          <c:xMode val="edge"/>
          <c:yMode val="edge"/>
          <c:x val="0.68485892388451575"/>
          <c:y val="0.524384605736541"/>
          <c:w val="0.25323117698522979"/>
          <c:h val="0.15166777498123471"/>
        </c:manualLayout>
      </c:layout>
    </c:legend>
    <c:plotVisOnly val="1"/>
    <c:dispBlanksAs val="gap"/>
  </c:chart>
  <c:txPr>
    <a:bodyPr/>
    <a:lstStyle/>
    <a:p>
      <a:pPr>
        <a:defRPr sz="1400"/>
      </a:pPr>
      <a:endParaRPr lang="en-US"/>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lang val="en-US"/>
  <c:chart>
    <c:plotArea>
      <c:layout/>
      <c:scatterChart>
        <c:scatterStyle val="lineMarker"/>
        <c:ser>
          <c:idx val="2"/>
          <c:order val="2"/>
          <c:tx>
            <c:v>G' fit</c:v>
          </c:tx>
          <c:spPr>
            <a:ln w="28575">
              <a:solidFill>
                <a:srgbClr val="0070C0"/>
              </a:solidFill>
              <a:prstDash val="sysDash"/>
            </a:ln>
          </c:spPr>
          <c:marker>
            <c:symbol val="none"/>
          </c:marker>
          <c:xVal>
            <c:numRef>
              <c:f>visc!$L$132:$L$173</c:f>
              <c:numCache>
                <c:formatCode>General</c:formatCode>
                <c:ptCount val="42"/>
                <c:pt idx="0">
                  <c:v>0.1</c:v>
                </c:pt>
                <c:pt idx="1">
                  <c:v>0.125</c:v>
                </c:pt>
                <c:pt idx="2">
                  <c:v>0.15625000000000044</c:v>
                </c:pt>
                <c:pt idx="3">
                  <c:v>0.1953125</c:v>
                </c:pt>
                <c:pt idx="4">
                  <c:v>0.244140625</c:v>
                </c:pt>
                <c:pt idx="5">
                  <c:v>0.30517578125000466</c:v>
                </c:pt>
                <c:pt idx="6">
                  <c:v>0.38146972656250233</c:v>
                </c:pt>
                <c:pt idx="7">
                  <c:v>0.47683715820312267</c:v>
                </c:pt>
                <c:pt idx="8">
                  <c:v>0.59604644775390558</c:v>
                </c:pt>
                <c:pt idx="9">
                  <c:v>0.74505805969238881</c:v>
                </c:pt>
                <c:pt idx="10">
                  <c:v>0.93132257461547863</c:v>
                </c:pt>
                <c:pt idx="11">
                  <c:v>1.1641532182693479</c:v>
                </c:pt>
                <c:pt idx="12">
                  <c:v>1.4551915228366852</c:v>
                </c:pt>
                <c:pt idx="13">
                  <c:v>1.8189894035458565</c:v>
                </c:pt>
                <c:pt idx="14">
                  <c:v>2.2737367544323668</c:v>
                </c:pt>
                <c:pt idx="15">
                  <c:v>2.8421709430404007</c:v>
                </c:pt>
                <c:pt idx="16">
                  <c:v>3.5527136788005009</c:v>
                </c:pt>
                <c:pt idx="17">
                  <c:v>4.440892098500683</c:v>
                </c:pt>
                <c:pt idx="18">
                  <c:v>5.5511151231257765</c:v>
                </c:pt>
                <c:pt idx="19">
                  <c:v>6.9388939039072524</c:v>
                </c:pt>
                <c:pt idx="20">
                  <c:v>8.6736173798840568</c:v>
                </c:pt>
                <c:pt idx="21">
                  <c:v>10.842021724855043</c:v>
                </c:pt>
                <c:pt idx="22">
                  <c:v>13.552527156068876</c:v>
                </c:pt>
                <c:pt idx="23">
                  <c:v>16.940658945086007</c:v>
                </c:pt>
                <c:pt idx="24">
                  <c:v>21.175823681357507</c:v>
                </c:pt>
                <c:pt idx="25">
                  <c:v>26.469779601696882</c:v>
                </c:pt>
                <c:pt idx="26">
                  <c:v>33.087224502121096</c:v>
                </c:pt>
                <c:pt idx="27">
                  <c:v>41.359030627651244</c:v>
                </c:pt>
                <c:pt idx="28">
                  <c:v>51.698788284564557</c:v>
                </c:pt>
                <c:pt idx="29">
                  <c:v>64.623485355704474</c:v>
                </c:pt>
                <c:pt idx="30">
                  <c:v>80.779356694631588</c:v>
                </c:pt>
                <c:pt idx="31">
                  <c:v>100.9741958682895</c:v>
                </c:pt>
                <c:pt idx="32">
                  <c:v>126.21774483536187</c:v>
                </c:pt>
                <c:pt idx="33">
                  <c:v>157.77218104420172</c:v>
                </c:pt>
                <c:pt idx="34">
                  <c:v>197.21522630525294</c:v>
                </c:pt>
                <c:pt idx="35">
                  <c:v>246.51903288156618</c:v>
                </c:pt>
                <c:pt idx="36">
                  <c:v>308.14879110195778</c:v>
                </c:pt>
                <c:pt idx="37">
                  <c:v>385.1859888774473</c:v>
                </c:pt>
                <c:pt idx="38">
                  <c:v>481.48248609680888</c:v>
                </c:pt>
                <c:pt idx="39">
                  <c:v>601.85310762101108</c:v>
                </c:pt>
                <c:pt idx="40">
                  <c:v>752.31638452626385</c:v>
                </c:pt>
                <c:pt idx="41">
                  <c:v>940.39548065783595</c:v>
                </c:pt>
              </c:numCache>
            </c:numRef>
          </c:xVal>
          <c:yVal>
            <c:numRef>
              <c:f>visc!$Q$132:$Q$173</c:f>
              <c:numCache>
                <c:formatCode>General</c:formatCode>
                <c:ptCount val="42"/>
                <c:pt idx="0">
                  <c:v>0.82581307026958073</c:v>
                </c:pt>
                <c:pt idx="1">
                  <c:v>1.2330720171996588</c:v>
                </c:pt>
                <c:pt idx="2">
                  <c:v>1.8017463100782718</c:v>
                </c:pt>
                <c:pt idx="3">
                  <c:v>2.5562494301538305</c:v>
                </c:pt>
                <c:pt idx="4">
                  <c:v>3.4922003470474756</c:v>
                </c:pt>
                <c:pt idx="5">
                  <c:v>4.5610307759466995</c:v>
                </c:pt>
                <c:pt idx="6">
                  <c:v>5.6721999250932331</c:v>
                </c:pt>
                <c:pt idx="7">
                  <c:v>6.7202377473799215</c:v>
                </c:pt>
                <c:pt idx="8">
                  <c:v>7.6220337497103445</c:v>
                </c:pt>
                <c:pt idx="9">
                  <c:v>8.3391517629285499</c:v>
                </c:pt>
                <c:pt idx="10">
                  <c:v>8.8752621575045705</c:v>
                </c:pt>
                <c:pt idx="11">
                  <c:v>9.2591512400977649</c:v>
                </c:pt>
                <c:pt idx="12">
                  <c:v>9.5277821927687292</c:v>
                </c:pt>
                <c:pt idx="13">
                  <c:v>9.716117621852991</c:v>
                </c:pt>
                <c:pt idx="14">
                  <c:v>9.8534006406785046</c:v>
                </c:pt>
                <c:pt idx="15">
                  <c:v>9.9632928093248125</c:v>
                </c:pt>
                <c:pt idx="16">
                  <c:v>10.065682951211029</c:v>
                </c:pt>
                <c:pt idx="17">
                  <c:v>10.17891141832799</c:v>
                </c:pt>
                <c:pt idx="18">
                  <c:v>10.321706736607474</c:v>
                </c:pt>
                <c:pt idx="19">
                  <c:v>10.514167339751797</c:v>
                </c:pt>
                <c:pt idx="20">
                  <c:v>10.776778569032498</c:v>
                </c:pt>
                <c:pt idx="21">
                  <c:v>11.126191488812685</c:v>
                </c:pt>
                <c:pt idx="22">
                  <c:v>11.567366224301352</c:v>
                </c:pt>
                <c:pt idx="23">
                  <c:v>12.084862046979932</c:v>
                </c:pt>
                <c:pt idx="24">
                  <c:v>12.640187249873275</c:v>
                </c:pt>
                <c:pt idx="25">
                  <c:v>13.181305080518348</c:v>
                </c:pt>
                <c:pt idx="26">
                  <c:v>13.660981693158547</c:v>
                </c:pt>
                <c:pt idx="27">
                  <c:v>14.051738914214624</c:v>
                </c:pt>
                <c:pt idx="28">
                  <c:v>14.348704657455428</c:v>
                </c:pt>
                <c:pt idx="29">
                  <c:v>14.562689622393009</c:v>
                </c:pt>
                <c:pt idx="30">
                  <c:v>14.711033758704435</c:v>
                </c:pt>
                <c:pt idx="31">
                  <c:v>14.811136779460156</c:v>
                </c:pt>
                <c:pt idx="32">
                  <c:v>14.877463173520384</c:v>
                </c:pt>
                <c:pt idx="33">
                  <c:v>14.920879166307508</c:v>
                </c:pt>
                <c:pt idx="34">
                  <c:v>14.949072876165816</c:v>
                </c:pt>
                <c:pt idx="35">
                  <c:v>14.967286823883354</c:v>
                </c:pt>
                <c:pt idx="36">
                  <c:v>14.979014193557152</c:v>
                </c:pt>
                <c:pt idx="37">
                  <c:v>14.98654878201995</c:v>
                </c:pt>
                <c:pt idx="38">
                  <c:v>14.991382884206459</c:v>
                </c:pt>
                <c:pt idx="39">
                  <c:v>14.994481625920276</c:v>
                </c:pt>
                <c:pt idx="40">
                  <c:v>14.99646683834264</c:v>
                </c:pt>
                <c:pt idx="41">
                  <c:v>14.997738201804752</c:v>
                </c:pt>
              </c:numCache>
            </c:numRef>
          </c:yVal>
        </c:ser>
        <c:ser>
          <c:idx val="3"/>
          <c:order val="3"/>
          <c:tx>
            <c:v>G" fit</c:v>
          </c:tx>
          <c:spPr>
            <a:ln w="28575">
              <a:solidFill>
                <a:srgbClr val="FFC000"/>
              </a:solidFill>
              <a:prstDash val="sysDash"/>
            </a:ln>
          </c:spPr>
          <c:marker>
            <c:symbol val="none"/>
          </c:marker>
          <c:xVal>
            <c:numRef>
              <c:f>visc!$L$132:$L$173</c:f>
              <c:numCache>
                <c:formatCode>General</c:formatCode>
                <c:ptCount val="42"/>
                <c:pt idx="0">
                  <c:v>0.1</c:v>
                </c:pt>
                <c:pt idx="1">
                  <c:v>0.125</c:v>
                </c:pt>
                <c:pt idx="2">
                  <c:v>0.15625000000000044</c:v>
                </c:pt>
                <c:pt idx="3">
                  <c:v>0.1953125</c:v>
                </c:pt>
                <c:pt idx="4">
                  <c:v>0.244140625</c:v>
                </c:pt>
                <c:pt idx="5">
                  <c:v>0.30517578125000466</c:v>
                </c:pt>
                <c:pt idx="6">
                  <c:v>0.38146972656250233</c:v>
                </c:pt>
                <c:pt idx="7">
                  <c:v>0.47683715820312267</c:v>
                </c:pt>
                <c:pt idx="8">
                  <c:v>0.59604644775390558</c:v>
                </c:pt>
                <c:pt idx="9">
                  <c:v>0.74505805969238881</c:v>
                </c:pt>
                <c:pt idx="10">
                  <c:v>0.93132257461547863</c:v>
                </c:pt>
                <c:pt idx="11">
                  <c:v>1.1641532182693479</c:v>
                </c:pt>
                <c:pt idx="12">
                  <c:v>1.4551915228366852</c:v>
                </c:pt>
                <c:pt idx="13">
                  <c:v>1.8189894035458565</c:v>
                </c:pt>
                <c:pt idx="14">
                  <c:v>2.2737367544323668</c:v>
                </c:pt>
                <c:pt idx="15">
                  <c:v>2.8421709430404007</c:v>
                </c:pt>
                <c:pt idx="16">
                  <c:v>3.5527136788005009</c:v>
                </c:pt>
                <c:pt idx="17">
                  <c:v>4.440892098500683</c:v>
                </c:pt>
                <c:pt idx="18">
                  <c:v>5.5511151231257765</c:v>
                </c:pt>
                <c:pt idx="19">
                  <c:v>6.9388939039072524</c:v>
                </c:pt>
                <c:pt idx="20">
                  <c:v>8.6736173798840568</c:v>
                </c:pt>
                <c:pt idx="21">
                  <c:v>10.842021724855043</c:v>
                </c:pt>
                <c:pt idx="22">
                  <c:v>13.552527156068876</c:v>
                </c:pt>
                <c:pt idx="23">
                  <c:v>16.940658945086007</c:v>
                </c:pt>
                <c:pt idx="24">
                  <c:v>21.175823681357507</c:v>
                </c:pt>
                <c:pt idx="25">
                  <c:v>26.469779601696882</c:v>
                </c:pt>
                <c:pt idx="26">
                  <c:v>33.087224502121096</c:v>
                </c:pt>
                <c:pt idx="27">
                  <c:v>41.359030627651244</c:v>
                </c:pt>
                <c:pt idx="28">
                  <c:v>51.698788284564557</c:v>
                </c:pt>
                <c:pt idx="29">
                  <c:v>64.623485355704474</c:v>
                </c:pt>
                <c:pt idx="30">
                  <c:v>80.779356694631588</c:v>
                </c:pt>
                <c:pt idx="31">
                  <c:v>100.9741958682895</c:v>
                </c:pt>
                <c:pt idx="32">
                  <c:v>126.21774483536187</c:v>
                </c:pt>
                <c:pt idx="33">
                  <c:v>157.77218104420172</c:v>
                </c:pt>
                <c:pt idx="34">
                  <c:v>197.21522630525294</c:v>
                </c:pt>
                <c:pt idx="35">
                  <c:v>246.51903288156618</c:v>
                </c:pt>
                <c:pt idx="36">
                  <c:v>308.14879110195778</c:v>
                </c:pt>
                <c:pt idx="37">
                  <c:v>385.1859888774473</c:v>
                </c:pt>
                <c:pt idx="38">
                  <c:v>481.48248609680888</c:v>
                </c:pt>
                <c:pt idx="39">
                  <c:v>601.85310762101108</c:v>
                </c:pt>
                <c:pt idx="40">
                  <c:v>752.31638452626385</c:v>
                </c:pt>
                <c:pt idx="41">
                  <c:v>940.39548065783595</c:v>
                </c:pt>
              </c:numCache>
            </c:numRef>
          </c:xVal>
          <c:yVal>
            <c:numRef>
              <c:f>visc!$R$132:$R$173</c:f>
              <c:numCache>
                <c:formatCode>General</c:formatCode>
                <c:ptCount val="42"/>
                <c:pt idx="0">
                  <c:v>2.7772929529972812</c:v>
                </c:pt>
                <c:pt idx="1">
                  <c:v>3.3189200122212688</c:v>
                </c:pt>
                <c:pt idx="2">
                  <c:v>3.8821345755274024</c:v>
                </c:pt>
                <c:pt idx="3">
                  <c:v>4.4106754384799505</c:v>
                </c:pt>
                <c:pt idx="4">
                  <c:v>4.8280265021158755</c:v>
                </c:pt>
                <c:pt idx="5">
                  <c:v>5.0568667983217814</c:v>
                </c:pt>
                <c:pt idx="6">
                  <c:v>5.0501877945039535</c:v>
                </c:pt>
                <c:pt idx="7">
                  <c:v>4.8149425501192313</c:v>
                </c:pt>
                <c:pt idx="8">
                  <c:v>4.4089482767501815</c:v>
                </c:pt>
                <c:pt idx="9">
                  <c:v>3.9137796164548577</c:v>
                </c:pt>
                <c:pt idx="10">
                  <c:v>3.4050348098114056</c:v>
                </c:pt>
                <c:pt idx="11">
                  <c:v>2.9364047498043342</c:v>
                </c:pt>
                <c:pt idx="12">
                  <c:v>2.5383314137856687</c:v>
                </c:pt>
                <c:pt idx="13">
                  <c:v>2.2239970686387709</c:v>
                </c:pt>
                <c:pt idx="14">
                  <c:v>1.9963518851044812</c:v>
                </c:pt>
                <c:pt idx="15">
                  <c:v>1.8533768649913687</c:v>
                </c:pt>
                <c:pt idx="16">
                  <c:v>1.7910722050769392</c:v>
                </c:pt>
                <c:pt idx="17">
                  <c:v>1.8044515448553498</c:v>
                </c:pt>
                <c:pt idx="18">
                  <c:v>1.8868377236845641</c:v>
                </c:pt>
                <c:pt idx="19">
                  <c:v>2.0276258159511413</c:v>
                </c:pt>
                <c:pt idx="20">
                  <c:v>2.2088750808764392</c:v>
                </c:pt>
                <c:pt idx="21">
                  <c:v>2.4020319475341356</c:v>
                </c:pt>
                <c:pt idx="22">
                  <c:v>2.5677542120280292</c:v>
                </c:pt>
                <c:pt idx="23">
                  <c:v>2.6626288588550442</c:v>
                </c:pt>
                <c:pt idx="24">
                  <c:v>2.6532992700706282</c:v>
                </c:pt>
                <c:pt idx="25">
                  <c:v>2.5308339930204169</c:v>
                </c:pt>
                <c:pt idx="26">
                  <c:v>2.3142746678329642</c:v>
                </c:pt>
                <c:pt idx="27">
                  <c:v>2.0402046207143552</c:v>
                </c:pt>
                <c:pt idx="28">
                  <c:v>1.7469578086409681</c:v>
                </c:pt>
                <c:pt idx="29">
                  <c:v>1.4637458441046078</c:v>
                </c:pt>
                <c:pt idx="30">
                  <c:v>1.2077015865049046</c:v>
                </c:pt>
                <c:pt idx="31">
                  <c:v>0.98597677620960567</c:v>
                </c:pt>
                <c:pt idx="32">
                  <c:v>0.79928514480066226</c:v>
                </c:pt>
                <c:pt idx="33">
                  <c:v>0.64492861698705106</c:v>
                </c:pt>
                <c:pt idx="34">
                  <c:v>0.51880047299102761</c:v>
                </c:pt>
                <c:pt idx="35">
                  <c:v>0.41651724892531211</c:v>
                </c:pt>
                <c:pt idx="36">
                  <c:v>0.33397452887302292</c:v>
                </c:pt>
                <c:pt idx="37">
                  <c:v>0.26757062621923267</c:v>
                </c:pt>
                <c:pt idx="38">
                  <c:v>0.21425719160351139</c:v>
                </c:pt>
                <c:pt idx="39">
                  <c:v>0.17150867025695535</c:v>
                </c:pt>
                <c:pt idx="40">
                  <c:v>0.13725968333666044</c:v>
                </c:pt>
                <c:pt idx="41">
                  <c:v>0.10983477079968221</c:v>
                </c:pt>
              </c:numCache>
            </c:numRef>
          </c:yVal>
        </c:ser>
        <c:ser>
          <c:idx val="0"/>
          <c:order val="0"/>
          <c:tx>
            <c:v>G'</c:v>
          </c:tx>
          <c:spPr>
            <a:ln w="28575">
              <a:noFill/>
            </a:ln>
          </c:spPr>
          <c:marker>
            <c:symbol val="diamond"/>
            <c:size val="4"/>
            <c:spPr>
              <a:noFill/>
              <a:ln>
                <a:solidFill>
                  <a:srgbClr val="00FFFF"/>
                </a:solidFill>
              </a:ln>
            </c:spPr>
          </c:marker>
          <c:xVal>
            <c:numRef>
              <c:f>visc!$A$39:$A$116</c:f>
              <c:numCache>
                <c:formatCode>General</c:formatCode>
                <c:ptCount val="78"/>
                <c:pt idx="0">
                  <c:v>0.60000000000000064</c:v>
                </c:pt>
                <c:pt idx="1">
                  <c:v>0.63554999999999995</c:v>
                </c:pt>
                <c:pt idx="2">
                  <c:v>0.67321000000000064</c:v>
                </c:pt>
                <c:pt idx="3">
                  <c:v>0.71310000000000062</c:v>
                </c:pt>
                <c:pt idx="4">
                  <c:v>0.75536000000000003</c:v>
                </c:pt>
                <c:pt idx="5">
                  <c:v>0.80010999999999999</c:v>
                </c:pt>
                <c:pt idx="6">
                  <c:v>0.84752000000000005</c:v>
                </c:pt>
                <c:pt idx="7">
                  <c:v>0.89773999999999998</c:v>
                </c:pt>
                <c:pt idx="8">
                  <c:v>0.95094000000000523</c:v>
                </c:pt>
                <c:pt idx="9">
                  <c:v>1.00728</c:v>
                </c:pt>
                <c:pt idx="10">
                  <c:v>1.06697</c:v>
                </c:pt>
                <c:pt idx="11">
                  <c:v>1.13019</c:v>
                </c:pt>
                <c:pt idx="12">
                  <c:v>1.19716</c:v>
                </c:pt>
                <c:pt idx="13">
                  <c:v>1.2680899999999999</c:v>
                </c:pt>
                <c:pt idx="14">
                  <c:v>1.3432299999999902</c:v>
                </c:pt>
                <c:pt idx="15">
                  <c:v>1.4228199999999998</c:v>
                </c:pt>
                <c:pt idx="16">
                  <c:v>1.5071299999999885</c:v>
                </c:pt>
                <c:pt idx="17">
                  <c:v>1.59643</c:v>
                </c:pt>
                <c:pt idx="18">
                  <c:v>1.69103</c:v>
                </c:pt>
                <c:pt idx="19">
                  <c:v>1.791229999999989</c:v>
                </c:pt>
                <c:pt idx="20">
                  <c:v>1.89737</c:v>
                </c:pt>
                <c:pt idx="21">
                  <c:v>2.0097900000000002</c:v>
                </c:pt>
                <c:pt idx="22">
                  <c:v>2.1288800000000001</c:v>
                </c:pt>
                <c:pt idx="23">
                  <c:v>2.25502</c:v>
                </c:pt>
                <c:pt idx="24">
                  <c:v>2.3886399999999997</c:v>
                </c:pt>
                <c:pt idx="25">
                  <c:v>2.5301800000000001</c:v>
                </c:pt>
                <c:pt idx="26">
                  <c:v>2.6800999999999999</c:v>
                </c:pt>
                <c:pt idx="27">
                  <c:v>2.8389099999999967</c:v>
                </c:pt>
                <c:pt idx="28">
                  <c:v>3.007120000000024</c:v>
                </c:pt>
                <c:pt idx="29">
                  <c:v>3.1852999999999998</c:v>
                </c:pt>
                <c:pt idx="30">
                  <c:v>3.3740399999999977</c:v>
                </c:pt>
                <c:pt idx="31">
                  <c:v>3.5739700000000001</c:v>
                </c:pt>
                <c:pt idx="32">
                  <c:v>3.7857400000000001</c:v>
                </c:pt>
                <c:pt idx="33">
                  <c:v>4.0100600000000002</c:v>
                </c:pt>
                <c:pt idx="34">
                  <c:v>4.2476700000000003</c:v>
                </c:pt>
                <c:pt idx="35">
                  <c:v>4.4993600000000491</c:v>
                </c:pt>
                <c:pt idx="36">
                  <c:v>4.7659599999999855</c:v>
                </c:pt>
                <c:pt idx="37">
                  <c:v>5.0483599999999997</c:v>
                </c:pt>
                <c:pt idx="38">
                  <c:v>5.3474999999999975</c:v>
                </c:pt>
                <c:pt idx="39">
                  <c:v>5.6643599999999745</c:v>
                </c:pt>
                <c:pt idx="40">
                  <c:v>5.9999900000000004</c:v>
                </c:pt>
                <c:pt idx="41">
                  <c:v>6.3555099999999856</c:v>
                </c:pt>
                <c:pt idx="42">
                  <c:v>6.7321</c:v>
                </c:pt>
                <c:pt idx="43">
                  <c:v>7.1310000000000002</c:v>
                </c:pt>
                <c:pt idx="44">
                  <c:v>7.5535399999999955</c:v>
                </c:pt>
                <c:pt idx="45">
                  <c:v>8.0011200000000002</c:v>
                </c:pt>
                <c:pt idx="46">
                  <c:v>8.4752100000000006</c:v>
                </c:pt>
                <c:pt idx="47">
                  <c:v>8.9774000000000047</c:v>
                </c:pt>
                <c:pt idx="48">
                  <c:v>9.5093500000000013</c:v>
                </c:pt>
                <c:pt idx="49">
                  <c:v>10.072800000000004</c:v>
                </c:pt>
                <c:pt idx="50">
                  <c:v>10.669700000000002</c:v>
                </c:pt>
                <c:pt idx="51">
                  <c:v>11.3019</c:v>
                </c:pt>
                <c:pt idx="52">
                  <c:v>11.9716</c:v>
                </c:pt>
                <c:pt idx="53">
                  <c:v>12.680900000000001</c:v>
                </c:pt>
                <c:pt idx="54">
                  <c:v>13.4323</c:v>
                </c:pt>
                <c:pt idx="55">
                  <c:v>14.228199999999999</c:v>
                </c:pt>
                <c:pt idx="56">
                  <c:v>15.071300000000001</c:v>
                </c:pt>
                <c:pt idx="57">
                  <c:v>15.9643</c:v>
                </c:pt>
                <c:pt idx="58">
                  <c:v>16.910299999999989</c:v>
                </c:pt>
                <c:pt idx="59">
                  <c:v>17.912299999999821</c:v>
                </c:pt>
                <c:pt idx="60">
                  <c:v>18.973599999999802</c:v>
                </c:pt>
                <c:pt idx="61">
                  <c:v>20.097899999999999</c:v>
                </c:pt>
                <c:pt idx="62">
                  <c:v>21.288799999999686</c:v>
                </c:pt>
                <c:pt idx="63">
                  <c:v>22.5502</c:v>
                </c:pt>
                <c:pt idx="64">
                  <c:v>23.886399999999821</c:v>
                </c:pt>
                <c:pt idx="65">
                  <c:v>25.3017</c:v>
                </c:pt>
                <c:pt idx="66">
                  <c:v>26.800999999999988</c:v>
                </c:pt>
                <c:pt idx="67">
                  <c:v>28.388999999999989</c:v>
                </c:pt>
                <c:pt idx="68">
                  <c:v>30.071200000000001</c:v>
                </c:pt>
                <c:pt idx="69">
                  <c:v>31.853000000000005</c:v>
                </c:pt>
                <c:pt idx="70">
                  <c:v>33.740400000000001</c:v>
                </c:pt>
                <c:pt idx="71">
                  <c:v>35.739700000000013</c:v>
                </c:pt>
                <c:pt idx="72">
                  <c:v>37.857399999999998</c:v>
                </c:pt>
                <c:pt idx="73">
                  <c:v>40.100500000000011</c:v>
                </c:pt>
                <c:pt idx="74">
                  <c:v>42.476700000000001</c:v>
                </c:pt>
                <c:pt idx="75">
                  <c:v>44.993600000000001</c:v>
                </c:pt>
                <c:pt idx="76">
                  <c:v>47.659600000000005</c:v>
                </c:pt>
                <c:pt idx="77">
                  <c:v>50.483600000000003</c:v>
                </c:pt>
              </c:numCache>
            </c:numRef>
          </c:xVal>
          <c:yVal>
            <c:numRef>
              <c:f>visc!$B$39:$B$116</c:f>
              <c:numCache>
                <c:formatCode>General</c:formatCode>
                <c:ptCount val="78"/>
                <c:pt idx="0">
                  <c:v>9.4852600000000002</c:v>
                </c:pt>
                <c:pt idx="1">
                  <c:v>9.5159300000000027</c:v>
                </c:pt>
                <c:pt idx="2">
                  <c:v>9.6407799999999995</c:v>
                </c:pt>
                <c:pt idx="3">
                  <c:v>9.6977700000000002</c:v>
                </c:pt>
                <c:pt idx="4">
                  <c:v>9.7717400000000012</c:v>
                </c:pt>
                <c:pt idx="5">
                  <c:v>9.8494100000000007</c:v>
                </c:pt>
                <c:pt idx="6">
                  <c:v>10.017300000000001</c:v>
                </c:pt>
                <c:pt idx="7">
                  <c:v>9.9968600000000034</c:v>
                </c:pt>
                <c:pt idx="8">
                  <c:v>10.082700000000004</c:v>
                </c:pt>
                <c:pt idx="9">
                  <c:v>10.244899999999999</c:v>
                </c:pt>
                <c:pt idx="10">
                  <c:v>10.251200000000001</c:v>
                </c:pt>
                <c:pt idx="11">
                  <c:v>10.3011</c:v>
                </c:pt>
                <c:pt idx="12">
                  <c:v>10.3238</c:v>
                </c:pt>
                <c:pt idx="13">
                  <c:v>10.296000000000001</c:v>
                </c:pt>
                <c:pt idx="14">
                  <c:v>10.403600000000004</c:v>
                </c:pt>
                <c:pt idx="15">
                  <c:v>10.378500000000004</c:v>
                </c:pt>
                <c:pt idx="16">
                  <c:v>10.525500000000006</c:v>
                </c:pt>
                <c:pt idx="17">
                  <c:v>10.442</c:v>
                </c:pt>
                <c:pt idx="18">
                  <c:v>10.4862</c:v>
                </c:pt>
                <c:pt idx="19">
                  <c:v>10.466700000000024</c:v>
                </c:pt>
                <c:pt idx="20">
                  <c:v>10.596300000000001</c:v>
                </c:pt>
                <c:pt idx="21">
                  <c:v>10.553800000000004</c:v>
                </c:pt>
                <c:pt idx="22">
                  <c:v>10.549300000000001</c:v>
                </c:pt>
                <c:pt idx="23">
                  <c:v>10.7013</c:v>
                </c:pt>
                <c:pt idx="24">
                  <c:v>10.6351</c:v>
                </c:pt>
                <c:pt idx="25">
                  <c:v>10.5846</c:v>
                </c:pt>
                <c:pt idx="26">
                  <c:v>10.679500000000004</c:v>
                </c:pt>
                <c:pt idx="27">
                  <c:v>10.6706</c:v>
                </c:pt>
                <c:pt idx="28">
                  <c:v>10.669600000000004</c:v>
                </c:pt>
                <c:pt idx="29">
                  <c:v>10.7082</c:v>
                </c:pt>
                <c:pt idx="30">
                  <c:v>10.782</c:v>
                </c:pt>
                <c:pt idx="31">
                  <c:v>10.7033</c:v>
                </c:pt>
                <c:pt idx="32">
                  <c:v>10.7508</c:v>
                </c:pt>
                <c:pt idx="33">
                  <c:v>10.804500000000004</c:v>
                </c:pt>
                <c:pt idx="34">
                  <c:v>10.862100000000074</c:v>
                </c:pt>
                <c:pt idx="35">
                  <c:v>10.861500000000024</c:v>
                </c:pt>
                <c:pt idx="36">
                  <c:v>10.902100000000004</c:v>
                </c:pt>
                <c:pt idx="37">
                  <c:v>11.0097</c:v>
                </c:pt>
                <c:pt idx="38">
                  <c:v>10.894300000000001</c:v>
                </c:pt>
                <c:pt idx="39">
                  <c:v>10.982800000000006</c:v>
                </c:pt>
                <c:pt idx="40">
                  <c:v>11.048400000000001</c:v>
                </c:pt>
                <c:pt idx="41">
                  <c:v>11.0014</c:v>
                </c:pt>
                <c:pt idx="42">
                  <c:v>11.039400000000002</c:v>
                </c:pt>
                <c:pt idx="43">
                  <c:v>11.0867</c:v>
                </c:pt>
                <c:pt idx="44">
                  <c:v>11.1652</c:v>
                </c:pt>
                <c:pt idx="45">
                  <c:v>11.182600000000004</c:v>
                </c:pt>
                <c:pt idx="46">
                  <c:v>11.152000000000006</c:v>
                </c:pt>
                <c:pt idx="47">
                  <c:v>11.2279</c:v>
                </c:pt>
                <c:pt idx="48">
                  <c:v>11.2545</c:v>
                </c:pt>
                <c:pt idx="49">
                  <c:v>11.268700000000001</c:v>
                </c:pt>
                <c:pt idx="50">
                  <c:v>11.374000000000002</c:v>
                </c:pt>
                <c:pt idx="51">
                  <c:v>11.455200000000024</c:v>
                </c:pt>
                <c:pt idx="52">
                  <c:v>11.506600000000002</c:v>
                </c:pt>
                <c:pt idx="53">
                  <c:v>11.524800000000001</c:v>
                </c:pt>
                <c:pt idx="54">
                  <c:v>11.5</c:v>
                </c:pt>
                <c:pt idx="55">
                  <c:v>11.617100000000001</c:v>
                </c:pt>
                <c:pt idx="56">
                  <c:v>11.651900000000001</c:v>
                </c:pt>
                <c:pt idx="57">
                  <c:v>11.7727</c:v>
                </c:pt>
                <c:pt idx="58">
                  <c:v>11.7638</c:v>
                </c:pt>
                <c:pt idx="59">
                  <c:v>11.8017</c:v>
                </c:pt>
                <c:pt idx="60">
                  <c:v>11.979700000000006</c:v>
                </c:pt>
                <c:pt idx="61">
                  <c:v>11.900700000000002</c:v>
                </c:pt>
                <c:pt idx="62">
                  <c:v>12.058</c:v>
                </c:pt>
                <c:pt idx="63">
                  <c:v>12.094100000000001</c:v>
                </c:pt>
                <c:pt idx="64">
                  <c:v>12.0776</c:v>
                </c:pt>
                <c:pt idx="65">
                  <c:v>12.176300000000001</c:v>
                </c:pt>
                <c:pt idx="66">
                  <c:v>12.437800000000001</c:v>
                </c:pt>
                <c:pt idx="67">
                  <c:v>12.5717</c:v>
                </c:pt>
                <c:pt idx="68">
                  <c:v>12.5701</c:v>
                </c:pt>
                <c:pt idx="69">
                  <c:v>12.082100000000002</c:v>
                </c:pt>
                <c:pt idx="70">
                  <c:v>12.301</c:v>
                </c:pt>
                <c:pt idx="71">
                  <c:v>12.4533</c:v>
                </c:pt>
                <c:pt idx="72">
                  <c:v>12.6251</c:v>
                </c:pt>
                <c:pt idx="73">
                  <c:v>12.755700000000004</c:v>
                </c:pt>
                <c:pt idx="74">
                  <c:v>12.869500000000095</c:v>
                </c:pt>
                <c:pt idx="75">
                  <c:v>12.969600000000026</c:v>
                </c:pt>
                <c:pt idx="76">
                  <c:v>13.1045</c:v>
                </c:pt>
                <c:pt idx="77">
                  <c:v>12.866600000000076</c:v>
                </c:pt>
              </c:numCache>
            </c:numRef>
          </c:yVal>
        </c:ser>
        <c:ser>
          <c:idx val="1"/>
          <c:order val="1"/>
          <c:tx>
            <c:v>G"</c:v>
          </c:tx>
          <c:spPr>
            <a:ln w="28575">
              <a:noFill/>
            </a:ln>
          </c:spPr>
          <c:marker>
            <c:symbol val="diamond"/>
            <c:size val="4"/>
            <c:spPr>
              <a:noFill/>
              <a:ln w="19050">
                <a:solidFill>
                  <a:schemeClr val="accent6">
                    <a:lumMod val="75000"/>
                  </a:schemeClr>
                </a:solidFill>
              </a:ln>
            </c:spPr>
          </c:marker>
          <c:xVal>
            <c:numRef>
              <c:f>visc!$A$39:$A$111</c:f>
              <c:numCache>
                <c:formatCode>General</c:formatCode>
                <c:ptCount val="73"/>
                <c:pt idx="0">
                  <c:v>0.60000000000000064</c:v>
                </c:pt>
                <c:pt idx="1">
                  <c:v>0.63554999999999995</c:v>
                </c:pt>
                <c:pt idx="2">
                  <c:v>0.67321000000000064</c:v>
                </c:pt>
                <c:pt idx="3">
                  <c:v>0.71310000000000062</c:v>
                </c:pt>
                <c:pt idx="4">
                  <c:v>0.75536000000000003</c:v>
                </c:pt>
                <c:pt idx="5">
                  <c:v>0.80010999999999999</c:v>
                </c:pt>
                <c:pt idx="6">
                  <c:v>0.84752000000000005</c:v>
                </c:pt>
                <c:pt idx="7">
                  <c:v>0.89773999999999998</c:v>
                </c:pt>
                <c:pt idx="8">
                  <c:v>0.95094000000000523</c:v>
                </c:pt>
                <c:pt idx="9">
                  <c:v>1.00728</c:v>
                </c:pt>
                <c:pt idx="10">
                  <c:v>1.06697</c:v>
                </c:pt>
                <c:pt idx="11">
                  <c:v>1.13019</c:v>
                </c:pt>
                <c:pt idx="12">
                  <c:v>1.19716</c:v>
                </c:pt>
                <c:pt idx="13">
                  <c:v>1.2680899999999999</c:v>
                </c:pt>
                <c:pt idx="14">
                  <c:v>1.3432299999999902</c:v>
                </c:pt>
                <c:pt idx="15">
                  <c:v>1.4228199999999998</c:v>
                </c:pt>
                <c:pt idx="16">
                  <c:v>1.5071299999999885</c:v>
                </c:pt>
                <c:pt idx="17">
                  <c:v>1.59643</c:v>
                </c:pt>
                <c:pt idx="18">
                  <c:v>1.69103</c:v>
                </c:pt>
                <c:pt idx="19">
                  <c:v>1.791229999999989</c:v>
                </c:pt>
                <c:pt idx="20">
                  <c:v>1.89737</c:v>
                </c:pt>
                <c:pt idx="21">
                  <c:v>2.0097900000000002</c:v>
                </c:pt>
                <c:pt idx="22">
                  <c:v>2.1288800000000001</c:v>
                </c:pt>
                <c:pt idx="23">
                  <c:v>2.25502</c:v>
                </c:pt>
                <c:pt idx="24">
                  <c:v>2.3886399999999997</c:v>
                </c:pt>
                <c:pt idx="25">
                  <c:v>2.5301800000000001</c:v>
                </c:pt>
                <c:pt idx="26">
                  <c:v>2.6800999999999999</c:v>
                </c:pt>
                <c:pt idx="27">
                  <c:v>2.8389099999999967</c:v>
                </c:pt>
                <c:pt idx="28">
                  <c:v>3.007120000000024</c:v>
                </c:pt>
                <c:pt idx="29">
                  <c:v>3.1852999999999998</c:v>
                </c:pt>
                <c:pt idx="30">
                  <c:v>3.3740399999999977</c:v>
                </c:pt>
                <c:pt idx="31">
                  <c:v>3.5739700000000001</c:v>
                </c:pt>
                <c:pt idx="32">
                  <c:v>3.7857400000000001</c:v>
                </c:pt>
                <c:pt idx="33">
                  <c:v>4.0100600000000002</c:v>
                </c:pt>
                <c:pt idx="34">
                  <c:v>4.2476700000000003</c:v>
                </c:pt>
                <c:pt idx="35">
                  <c:v>4.4993600000000491</c:v>
                </c:pt>
                <c:pt idx="36">
                  <c:v>4.7659599999999855</c:v>
                </c:pt>
                <c:pt idx="37">
                  <c:v>5.0483599999999997</c:v>
                </c:pt>
                <c:pt idx="38">
                  <c:v>5.3474999999999975</c:v>
                </c:pt>
                <c:pt idx="39">
                  <c:v>5.6643599999999745</c:v>
                </c:pt>
                <c:pt idx="40">
                  <c:v>5.9999900000000004</c:v>
                </c:pt>
                <c:pt idx="41">
                  <c:v>6.3555099999999856</c:v>
                </c:pt>
                <c:pt idx="42">
                  <c:v>6.7321</c:v>
                </c:pt>
                <c:pt idx="43">
                  <c:v>7.1310000000000002</c:v>
                </c:pt>
                <c:pt idx="44">
                  <c:v>7.5535399999999955</c:v>
                </c:pt>
                <c:pt idx="45">
                  <c:v>8.0011200000000002</c:v>
                </c:pt>
                <c:pt idx="46">
                  <c:v>8.4752100000000006</c:v>
                </c:pt>
                <c:pt idx="47">
                  <c:v>8.9774000000000047</c:v>
                </c:pt>
                <c:pt idx="48">
                  <c:v>9.5093500000000013</c:v>
                </c:pt>
                <c:pt idx="49">
                  <c:v>10.072800000000004</c:v>
                </c:pt>
                <c:pt idx="50">
                  <c:v>10.669700000000002</c:v>
                </c:pt>
                <c:pt idx="51">
                  <c:v>11.3019</c:v>
                </c:pt>
                <c:pt idx="52">
                  <c:v>11.9716</c:v>
                </c:pt>
                <c:pt idx="53">
                  <c:v>12.680900000000001</c:v>
                </c:pt>
                <c:pt idx="54">
                  <c:v>13.4323</c:v>
                </c:pt>
                <c:pt idx="55">
                  <c:v>14.228199999999999</c:v>
                </c:pt>
                <c:pt idx="56">
                  <c:v>15.071300000000001</c:v>
                </c:pt>
                <c:pt idx="57">
                  <c:v>15.9643</c:v>
                </c:pt>
                <c:pt idx="58">
                  <c:v>16.910299999999989</c:v>
                </c:pt>
                <c:pt idx="59">
                  <c:v>17.912299999999821</c:v>
                </c:pt>
                <c:pt idx="60">
                  <c:v>18.973599999999802</c:v>
                </c:pt>
                <c:pt idx="61">
                  <c:v>20.097899999999999</c:v>
                </c:pt>
                <c:pt idx="62">
                  <c:v>21.288799999999686</c:v>
                </c:pt>
                <c:pt idx="63">
                  <c:v>22.5502</c:v>
                </c:pt>
                <c:pt idx="64">
                  <c:v>23.886399999999821</c:v>
                </c:pt>
                <c:pt idx="65">
                  <c:v>25.3017</c:v>
                </c:pt>
                <c:pt idx="66">
                  <c:v>26.800999999999988</c:v>
                </c:pt>
                <c:pt idx="67">
                  <c:v>28.388999999999989</c:v>
                </c:pt>
                <c:pt idx="68">
                  <c:v>30.071200000000001</c:v>
                </c:pt>
                <c:pt idx="69">
                  <c:v>31.853000000000005</c:v>
                </c:pt>
                <c:pt idx="70">
                  <c:v>33.740400000000001</c:v>
                </c:pt>
                <c:pt idx="71">
                  <c:v>35.739700000000013</c:v>
                </c:pt>
                <c:pt idx="72">
                  <c:v>37.857399999999998</c:v>
                </c:pt>
              </c:numCache>
            </c:numRef>
          </c:xVal>
          <c:yVal>
            <c:numRef>
              <c:f>visc!$C$39:$C$111</c:f>
              <c:numCache>
                <c:formatCode>General</c:formatCode>
                <c:ptCount val="73"/>
                <c:pt idx="0">
                  <c:v>3.9188999999999967</c:v>
                </c:pt>
                <c:pt idx="1">
                  <c:v>3.7678400000000001</c:v>
                </c:pt>
                <c:pt idx="2">
                  <c:v>3.5551399999999997</c:v>
                </c:pt>
                <c:pt idx="3">
                  <c:v>3.3330299999999977</c:v>
                </c:pt>
                <c:pt idx="4">
                  <c:v>3.1817500000000001</c:v>
                </c:pt>
                <c:pt idx="5">
                  <c:v>3.1196899999999967</c:v>
                </c:pt>
                <c:pt idx="6">
                  <c:v>2.9220599999999743</c:v>
                </c:pt>
                <c:pt idx="7">
                  <c:v>2.8539300000000001</c:v>
                </c:pt>
                <c:pt idx="8">
                  <c:v>2.7473900000000326</c:v>
                </c:pt>
                <c:pt idx="9">
                  <c:v>2.5503800000000001</c:v>
                </c:pt>
                <c:pt idx="10">
                  <c:v>2.60615</c:v>
                </c:pt>
                <c:pt idx="11">
                  <c:v>2.4307099999999977</c:v>
                </c:pt>
                <c:pt idx="12">
                  <c:v>2.4164699999999639</c:v>
                </c:pt>
                <c:pt idx="13">
                  <c:v>2.2366999999999977</c:v>
                </c:pt>
                <c:pt idx="14">
                  <c:v>2.2226499999999967</c:v>
                </c:pt>
                <c:pt idx="15">
                  <c:v>2.1362399999999977</c:v>
                </c:pt>
                <c:pt idx="16">
                  <c:v>2.0681400000000001</c:v>
                </c:pt>
                <c:pt idx="17">
                  <c:v>1.9973399999999999</c:v>
                </c:pt>
                <c:pt idx="18">
                  <c:v>1.95462</c:v>
                </c:pt>
                <c:pt idx="19">
                  <c:v>1.8385100000000001</c:v>
                </c:pt>
                <c:pt idx="20">
                  <c:v>1.8794999999999906</c:v>
                </c:pt>
                <c:pt idx="21">
                  <c:v>1.8143</c:v>
                </c:pt>
                <c:pt idx="22">
                  <c:v>1.7504999999999906</c:v>
                </c:pt>
                <c:pt idx="23">
                  <c:v>1.80413</c:v>
                </c:pt>
                <c:pt idx="24">
                  <c:v>1.7666899999999999</c:v>
                </c:pt>
                <c:pt idx="25">
                  <c:v>1.6680900000000001</c:v>
                </c:pt>
                <c:pt idx="26">
                  <c:v>1.7382299999999906</c:v>
                </c:pt>
                <c:pt idx="27">
                  <c:v>1.72245</c:v>
                </c:pt>
                <c:pt idx="28">
                  <c:v>1.6133599999999999</c:v>
                </c:pt>
                <c:pt idx="29">
                  <c:v>1.6625000000000001</c:v>
                </c:pt>
                <c:pt idx="30">
                  <c:v>1.62778</c:v>
                </c:pt>
                <c:pt idx="31">
                  <c:v>1.5878099999999906</c:v>
                </c:pt>
                <c:pt idx="32">
                  <c:v>1.60677</c:v>
                </c:pt>
                <c:pt idx="33">
                  <c:v>1.61429</c:v>
                </c:pt>
                <c:pt idx="34">
                  <c:v>1.6616899999999999</c:v>
                </c:pt>
                <c:pt idx="35">
                  <c:v>1.59402</c:v>
                </c:pt>
                <c:pt idx="36">
                  <c:v>1.62086</c:v>
                </c:pt>
                <c:pt idx="37">
                  <c:v>1.65988</c:v>
                </c:pt>
                <c:pt idx="38">
                  <c:v>1.62374</c:v>
                </c:pt>
                <c:pt idx="39">
                  <c:v>1.63788</c:v>
                </c:pt>
                <c:pt idx="40">
                  <c:v>1.7207899999999998</c:v>
                </c:pt>
                <c:pt idx="41">
                  <c:v>1.7072099999999895</c:v>
                </c:pt>
                <c:pt idx="42">
                  <c:v>1.7122199999999999</c:v>
                </c:pt>
                <c:pt idx="43">
                  <c:v>1.72288</c:v>
                </c:pt>
                <c:pt idx="44">
                  <c:v>1.7665500000000001</c:v>
                </c:pt>
                <c:pt idx="45">
                  <c:v>1.76311</c:v>
                </c:pt>
                <c:pt idx="46">
                  <c:v>1.83687</c:v>
                </c:pt>
                <c:pt idx="47">
                  <c:v>1.8062</c:v>
                </c:pt>
                <c:pt idx="48">
                  <c:v>1.85101</c:v>
                </c:pt>
                <c:pt idx="49">
                  <c:v>1.8694199999999999</c:v>
                </c:pt>
                <c:pt idx="50">
                  <c:v>1.8541399999999999</c:v>
                </c:pt>
                <c:pt idx="51">
                  <c:v>1.87093</c:v>
                </c:pt>
                <c:pt idx="52">
                  <c:v>1.9212499999999999</c:v>
                </c:pt>
                <c:pt idx="53">
                  <c:v>1.8905799999999999</c:v>
                </c:pt>
                <c:pt idx="54">
                  <c:v>1.9721400000000104</c:v>
                </c:pt>
                <c:pt idx="55">
                  <c:v>1.9930099999999999</c:v>
                </c:pt>
                <c:pt idx="56">
                  <c:v>1.99499</c:v>
                </c:pt>
                <c:pt idx="57">
                  <c:v>2.0198699999999743</c:v>
                </c:pt>
                <c:pt idx="58">
                  <c:v>2.1092300000000002</c:v>
                </c:pt>
                <c:pt idx="59">
                  <c:v>2.1786300000000001</c:v>
                </c:pt>
                <c:pt idx="60">
                  <c:v>2.12636</c:v>
                </c:pt>
                <c:pt idx="61">
                  <c:v>2.21915</c:v>
                </c:pt>
                <c:pt idx="62">
                  <c:v>2.10148</c:v>
                </c:pt>
                <c:pt idx="63">
                  <c:v>2.264990000000024</c:v>
                </c:pt>
                <c:pt idx="64">
                  <c:v>2.2257899999999999</c:v>
                </c:pt>
                <c:pt idx="65">
                  <c:v>2.2610299999999999</c:v>
                </c:pt>
                <c:pt idx="66">
                  <c:v>2.26206</c:v>
                </c:pt>
                <c:pt idx="67">
                  <c:v>2.3329299999999789</c:v>
                </c:pt>
                <c:pt idx="68">
                  <c:v>2.0473499999999998</c:v>
                </c:pt>
                <c:pt idx="69">
                  <c:v>2.0551699999999977</c:v>
                </c:pt>
                <c:pt idx="70">
                  <c:v>2.3199999999999967</c:v>
                </c:pt>
                <c:pt idx="71">
                  <c:v>2.42876</c:v>
                </c:pt>
                <c:pt idx="72">
                  <c:v>2.6050599999999977</c:v>
                </c:pt>
              </c:numCache>
            </c:numRef>
          </c:yVal>
        </c:ser>
        <c:axId val="90901504"/>
        <c:axId val="90908160"/>
      </c:scatterChart>
      <c:valAx>
        <c:axId val="90901504"/>
        <c:scaling>
          <c:logBase val="10"/>
          <c:orientation val="minMax"/>
          <c:max val="100"/>
        </c:scaling>
        <c:axPos val="b"/>
        <c:title>
          <c:tx>
            <c:rich>
              <a:bodyPr/>
              <a:lstStyle/>
              <a:p>
                <a:pPr>
                  <a:defRPr sz="1800"/>
                </a:pPr>
                <a:r>
                  <a:rPr lang="en-US" sz="1800" dirty="0"/>
                  <a:t>Frequency </a:t>
                </a:r>
                <a:r>
                  <a:rPr lang="en-US" sz="1800" dirty="0" smtClean="0"/>
                  <a:t>(</a:t>
                </a:r>
                <a:r>
                  <a:rPr lang="en-US" sz="1800" dirty="0" err="1" smtClean="0"/>
                  <a:t>rad</a:t>
                </a:r>
                <a:r>
                  <a:rPr lang="en-US" sz="1800" dirty="0" smtClean="0"/>
                  <a:t>/s)</a:t>
                </a:r>
                <a:endParaRPr lang="en-US" sz="1800" dirty="0"/>
              </a:p>
            </c:rich>
          </c:tx>
          <c:layout/>
        </c:title>
        <c:numFmt formatCode="General" sourceLinked="1"/>
        <c:minorTickMark val="in"/>
        <c:tickLblPos val="nextTo"/>
        <c:txPr>
          <a:bodyPr/>
          <a:lstStyle/>
          <a:p>
            <a:pPr>
              <a:defRPr sz="1800"/>
            </a:pPr>
            <a:endParaRPr lang="en-US"/>
          </a:p>
        </c:txPr>
        <c:crossAx val="90908160"/>
        <c:crossesAt val="0.1"/>
        <c:crossBetween val="midCat"/>
      </c:valAx>
      <c:valAx>
        <c:axId val="90908160"/>
        <c:scaling>
          <c:logBase val="10"/>
          <c:orientation val="minMax"/>
        </c:scaling>
        <c:axPos val="l"/>
        <c:majorGridlines>
          <c:spPr>
            <a:ln>
              <a:solidFill>
                <a:srgbClr val="0F243E">
                  <a:alpha val="0"/>
                </a:srgbClr>
              </a:solidFill>
            </a:ln>
          </c:spPr>
        </c:majorGridlines>
        <c:title>
          <c:tx>
            <c:rich>
              <a:bodyPr rot="-5400000" vert="horz"/>
              <a:lstStyle/>
              <a:p>
                <a:pPr>
                  <a:defRPr sz="2000"/>
                </a:pPr>
                <a:r>
                  <a:rPr lang="en-US" sz="2000" b="1" dirty="0">
                    <a:solidFill>
                      <a:srgbClr val="0070C0"/>
                    </a:solidFill>
                  </a:rPr>
                  <a:t>G' </a:t>
                </a:r>
                <a:r>
                  <a:rPr lang="en-US" sz="2000" b="1" dirty="0"/>
                  <a:t>and </a:t>
                </a:r>
                <a:r>
                  <a:rPr lang="en-US" sz="2000" b="1" dirty="0">
                    <a:solidFill>
                      <a:schemeClr val="accent6">
                        <a:lumMod val="75000"/>
                      </a:schemeClr>
                    </a:solidFill>
                  </a:rPr>
                  <a:t>G"</a:t>
                </a:r>
                <a:r>
                  <a:rPr lang="en-US" sz="2000" b="1" dirty="0"/>
                  <a:t> (Pa)</a:t>
                </a:r>
              </a:p>
            </c:rich>
          </c:tx>
          <c:layout/>
        </c:title>
        <c:numFmt formatCode="General" sourceLinked="1"/>
        <c:minorTickMark val="in"/>
        <c:tickLblPos val="nextTo"/>
        <c:txPr>
          <a:bodyPr/>
          <a:lstStyle/>
          <a:p>
            <a:pPr>
              <a:defRPr sz="1800"/>
            </a:pPr>
            <a:endParaRPr lang="en-US"/>
          </a:p>
        </c:txPr>
        <c:crossAx val="90901504"/>
        <c:crossesAt val="0.1"/>
        <c:crossBetween val="midCat"/>
      </c:valAx>
    </c:plotArea>
    <c:legend>
      <c:legendPos val="r"/>
      <c:layout/>
    </c:legend>
    <c:plotVisOnly val="1"/>
    <c:dispBlanksAs val="gap"/>
  </c:chart>
  <c:txPr>
    <a:bodyPr/>
    <a:lstStyle/>
    <a:p>
      <a:pPr>
        <a:defRPr sz="1400"/>
      </a:pPr>
      <a:endParaRPr lang="en-US"/>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lineMarker"/>
        <c:ser>
          <c:idx val="4"/>
          <c:order val="0"/>
          <c:tx>
            <c:v>Phase angle</c:v>
          </c:tx>
          <c:spPr>
            <a:ln w="28575">
              <a:noFill/>
            </a:ln>
          </c:spPr>
          <c:marker>
            <c:symbol val="diamond"/>
            <c:size val="7"/>
            <c:spPr>
              <a:noFill/>
              <a:ln>
                <a:solidFill>
                  <a:srgbClr val="00FF00"/>
                </a:solidFill>
              </a:ln>
            </c:spPr>
          </c:marker>
          <c:xVal>
            <c:numRef>
              <c:f>visc!$A$39:$A$127</c:f>
              <c:numCache>
                <c:formatCode>General</c:formatCode>
                <c:ptCount val="89"/>
                <c:pt idx="0">
                  <c:v>0.60000000000000064</c:v>
                </c:pt>
                <c:pt idx="1">
                  <c:v>0.63554999999999995</c:v>
                </c:pt>
                <c:pt idx="2">
                  <c:v>0.67321000000000064</c:v>
                </c:pt>
                <c:pt idx="3">
                  <c:v>0.71310000000000062</c:v>
                </c:pt>
                <c:pt idx="4">
                  <c:v>0.75536000000000003</c:v>
                </c:pt>
                <c:pt idx="5">
                  <c:v>0.80010999999999999</c:v>
                </c:pt>
                <c:pt idx="6">
                  <c:v>0.84752000000000005</c:v>
                </c:pt>
                <c:pt idx="7">
                  <c:v>0.89773999999999998</c:v>
                </c:pt>
                <c:pt idx="8">
                  <c:v>0.95094000000000511</c:v>
                </c:pt>
                <c:pt idx="9">
                  <c:v>1.00728</c:v>
                </c:pt>
                <c:pt idx="10">
                  <c:v>1.06697</c:v>
                </c:pt>
                <c:pt idx="11">
                  <c:v>1.13019</c:v>
                </c:pt>
                <c:pt idx="12">
                  <c:v>1.19716</c:v>
                </c:pt>
                <c:pt idx="13">
                  <c:v>1.2680899999999999</c:v>
                </c:pt>
                <c:pt idx="14">
                  <c:v>1.3432299999999904</c:v>
                </c:pt>
                <c:pt idx="15">
                  <c:v>1.4228199999999998</c:v>
                </c:pt>
                <c:pt idx="16">
                  <c:v>1.5071299999999888</c:v>
                </c:pt>
                <c:pt idx="17">
                  <c:v>1.59643</c:v>
                </c:pt>
                <c:pt idx="18">
                  <c:v>1.69103</c:v>
                </c:pt>
                <c:pt idx="19">
                  <c:v>1.7912299999999892</c:v>
                </c:pt>
                <c:pt idx="20">
                  <c:v>1.89737</c:v>
                </c:pt>
                <c:pt idx="21">
                  <c:v>2.0097900000000002</c:v>
                </c:pt>
                <c:pt idx="22">
                  <c:v>2.1288800000000001</c:v>
                </c:pt>
                <c:pt idx="23">
                  <c:v>2.25502</c:v>
                </c:pt>
                <c:pt idx="24">
                  <c:v>2.3886399999999997</c:v>
                </c:pt>
                <c:pt idx="25">
                  <c:v>2.5301800000000001</c:v>
                </c:pt>
                <c:pt idx="26">
                  <c:v>2.6800999999999999</c:v>
                </c:pt>
                <c:pt idx="27">
                  <c:v>2.8389099999999967</c:v>
                </c:pt>
                <c:pt idx="28">
                  <c:v>3.0071200000000236</c:v>
                </c:pt>
                <c:pt idx="29">
                  <c:v>3.1852999999999998</c:v>
                </c:pt>
                <c:pt idx="30">
                  <c:v>3.3740399999999977</c:v>
                </c:pt>
                <c:pt idx="31">
                  <c:v>3.5739700000000001</c:v>
                </c:pt>
                <c:pt idx="32">
                  <c:v>3.7857400000000001</c:v>
                </c:pt>
                <c:pt idx="33">
                  <c:v>4.0100600000000002</c:v>
                </c:pt>
                <c:pt idx="34">
                  <c:v>4.2476700000000003</c:v>
                </c:pt>
                <c:pt idx="35">
                  <c:v>4.4993600000000482</c:v>
                </c:pt>
                <c:pt idx="36">
                  <c:v>4.7659599999999855</c:v>
                </c:pt>
                <c:pt idx="37">
                  <c:v>5.0483599999999997</c:v>
                </c:pt>
                <c:pt idx="38">
                  <c:v>5.3474999999999975</c:v>
                </c:pt>
                <c:pt idx="39">
                  <c:v>5.6643599999999745</c:v>
                </c:pt>
                <c:pt idx="40">
                  <c:v>5.9999900000000004</c:v>
                </c:pt>
                <c:pt idx="41">
                  <c:v>6.3555099999999856</c:v>
                </c:pt>
                <c:pt idx="42">
                  <c:v>6.7321</c:v>
                </c:pt>
                <c:pt idx="43">
                  <c:v>7.1310000000000002</c:v>
                </c:pt>
                <c:pt idx="44">
                  <c:v>7.5535399999999955</c:v>
                </c:pt>
                <c:pt idx="45">
                  <c:v>8.0011199999999985</c:v>
                </c:pt>
                <c:pt idx="46">
                  <c:v>8.4752100000000006</c:v>
                </c:pt>
                <c:pt idx="47">
                  <c:v>8.9774000000000047</c:v>
                </c:pt>
                <c:pt idx="48">
                  <c:v>9.5093500000000013</c:v>
                </c:pt>
                <c:pt idx="49">
                  <c:v>10.072800000000004</c:v>
                </c:pt>
                <c:pt idx="50">
                  <c:v>10.669700000000002</c:v>
                </c:pt>
                <c:pt idx="51">
                  <c:v>11.3019</c:v>
                </c:pt>
                <c:pt idx="52">
                  <c:v>11.9716</c:v>
                </c:pt>
                <c:pt idx="53">
                  <c:v>12.680900000000001</c:v>
                </c:pt>
                <c:pt idx="54">
                  <c:v>13.4323</c:v>
                </c:pt>
                <c:pt idx="55">
                  <c:v>14.228199999999999</c:v>
                </c:pt>
                <c:pt idx="56">
                  <c:v>15.071300000000001</c:v>
                </c:pt>
                <c:pt idx="57">
                  <c:v>15.9643</c:v>
                </c:pt>
                <c:pt idx="58">
                  <c:v>16.910299999999989</c:v>
                </c:pt>
                <c:pt idx="59">
                  <c:v>17.912299999999824</c:v>
                </c:pt>
                <c:pt idx="60">
                  <c:v>18.973599999999806</c:v>
                </c:pt>
                <c:pt idx="61">
                  <c:v>20.097899999999999</c:v>
                </c:pt>
                <c:pt idx="62">
                  <c:v>21.288799999999689</c:v>
                </c:pt>
                <c:pt idx="63">
                  <c:v>22.5502</c:v>
                </c:pt>
                <c:pt idx="64">
                  <c:v>23.886399999999824</c:v>
                </c:pt>
                <c:pt idx="65">
                  <c:v>25.3017</c:v>
                </c:pt>
                <c:pt idx="66">
                  <c:v>26.800999999999988</c:v>
                </c:pt>
                <c:pt idx="67">
                  <c:v>28.388999999999989</c:v>
                </c:pt>
                <c:pt idx="68">
                  <c:v>30.071200000000001</c:v>
                </c:pt>
                <c:pt idx="69">
                  <c:v>31.853000000000005</c:v>
                </c:pt>
                <c:pt idx="70">
                  <c:v>33.740400000000001</c:v>
                </c:pt>
                <c:pt idx="71">
                  <c:v>35.739700000000013</c:v>
                </c:pt>
                <c:pt idx="72">
                  <c:v>37.857399999999998</c:v>
                </c:pt>
                <c:pt idx="73">
                  <c:v>40.100500000000011</c:v>
                </c:pt>
                <c:pt idx="74">
                  <c:v>42.476700000000001</c:v>
                </c:pt>
                <c:pt idx="75">
                  <c:v>44.993600000000001</c:v>
                </c:pt>
                <c:pt idx="76">
                  <c:v>47.659600000000005</c:v>
                </c:pt>
                <c:pt idx="77">
                  <c:v>50.483599999999996</c:v>
                </c:pt>
                <c:pt idx="78">
                  <c:v>53.474899999999998</c:v>
                </c:pt>
                <c:pt idx="79">
                  <c:v>56.643500000000003</c:v>
                </c:pt>
                <c:pt idx="80">
                  <c:v>59.999900000000011</c:v>
                </c:pt>
                <c:pt idx="81">
                  <c:v>63.555100000000003</c:v>
                </c:pt>
                <c:pt idx="82">
                  <c:v>67.32089999999998</c:v>
                </c:pt>
                <c:pt idx="83">
                  <c:v>71.31</c:v>
                </c:pt>
                <c:pt idx="84">
                  <c:v>75.535299999999992</c:v>
                </c:pt>
                <c:pt idx="85">
                  <c:v>80.011100000000027</c:v>
                </c:pt>
                <c:pt idx="86">
                  <c:v>84.751999999999995</c:v>
                </c:pt>
                <c:pt idx="87">
                  <c:v>89.773899999999998</c:v>
                </c:pt>
                <c:pt idx="88">
                  <c:v>95.093300000000013</c:v>
                </c:pt>
              </c:numCache>
            </c:numRef>
          </c:xVal>
          <c:yVal>
            <c:numRef>
              <c:f>visc!$H$39:$H$127</c:f>
              <c:numCache>
                <c:formatCode>General</c:formatCode>
                <c:ptCount val="89"/>
                <c:pt idx="0">
                  <c:v>22.448299999999758</c:v>
                </c:pt>
                <c:pt idx="1">
                  <c:v>21.601099999999999</c:v>
                </c:pt>
                <c:pt idx="2">
                  <c:v>20.241999999999987</c:v>
                </c:pt>
                <c:pt idx="3">
                  <c:v>18.967300000000002</c:v>
                </c:pt>
                <c:pt idx="4">
                  <c:v>18.035599999999889</c:v>
                </c:pt>
                <c:pt idx="5">
                  <c:v>17.574999999999999</c:v>
                </c:pt>
                <c:pt idx="6">
                  <c:v>16.261999999999986</c:v>
                </c:pt>
                <c:pt idx="7">
                  <c:v>15.9331</c:v>
                </c:pt>
                <c:pt idx="8">
                  <c:v>15.242199999999999</c:v>
                </c:pt>
                <c:pt idx="9">
                  <c:v>13.979200000000002</c:v>
                </c:pt>
                <c:pt idx="10">
                  <c:v>14.264000000000001</c:v>
                </c:pt>
                <c:pt idx="11">
                  <c:v>13.277000000000001</c:v>
                </c:pt>
                <c:pt idx="12">
                  <c:v>13.1739</c:v>
                </c:pt>
                <c:pt idx="13">
                  <c:v>12.256500000000004</c:v>
                </c:pt>
                <c:pt idx="14">
                  <c:v>12.059500000000074</c:v>
                </c:pt>
                <c:pt idx="15">
                  <c:v>11.630899999999999</c:v>
                </c:pt>
                <c:pt idx="16">
                  <c:v>11.116400000000002</c:v>
                </c:pt>
                <c:pt idx="17">
                  <c:v>10.828800000000001</c:v>
                </c:pt>
                <c:pt idx="18">
                  <c:v>10.5588</c:v>
                </c:pt>
                <c:pt idx="19">
                  <c:v>9.9625000000000767</c:v>
                </c:pt>
                <c:pt idx="20">
                  <c:v>10.0581</c:v>
                </c:pt>
                <c:pt idx="21">
                  <c:v>9.754389999999999</c:v>
                </c:pt>
                <c:pt idx="22">
                  <c:v>9.4215500000000034</c:v>
                </c:pt>
                <c:pt idx="23">
                  <c:v>9.5694400000000268</c:v>
                </c:pt>
                <c:pt idx="24">
                  <c:v>9.4317799999999998</c:v>
                </c:pt>
                <c:pt idx="25">
                  <c:v>8.9558900000000268</c:v>
                </c:pt>
                <c:pt idx="26">
                  <c:v>9.2445699999999995</c:v>
                </c:pt>
                <c:pt idx="27">
                  <c:v>9.1696500000000007</c:v>
                </c:pt>
                <c:pt idx="28">
                  <c:v>8.59863</c:v>
                </c:pt>
                <c:pt idx="29">
                  <c:v>8.8249900000000014</c:v>
                </c:pt>
                <c:pt idx="30">
                  <c:v>8.5851900000000008</c:v>
                </c:pt>
                <c:pt idx="31">
                  <c:v>8.4381299999999992</c:v>
                </c:pt>
                <c:pt idx="32">
                  <c:v>8.5003199999999985</c:v>
                </c:pt>
                <c:pt idx="33">
                  <c:v>8.4976500000000001</c:v>
                </c:pt>
                <c:pt idx="34">
                  <c:v>8.6977199999999986</c:v>
                </c:pt>
                <c:pt idx="35">
                  <c:v>8.3490800000000007</c:v>
                </c:pt>
                <c:pt idx="36">
                  <c:v>8.4564700000000048</c:v>
                </c:pt>
                <c:pt idx="37">
                  <c:v>8.5736600000000003</c:v>
                </c:pt>
                <c:pt idx="38">
                  <c:v>8.4771900000000002</c:v>
                </c:pt>
                <c:pt idx="39">
                  <c:v>8.4821000000000026</c:v>
                </c:pt>
                <c:pt idx="40">
                  <c:v>8.8527100000000267</c:v>
                </c:pt>
                <c:pt idx="41">
                  <c:v>8.8208200000000012</c:v>
                </c:pt>
                <c:pt idx="42">
                  <c:v>8.8163900000000002</c:v>
                </c:pt>
                <c:pt idx="43">
                  <c:v>8.8331100000000013</c:v>
                </c:pt>
                <c:pt idx="44">
                  <c:v>8.9907600000000034</c:v>
                </c:pt>
                <c:pt idx="45">
                  <c:v>8.9598300000000268</c:v>
                </c:pt>
                <c:pt idx="46">
                  <c:v>9.3533200000000001</c:v>
                </c:pt>
                <c:pt idx="47">
                  <c:v>9.1386899999999986</c:v>
                </c:pt>
                <c:pt idx="48">
                  <c:v>9.3397300000000048</c:v>
                </c:pt>
                <c:pt idx="49">
                  <c:v>9.4192900000000002</c:v>
                </c:pt>
                <c:pt idx="50">
                  <c:v>9.258659999999999</c:v>
                </c:pt>
                <c:pt idx="51">
                  <c:v>9.2759600000000013</c:v>
                </c:pt>
                <c:pt idx="52">
                  <c:v>9.4792400000000008</c:v>
                </c:pt>
                <c:pt idx="53">
                  <c:v>9.3160900000000026</c:v>
                </c:pt>
                <c:pt idx="54">
                  <c:v>9.7310299999999987</c:v>
                </c:pt>
                <c:pt idx="55">
                  <c:v>9.7347599999999996</c:v>
                </c:pt>
                <c:pt idx="56">
                  <c:v>9.7157800000000005</c:v>
                </c:pt>
                <c:pt idx="57">
                  <c:v>9.7355500000000035</c:v>
                </c:pt>
                <c:pt idx="58">
                  <c:v>10.165000000000004</c:v>
                </c:pt>
                <c:pt idx="59">
                  <c:v>10.459200000000004</c:v>
                </c:pt>
                <c:pt idx="60">
                  <c:v>10.065000000000024</c:v>
                </c:pt>
                <c:pt idx="61">
                  <c:v>10.562700000000024</c:v>
                </c:pt>
                <c:pt idx="62">
                  <c:v>9.88626</c:v>
                </c:pt>
                <c:pt idx="63">
                  <c:v>10.6075</c:v>
                </c:pt>
                <c:pt idx="64">
                  <c:v>10.441899999999999</c:v>
                </c:pt>
                <c:pt idx="65">
                  <c:v>10.519500000000004</c:v>
                </c:pt>
                <c:pt idx="66">
                  <c:v>10.307700000000002</c:v>
                </c:pt>
                <c:pt idx="67">
                  <c:v>10.5128</c:v>
                </c:pt>
                <c:pt idx="68">
                  <c:v>9.2507600000000014</c:v>
                </c:pt>
                <c:pt idx="69">
                  <c:v>9.6536600000000004</c:v>
                </c:pt>
                <c:pt idx="70">
                  <c:v>10.6807</c:v>
                </c:pt>
                <c:pt idx="71">
                  <c:v>11.0358</c:v>
                </c:pt>
                <c:pt idx="72">
                  <c:v>11.6587</c:v>
                </c:pt>
                <c:pt idx="73">
                  <c:v>11.549800000000001</c:v>
                </c:pt>
                <c:pt idx="74">
                  <c:v>11.748099999999999</c:v>
                </c:pt>
                <c:pt idx="75">
                  <c:v>11.791399999999999</c:v>
                </c:pt>
                <c:pt idx="76">
                  <c:v>10.2607</c:v>
                </c:pt>
                <c:pt idx="77">
                  <c:v>11.1335</c:v>
                </c:pt>
                <c:pt idx="78">
                  <c:v>12.6593</c:v>
                </c:pt>
                <c:pt idx="79">
                  <c:v>13.612500000000002</c:v>
                </c:pt>
                <c:pt idx="80">
                  <c:v>13.9201</c:v>
                </c:pt>
                <c:pt idx="81">
                  <c:v>13.538699999999999</c:v>
                </c:pt>
                <c:pt idx="82">
                  <c:v>13.6875</c:v>
                </c:pt>
                <c:pt idx="83">
                  <c:v>12.8001</c:v>
                </c:pt>
                <c:pt idx="84">
                  <c:v>15.6145</c:v>
                </c:pt>
                <c:pt idx="85">
                  <c:v>5.4723000000000024</c:v>
                </c:pt>
                <c:pt idx="86">
                  <c:v>13.4542</c:v>
                </c:pt>
                <c:pt idx="87">
                  <c:v>15.3376</c:v>
                </c:pt>
                <c:pt idx="88">
                  <c:v>14.2234</c:v>
                </c:pt>
              </c:numCache>
            </c:numRef>
          </c:yVal>
        </c:ser>
        <c:axId val="90936832"/>
        <c:axId val="90940160"/>
      </c:scatterChart>
      <c:valAx>
        <c:axId val="90936832"/>
        <c:scaling>
          <c:logBase val="10"/>
          <c:orientation val="minMax"/>
        </c:scaling>
        <c:axPos val="b"/>
        <c:title>
          <c:tx>
            <c:rich>
              <a:bodyPr/>
              <a:lstStyle/>
              <a:p>
                <a:pPr>
                  <a:defRPr/>
                </a:pPr>
                <a:r>
                  <a:rPr lang="en-US" dirty="0"/>
                  <a:t>Frequency </a:t>
                </a:r>
                <a:r>
                  <a:rPr lang="en-US" dirty="0" smtClean="0"/>
                  <a:t>(</a:t>
                </a:r>
                <a:r>
                  <a:rPr lang="en-US" dirty="0" err="1" smtClean="0"/>
                  <a:t>rad</a:t>
                </a:r>
                <a:r>
                  <a:rPr lang="en-US" dirty="0" smtClean="0"/>
                  <a:t>/s)</a:t>
                </a:r>
                <a:endParaRPr lang="en-US" dirty="0"/>
              </a:p>
            </c:rich>
          </c:tx>
          <c:layout/>
        </c:title>
        <c:numFmt formatCode="General" sourceLinked="1"/>
        <c:minorTickMark val="in"/>
        <c:tickLblPos val="nextTo"/>
        <c:crossAx val="90940160"/>
        <c:crosses val="autoZero"/>
        <c:crossBetween val="midCat"/>
      </c:valAx>
      <c:valAx>
        <c:axId val="90940160"/>
        <c:scaling>
          <c:orientation val="minMax"/>
          <c:max val="20"/>
          <c:min val="0"/>
        </c:scaling>
        <c:axPos val="l"/>
        <c:majorGridlines>
          <c:spPr>
            <a:ln>
              <a:solidFill>
                <a:srgbClr val="0F243E">
                  <a:alpha val="0"/>
                </a:srgbClr>
              </a:solidFill>
            </a:ln>
          </c:spPr>
        </c:majorGridlines>
        <c:title>
          <c:tx>
            <c:rich>
              <a:bodyPr rot="-5400000" vert="horz"/>
              <a:lstStyle/>
              <a:p>
                <a:pPr>
                  <a:defRPr/>
                </a:pPr>
                <a:r>
                  <a:rPr lang="en-US" b="1" dirty="0">
                    <a:solidFill>
                      <a:srgbClr val="00FF00"/>
                    </a:solidFill>
                  </a:rPr>
                  <a:t>Phase</a:t>
                </a:r>
                <a:r>
                  <a:rPr lang="en-US" b="1" baseline="0" dirty="0">
                    <a:solidFill>
                      <a:srgbClr val="00FF00"/>
                    </a:solidFill>
                  </a:rPr>
                  <a:t> angle (deg)</a:t>
                </a:r>
                <a:endParaRPr lang="en-US" b="1" dirty="0">
                  <a:solidFill>
                    <a:srgbClr val="00FF00"/>
                  </a:solidFill>
                </a:endParaRPr>
              </a:p>
            </c:rich>
          </c:tx>
          <c:layout>
            <c:manualLayout>
              <c:xMode val="edge"/>
              <c:yMode val="edge"/>
              <c:x val="7.2463768115942732E-3"/>
              <c:y val="4.7432240716851981E-2"/>
            </c:manualLayout>
          </c:layout>
        </c:title>
        <c:numFmt formatCode="General" sourceLinked="1"/>
        <c:minorTickMark val="in"/>
        <c:tickLblPos val="nextTo"/>
        <c:crossAx val="90936832"/>
        <c:crossesAt val="0.1"/>
        <c:crossBetween val="midCat"/>
      </c:valAx>
    </c:plotArea>
    <c:plotVisOnly val="1"/>
    <c:dispBlanksAs val="gap"/>
  </c:chart>
  <c:txPr>
    <a:bodyPr/>
    <a:lstStyle/>
    <a:p>
      <a:pPr>
        <a:defRPr sz="1400"/>
      </a:pPr>
      <a:endParaRPr lang="en-US"/>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s-MX" sz="1920" b="1" i="0" u="none" strike="noStrike" baseline="0" dirty="0" smtClean="0">
                <a:solidFill>
                  <a:srgbClr val="FFFF00"/>
                </a:solidFill>
              </a:rPr>
              <a:t>Z-R</a:t>
            </a:r>
            <a:r>
              <a:rPr lang="es-MX" sz="1920" b="1" i="0" u="none" strike="noStrike" baseline="-25000" dirty="0" smtClean="0">
                <a:solidFill>
                  <a:srgbClr val="FFFF00"/>
                </a:solidFill>
              </a:rPr>
              <a:t>II</a:t>
            </a:r>
            <a:r>
              <a:rPr lang="es-MX" sz="1920" b="1" i="0" u="none" strike="noStrike" baseline="0" dirty="0" smtClean="0">
                <a:solidFill>
                  <a:srgbClr val="FFFF00"/>
                </a:solidFill>
              </a:rPr>
              <a:t>-ZFG</a:t>
            </a:r>
            <a:r>
              <a:rPr lang="es-MX" sz="1920" b="1" i="0" u="none" strike="noStrike" baseline="-25000" dirty="0" smtClean="0">
                <a:solidFill>
                  <a:srgbClr val="FFFF00"/>
                </a:solidFill>
              </a:rPr>
              <a:t>2</a:t>
            </a:r>
            <a:r>
              <a:rPr lang="en-US" sz="1920" b="1" i="0" u="none" strike="noStrike" baseline="0" dirty="0" smtClean="0">
                <a:solidFill>
                  <a:srgbClr val="FFFF00"/>
                </a:solidFill>
              </a:rPr>
              <a:t>+A-R</a:t>
            </a:r>
            <a:r>
              <a:rPr lang="en-US" sz="1920" b="1" i="0" u="none" strike="noStrike" baseline="-25000" dirty="0" smtClean="0">
                <a:solidFill>
                  <a:srgbClr val="FFFF00"/>
                </a:solidFill>
              </a:rPr>
              <a:t>2</a:t>
            </a:r>
            <a:r>
              <a:rPr lang="en-US" sz="1920" b="1" i="0" u="none" strike="noStrike" baseline="0" dirty="0" smtClean="0">
                <a:solidFill>
                  <a:srgbClr val="FFFF00"/>
                </a:solidFill>
              </a:rPr>
              <a:t>-AFG </a:t>
            </a:r>
            <a:r>
              <a:rPr lang="en-US" sz="2400" dirty="0" smtClean="0">
                <a:solidFill>
                  <a:srgbClr val="FFFF00"/>
                </a:solidFill>
              </a:rPr>
              <a:t>(2-1</a:t>
            </a:r>
            <a:r>
              <a:rPr lang="en-US" sz="2400" dirty="0">
                <a:solidFill>
                  <a:srgbClr val="FFFF00"/>
                </a:solidFill>
              </a:rPr>
              <a:t>) 1% in Sea Water 25°C</a:t>
            </a:r>
          </a:p>
        </c:rich>
      </c:tx>
      <c:layout/>
      <c:overlay val="1"/>
    </c:title>
    <c:plotArea>
      <c:layout>
        <c:manualLayout>
          <c:layoutTarget val="inner"/>
          <c:xMode val="edge"/>
          <c:yMode val="edge"/>
          <c:x val="9.7450410385743397E-2"/>
          <c:y val="0.14148681516643632"/>
          <c:w val="0.72731314453663376"/>
          <c:h val="0.7329009841183296"/>
        </c:manualLayout>
      </c:layout>
      <c:scatterChart>
        <c:scatterStyle val="lineMarker"/>
        <c:ser>
          <c:idx val="0"/>
          <c:order val="0"/>
          <c:spPr>
            <a:ln w="28575">
              <a:noFill/>
            </a:ln>
          </c:spPr>
          <c:marker>
            <c:spPr>
              <a:noFill/>
              <a:ln w="25400">
                <a:solidFill>
                  <a:srgbClr val="00B0F0"/>
                </a:solidFill>
              </a:ln>
            </c:spPr>
          </c:marker>
          <c:xVal>
            <c:numRef>
              <c:f>AOSCABVisc!$D$8:$D$38</c:f>
              <c:numCache>
                <c:formatCode>General</c:formatCode>
                <c:ptCount val="31"/>
                <c:pt idx="0">
                  <c:v>0.1</c:v>
                </c:pt>
                <c:pt idx="1">
                  <c:v>0.12589</c:v>
                </c:pt>
                <c:pt idx="2">
                  <c:v>0.15849000000000182</c:v>
                </c:pt>
                <c:pt idx="3">
                  <c:v>0.19953000000000001</c:v>
                </c:pt>
                <c:pt idx="4">
                  <c:v>0.25119000000000002</c:v>
                </c:pt>
                <c:pt idx="5">
                  <c:v>0.31623000000000001</c:v>
                </c:pt>
                <c:pt idx="6">
                  <c:v>0.39811000000000291</c:v>
                </c:pt>
                <c:pt idx="7">
                  <c:v>0.50119000000000002</c:v>
                </c:pt>
                <c:pt idx="8">
                  <c:v>0.63096000000000063</c:v>
                </c:pt>
                <c:pt idx="9">
                  <c:v>0.79432999999999998</c:v>
                </c:pt>
                <c:pt idx="10">
                  <c:v>1</c:v>
                </c:pt>
                <c:pt idx="11">
                  <c:v>1.2589299999999903</c:v>
                </c:pt>
                <c:pt idx="12">
                  <c:v>1.5848899999999999</c:v>
                </c:pt>
                <c:pt idx="13">
                  <c:v>1.99526</c:v>
                </c:pt>
                <c:pt idx="14">
                  <c:v>2.5118899999999798</c:v>
                </c:pt>
                <c:pt idx="15">
                  <c:v>3.16228</c:v>
                </c:pt>
                <c:pt idx="16">
                  <c:v>3.9810699999999977</c:v>
                </c:pt>
                <c:pt idx="17">
                  <c:v>5.01187</c:v>
                </c:pt>
                <c:pt idx="18">
                  <c:v>6.3095799999999995</c:v>
                </c:pt>
                <c:pt idx="19">
                  <c:v>7.9432900000000428</c:v>
                </c:pt>
                <c:pt idx="20">
                  <c:v>10</c:v>
                </c:pt>
                <c:pt idx="21">
                  <c:v>12.5893</c:v>
                </c:pt>
                <c:pt idx="22">
                  <c:v>15.8489</c:v>
                </c:pt>
                <c:pt idx="23">
                  <c:v>19.95259999999978</c:v>
                </c:pt>
                <c:pt idx="24">
                  <c:v>25.118900000000131</c:v>
                </c:pt>
                <c:pt idx="25">
                  <c:v>31.622800000000005</c:v>
                </c:pt>
                <c:pt idx="26">
                  <c:v>39.810699999999997</c:v>
                </c:pt>
                <c:pt idx="27">
                  <c:v>50.1188</c:v>
                </c:pt>
                <c:pt idx="28">
                  <c:v>63.095800000000011</c:v>
                </c:pt>
                <c:pt idx="29">
                  <c:v>79.432900000000004</c:v>
                </c:pt>
                <c:pt idx="30">
                  <c:v>100</c:v>
                </c:pt>
              </c:numCache>
            </c:numRef>
          </c:xVal>
          <c:yVal>
            <c:numRef>
              <c:f>AOSCABVisc!$H$8:$H$38</c:f>
              <c:numCache>
                <c:formatCode>General</c:formatCode>
                <c:ptCount val="31"/>
                <c:pt idx="0">
                  <c:v>2893.8</c:v>
                </c:pt>
                <c:pt idx="1">
                  <c:v>2738.29</c:v>
                </c:pt>
                <c:pt idx="2">
                  <c:v>2559.04</c:v>
                </c:pt>
                <c:pt idx="3">
                  <c:v>2336.9100000000012</c:v>
                </c:pt>
                <c:pt idx="4">
                  <c:v>2073.23</c:v>
                </c:pt>
                <c:pt idx="5">
                  <c:v>1749.9</c:v>
                </c:pt>
                <c:pt idx="6">
                  <c:v>1469.73</c:v>
                </c:pt>
                <c:pt idx="7">
                  <c:v>1208.1399999999999</c:v>
                </c:pt>
                <c:pt idx="8">
                  <c:v>978.26</c:v>
                </c:pt>
                <c:pt idx="9">
                  <c:v>789.81000000000006</c:v>
                </c:pt>
                <c:pt idx="10">
                  <c:v>635.6</c:v>
                </c:pt>
                <c:pt idx="11">
                  <c:v>509.48999999999899</c:v>
                </c:pt>
                <c:pt idx="12">
                  <c:v>408.32</c:v>
                </c:pt>
                <c:pt idx="13">
                  <c:v>326.78999999999894</c:v>
                </c:pt>
                <c:pt idx="14">
                  <c:v>262.85999999999996</c:v>
                </c:pt>
                <c:pt idx="15">
                  <c:v>212.4</c:v>
                </c:pt>
                <c:pt idx="16">
                  <c:v>171.28</c:v>
                </c:pt>
                <c:pt idx="17">
                  <c:v>138.35000000000107</c:v>
                </c:pt>
                <c:pt idx="18">
                  <c:v>111.64999999999999</c:v>
                </c:pt>
                <c:pt idx="19">
                  <c:v>90.23</c:v>
                </c:pt>
                <c:pt idx="20">
                  <c:v>72.989999999999995</c:v>
                </c:pt>
                <c:pt idx="21">
                  <c:v>59.13</c:v>
                </c:pt>
                <c:pt idx="22">
                  <c:v>47.89</c:v>
                </c:pt>
                <c:pt idx="23">
                  <c:v>39.260000000000012</c:v>
                </c:pt>
                <c:pt idx="24">
                  <c:v>32.370000000000005</c:v>
                </c:pt>
                <c:pt idx="25">
                  <c:v>26.979999999999986</c:v>
                </c:pt>
                <c:pt idx="26">
                  <c:v>22.919999999999987</c:v>
                </c:pt>
                <c:pt idx="27">
                  <c:v>19.91</c:v>
                </c:pt>
                <c:pt idx="28">
                  <c:v>17.610000000000031</c:v>
                </c:pt>
                <c:pt idx="29">
                  <c:v>15.72</c:v>
                </c:pt>
                <c:pt idx="30">
                  <c:v>14.47</c:v>
                </c:pt>
              </c:numCache>
            </c:numRef>
          </c:yVal>
        </c:ser>
        <c:axId val="90946560"/>
        <c:axId val="90990080"/>
      </c:scatterChart>
      <c:valAx>
        <c:axId val="90946560"/>
        <c:scaling>
          <c:logBase val="10"/>
          <c:orientation val="minMax"/>
        </c:scaling>
        <c:axPos val="b"/>
        <c:title>
          <c:tx>
            <c:rich>
              <a:bodyPr/>
              <a:lstStyle/>
              <a:p>
                <a:pPr>
                  <a:defRPr/>
                </a:pPr>
                <a:r>
                  <a:rPr lang="en-US"/>
                  <a:t>Shear rate (1/s)</a:t>
                </a:r>
              </a:p>
            </c:rich>
          </c:tx>
          <c:layout/>
        </c:title>
        <c:numFmt formatCode="General" sourceLinked="1"/>
        <c:minorTickMark val="in"/>
        <c:tickLblPos val="nextTo"/>
        <c:crossAx val="90990080"/>
        <c:crossesAt val="1.0000000000000007E-2"/>
        <c:crossBetween val="midCat"/>
      </c:valAx>
      <c:valAx>
        <c:axId val="90990080"/>
        <c:scaling>
          <c:logBase val="10"/>
          <c:orientation val="minMax"/>
        </c:scaling>
        <c:axPos val="l"/>
        <c:majorGridlines>
          <c:spPr>
            <a:ln>
              <a:solidFill>
                <a:prstClr val="black">
                  <a:lumMod val="85000"/>
                  <a:alpha val="0"/>
                </a:prstClr>
              </a:solidFill>
            </a:ln>
          </c:spPr>
        </c:majorGridlines>
        <c:title>
          <c:tx>
            <c:rich>
              <a:bodyPr rot="-5400000" vert="horz"/>
              <a:lstStyle/>
              <a:p>
                <a:pPr>
                  <a:defRPr/>
                </a:pPr>
                <a:r>
                  <a:rPr lang="en-US" dirty="0"/>
                  <a:t>Viscosity </a:t>
                </a:r>
                <a:r>
                  <a:rPr lang="en-US" dirty="0" smtClean="0"/>
                  <a:t>(</a:t>
                </a:r>
                <a:r>
                  <a:rPr lang="en-US" dirty="0" err="1" smtClean="0"/>
                  <a:t>cP</a:t>
                </a:r>
                <a:r>
                  <a:rPr lang="en-US" dirty="0" smtClean="0"/>
                  <a:t>)</a:t>
                </a:r>
                <a:endParaRPr lang="en-US" dirty="0"/>
              </a:p>
            </c:rich>
          </c:tx>
          <c:layout/>
        </c:title>
        <c:numFmt formatCode="General" sourceLinked="1"/>
        <c:minorTickMark val="in"/>
        <c:tickLblPos val="nextTo"/>
        <c:crossAx val="90946560"/>
        <c:crossesAt val="0.1"/>
        <c:crossBetween val="midCat"/>
      </c:valAx>
      <c:spPr>
        <a:noFill/>
        <a:ln w="25400">
          <a:noFill/>
        </a:ln>
      </c:spPr>
    </c:plotArea>
    <c:plotVisOnly val="1"/>
    <c:dispBlanksAs val="gap"/>
  </c:chart>
  <c:txPr>
    <a:bodyPr/>
    <a:lstStyle/>
    <a:p>
      <a:pPr>
        <a:defRPr sz="1600"/>
      </a:pPr>
      <a:endParaRPr lang="en-US"/>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lang val="en-US"/>
  <c:chart>
    <c:plotArea>
      <c:layout/>
      <c:scatterChart>
        <c:scatterStyle val="lineMarker"/>
        <c:ser>
          <c:idx val="1"/>
          <c:order val="0"/>
          <c:spPr>
            <a:ln w="19050">
              <a:solidFill>
                <a:schemeClr val="accent5">
                  <a:lumMod val="40000"/>
                  <a:lumOff val="60000"/>
                </a:schemeClr>
              </a:solidFill>
            </a:ln>
          </c:spPr>
          <c:marker>
            <c:symbol val="none"/>
          </c:marker>
          <c:xVal>
            <c:numRef>
              <c:f>Sheet1!$B$45:$B$159</c:f>
              <c:numCache>
                <c:formatCode>General</c:formatCode>
                <c:ptCount val="115"/>
                <c:pt idx="0">
                  <c:v>0.25118867000000067</c:v>
                </c:pt>
                <c:pt idx="1">
                  <c:v>0.29286447000000126</c:v>
                </c:pt>
                <c:pt idx="2">
                  <c:v>0.34145492000000038</c:v>
                </c:pt>
                <c:pt idx="3">
                  <c:v>0.39810723000000031</c:v>
                </c:pt>
                <c:pt idx="4">
                  <c:v>0.46415895000000001</c:v>
                </c:pt>
                <c:pt idx="5">
                  <c:v>0.54116964000000001</c:v>
                </c:pt>
                <c:pt idx="6">
                  <c:v>0.63095748000000063</c:v>
                </c:pt>
                <c:pt idx="7">
                  <c:v>0.73564243000000196</c:v>
                </c:pt>
                <c:pt idx="8">
                  <c:v>0.85769611999999995</c:v>
                </c:pt>
                <c:pt idx="9">
                  <c:v>1.0000001999999999</c:v>
                </c:pt>
                <c:pt idx="10">
                  <c:v>1.165914699999997</c:v>
                </c:pt>
                <c:pt idx="11">
                  <c:v>1.3593568</c:v>
                </c:pt>
                <c:pt idx="12">
                  <c:v>1.584893699999997</c:v>
                </c:pt>
                <c:pt idx="13">
                  <c:v>1.8478504</c:v>
                </c:pt>
                <c:pt idx="14">
                  <c:v>2.1544353999999997</c:v>
                </c:pt>
                <c:pt idx="15">
                  <c:v>2.5118872999999997</c:v>
                </c:pt>
                <c:pt idx="16">
                  <c:v>2.9286455999999967</c:v>
                </c:pt>
                <c:pt idx="17">
                  <c:v>3.4145500999999987</c:v>
                </c:pt>
                <c:pt idx="18">
                  <c:v>3.9810730999999997</c:v>
                </c:pt>
                <c:pt idx="19">
                  <c:v>4.6415905999999945</c:v>
                </c:pt>
                <c:pt idx="20">
                  <c:v>5.4116974000000138</c:v>
                </c:pt>
                <c:pt idx="21">
                  <c:v>6.3095759999999945</c:v>
                </c:pt>
                <c:pt idx="22">
                  <c:v>7.3564257999999985</c:v>
                </c:pt>
                <c:pt idx="23">
                  <c:v>8.5769625000000005</c:v>
                </c:pt>
                <c:pt idx="24">
                  <c:v>10.000004000000002</c:v>
                </c:pt>
                <c:pt idx="25">
                  <c:v>11.659148</c:v>
                </c:pt>
                <c:pt idx="26">
                  <c:v>13.593569</c:v>
                </c:pt>
                <c:pt idx="27">
                  <c:v>15.848938</c:v>
                </c:pt>
                <c:pt idx="28">
                  <c:v>18.478505999999989</c:v>
                </c:pt>
                <c:pt idx="29">
                  <c:v>21.544357000000005</c:v>
                </c:pt>
                <c:pt idx="30">
                  <c:v>25.118877000000055</c:v>
                </c:pt>
                <c:pt idx="31">
                  <c:v>29.286460999999989</c:v>
                </c:pt>
                <c:pt idx="32">
                  <c:v>34.145508000000063</c:v>
                </c:pt>
                <c:pt idx="33">
                  <c:v>39.810740999999993</c:v>
                </c:pt>
                <c:pt idx="34">
                  <c:v>46.415916000000003</c:v>
                </c:pt>
                <c:pt idx="35">
                  <c:v>54.116985</c:v>
                </c:pt>
                <c:pt idx="36">
                  <c:v>63.095772000000117</c:v>
                </c:pt>
              </c:numCache>
            </c:numRef>
          </c:xVal>
          <c:yVal>
            <c:numRef>
              <c:f>Sheet1!$N$45:$N$159</c:f>
              <c:numCache>
                <c:formatCode>General</c:formatCode>
                <c:ptCount val="115"/>
                <c:pt idx="0">
                  <c:v>128.76747944101101</c:v>
                </c:pt>
                <c:pt idx="1">
                  <c:v>127.35178094299225</c:v>
                </c:pt>
                <c:pt idx="2">
                  <c:v>125.8952524421848</c:v>
                </c:pt>
                <c:pt idx="3">
                  <c:v>124.07592954564389</c:v>
                </c:pt>
                <c:pt idx="4">
                  <c:v>121.68433672793896</c:v>
                </c:pt>
                <c:pt idx="5">
                  <c:v>118.61247265268618</c:v>
                </c:pt>
                <c:pt idx="6">
                  <c:v>114.84025017352974</c:v>
                </c:pt>
                <c:pt idx="7">
                  <c:v>110.4178727813723</c:v>
                </c:pt>
                <c:pt idx="8">
                  <c:v>105.44528055975819</c:v>
                </c:pt>
                <c:pt idx="9">
                  <c:v>100.05115441555886</c:v>
                </c:pt>
                <c:pt idx="10">
                  <c:v>94.374210789757697</c:v>
                </c:pt>
                <c:pt idx="11">
                  <c:v>88.548857680455882</c:v>
                </c:pt>
                <c:pt idx="12">
                  <c:v>82.695971522649145</c:v>
                </c:pt>
                <c:pt idx="13">
                  <c:v>76.918486777424064</c:v>
                </c:pt>
                <c:pt idx="14">
                  <c:v>71.300605724423889</c:v>
                </c:pt>
                <c:pt idx="15">
                  <c:v>65.909170957164619</c:v>
                </c:pt>
                <c:pt idx="16">
                  <c:v>60.795912452254463</c:v>
                </c:pt>
                <c:pt idx="17">
                  <c:v>55.999690961999001</c:v>
                </c:pt>
                <c:pt idx="18">
                  <c:v>51.54832671309655</c:v>
                </c:pt>
                <c:pt idx="19">
                  <c:v>47.459934318518961</c:v>
                </c:pt>
                <c:pt idx="20">
                  <c:v>43.743892745003812</c:v>
                </c:pt>
                <c:pt idx="21">
                  <c:v>40.401603090487583</c:v>
                </c:pt>
                <c:pt idx="22">
                  <c:v>37.427188775427055</c:v>
                </c:pt>
                <c:pt idx="23">
                  <c:v>34.808209169950104</c:v>
                </c:pt>
                <c:pt idx="24">
                  <c:v>32.526401789003025</c:v>
                </c:pt>
                <c:pt idx="25">
                  <c:v>30.558471004532532</c:v>
                </c:pt>
                <c:pt idx="26">
                  <c:v>28.876900234039187</c:v>
                </c:pt>
                <c:pt idx="27">
                  <c:v>27.450839618283929</c:v>
                </c:pt>
                <c:pt idx="28">
                  <c:v>26.247126266452465</c:v>
                </c:pt>
                <c:pt idx="29">
                  <c:v>25.231605406167084</c:v>
                </c:pt>
                <c:pt idx="30">
                  <c:v>24.370983472857937</c:v>
                </c:pt>
                <c:pt idx="31">
                  <c:v>23.635590577925125</c:v>
                </c:pt>
                <c:pt idx="32">
                  <c:v>23.003580094263029</c:v>
                </c:pt>
                <c:pt idx="33">
                  <c:v>22.467292741377477</c:v>
                </c:pt>
                <c:pt idx="34">
                  <c:v>22.04269472803859</c:v>
                </c:pt>
                <c:pt idx="35">
                  <c:v>21.782843637193242</c:v>
                </c:pt>
                <c:pt idx="36">
                  <c:v>21.795863597341629</c:v>
                </c:pt>
              </c:numCache>
            </c:numRef>
          </c:yVal>
        </c:ser>
        <c:ser>
          <c:idx val="2"/>
          <c:order val="1"/>
          <c:tx>
            <c:v>NaCl (Seawater ionic strength)</c:v>
          </c:tx>
          <c:spPr>
            <a:ln>
              <a:noFill/>
            </a:ln>
          </c:spPr>
          <c:marker>
            <c:symbol val="square"/>
            <c:size val="2"/>
            <c:spPr>
              <a:solidFill>
                <a:schemeClr val="bg1"/>
              </a:solidFill>
              <a:ln>
                <a:solidFill>
                  <a:srgbClr val="00B0F0"/>
                </a:solidFill>
              </a:ln>
            </c:spPr>
          </c:marker>
          <c:dLbls>
            <c:dLbl>
              <c:idx val="15"/>
              <c:layout>
                <c:manualLayout>
                  <c:x val="4.8543689320388383E-2"/>
                  <c:y val="7.2227159535198327E-3"/>
                </c:manualLayout>
              </c:layout>
              <c:tx>
                <c:rich>
                  <a:bodyPr/>
                  <a:lstStyle/>
                  <a:p>
                    <a:r>
                      <a:rPr lang="en-US" sz="1800" dirty="0" smtClean="0">
                        <a:solidFill>
                          <a:srgbClr val="00B0F0"/>
                        </a:solidFill>
                      </a:rPr>
                      <a:t>In Seawater</a:t>
                    </a:r>
                    <a:endParaRPr lang="en-US" sz="1800" dirty="0">
                      <a:solidFill>
                        <a:srgbClr val="00B0F0"/>
                      </a:solidFill>
                    </a:endParaRPr>
                  </a:p>
                </c:rich>
              </c:tx>
              <c:showVal val="1"/>
            </c:dLbl>
            <c:delete val="1"/>
          </c:dLbls>
          <c:xVal>
            <c:numRef>
              <c:f>Sheet3!$B$48:$B$82</c:f>
              <c:numCache>
                <c:formatCode>General</c:formatCode>
                <c:ptCount val="35"/>
                <c:pt idx="0">
                  <c:v>0.34145492000000038</c:v>
                </c:pt>
                <c:pt idx="1">
                  <c:v>0.39810723000000031</c:v>
                </c:pt>
                <c:pt idx="2">
                  <c:v>0.46415895000000001</c:v>
                </c:pt>
                <c:pt idx="3">
                  <c:v>0.54116964000000001</c:v>
                </c:pt>
                <c:pt idx="4">
                  <c:v>0.63095748000000063</c:v>
                </c:pt>
                <c:pt idx="5">
                  <c:v>0.73564243000000196</c:v>
                </c:pt>
                <c:pt idx="6">
                  <c:v>0.85769611999999995</c:v>
                </c:pt>
                <c:pt idx="7">
                  <c:v>1.0000001999999999</c:v>
                </c:pt>
                <c:pt idx="8">
                  <c:v>1.165914699999997</c:v>
                </c:pt>
                <c:pt idx="9">
                  <c:v>1.3593568</c:v>
                </c:pt>
                <c:pt idx="10">
                  <c:v>1.584893699999997</c:v>
                </c:pt>
                <c:pt idx="11">
                  <c:v>1.8478504</c:v>
                </c:pt>
                <c:pt idx="12">
                  <c:v>2.1544353999999997</c:v>
                </c:pt>
                <c:pt idx="13">
                  <c:v>2.5118872999999997</c:v>
                </c:pt>
                <c:pt idx="14">
                  <c:v>2.9286455999999967</c:v>
                </c:pt>
                <c:pt idx="15">
                  <c:v>3.4145500999999987</c:v>
                </c:pt>
                <c:pt idx="16">
                  <c:v>3.9810730999999997</c:v>
                </c:pt>
                <c:pt idx="17">
                  <c:v>4.6415905999999945</c:v>
                </c:pt>
                <c:pt idx="18">
                  <c:v>5.4116974000000138</c:v>
                </c:pt>
                <c:pt idx="19">
                  <c:v>6.3095759999999945</c:v>
                </c:pt>
                <c:pt idx="20">
                  <c:v>7.3564257999999985</c:v>
                </c:pt>
                <c:pt idx="21">
                  <c:v>8.5769625000000005</c:v>
                </c:pt>
                <c:pt idx="22">
                  <c:v>10.000004000000002</c:v>
                </c:pt>
                <c:pt idx="23">
                  <c:v>11.659148</c:v>
                </c:pt>
                <c:pt idx="24">
                  <c:v>13.593569</c:v>
                </c:pt>
                <c:pt idx="25">
                  <c:v>15.848938</c:v>
                </c:pt>
                <c:pt idx="26">
                  <c:v>18.478505999999989</c:v>
                </c:pt>
                <c:pt idx="27">
                  <c:v>21.544357000000005</c:v>
                </c:pt>
                <c:pt idx="28">
                  <c:v>25.118877000000055</c:v>
                </c:pt>
                <c:pt idx="29">
                  <c:v>29.286460999999989</c:v>
                </c:pt>
                <c:pt idx="30">
                  <c:v>34.145508000000063</c:v>
                </c:pt>
                <c:pt idx="31">
                  <c:v>39.810740999999993</c:v>
                </c:pt>
                <c:pt idx="32">
                  <c:v>46.415916000000003</c:v>
                </c:pt>
                <c:pt idx="33">
                  <c:v>54.116985</c:v>
                </c:pt>
                <c:pt idx="34">
                  <c:v>63.095772000000117</c:v>
                </c:pt>
              </c:numCache>
            </c:numRef>
          </c:xVal>
          <c:yVal>
            <c:numRef>
              <c:f>Sheet3!$L$48:$L$82</c:f>
              <c:numCache>
                <c:formatCode>General</c:formatCode>
                <c:ptCount val="35"/>
                <c:pt idx="0">
                  <c:v>438.47129758929157</c:v>
                </c:pt>
                <c:pt idx="1">
                  <c:v>441.74468754498196</c:v>
                </c:pt>
                <c:pt idx="2">
                  <c:v>437.81794601537774</c:v>
                </c:pt>
                <c:pt idx="3">
                  <c:v>436.78926789672602</c:v>
                </c:pt>
                <c:pt idx="4">
                  <c:v>433.41528325719804</c:v>
                </c:pt>
                <c:pt idx="5">
                  <c:v>424.14456425753701</c:v>
                </c:pt>
                <c:pt idx="6">
                  <c:v>423.32297199602817</c:v>
                </c:pt>
                <c:pt idx="7">
                  <c:v>417.71175282406062</c:v>
                </c:pt>
                <c:pt idx="8">
                  <c:v>404.1896496704943</c:v>
                </c:pt>
                <c:pt idx="9">
                  <c:v>392.33151295498214</c:v>
                </c:pt>
                <c:pt idx="10">
                  <c:v>380.05562050003164</c:v>
                </c:pt>
                <c:pt idx="11">
                  <c:v>367.73981072188366</c:v>
                </c:pt>
                <c:pt idx="12">
                  <c:v>347.76458830613637</c:v>
                </c:pt>
                <c:pt idx="13">
                  <c:v>330.27907620465794</c:v>
                </c:pt>
                <c:pt idx="14">
                  <c:v>309.75991068476407</c:v>
                </c:pt>
                <c:pt idx="15">
                  <c:v>289.14158376316431</c:v>
                </c:pt>
                <c:pt idx="16">
                  <c:v>269.76297148351188</c:v>
                </c:pt>
                <c:pt idx="17">
                  <c:v>248.16706636664384</c:v>
                </c:pt>
                <c:pt idx="18">
                  <c:v>226.09169199707981</c:v>
                </c:pt>
                <c:pt idx="19">
                  <c:v>205.80915751841161</c:v>
                </c:pt>
                <c:pt idx="20">
                  <c:v>185.75051435166694</c:v>
                </c:pt>
                <c:pt idx="21">
                  <c:v>167.00541318314473</c:v>
                </c:pt>
                <c:pt idx="22">
                  <c:v>150.36838519348461</c:v>
                </c:pt>
                <c:pt idx="23">
                  <c:v>133.8751633347826</c:v>
                </c:pt>
                <c:pt idx="24">
                  <c:v>119.96096639511669</c:v>
                </c:pt>
                <c:pt idx="25">
                  <c:v>107.86906319511972</c:v>
                </c:pt>
                <c:pt idx="26">
                  <c:v>96.424869721161414</c:v>
                </c:pt>
                <c:pt idx="27">
                  <c:v>86.928890965613903</c:v>
                </c:pt>
                <c:pt idx="28">
                  <c:v>77.370853549253809</c:v>
                </c:pt>
                <c:pt idx="29">
                  <c:v>70.679634598885926</c:v>
                </c:pt>
                <c:pt idx="30">
                  <c:v>64.458201875579178</c:v>
                </c:pt>
                <c:pt idx="31">
                  <c:v>58.602471644417029</c:v>
                </c:pt>
                <c:pt idx="32">
                  <c:v>54.428786045681207</c:v>
                </c:pt>
                <c:pt idx="33">
                  <c:v>51.317252758519345</c:v>
                </c:pt>
                <c:pt idx="34">
                  <c:v>48.505272742283893</c:v>
                </c:pt>
              </c:numCache>
            </c:numRef>
          </c:yVal>
        </c:ser>
        <c:ser>
          <c:idx val="0"/>
          <c:order val="2"/>
          <c:tx>
            <c:v>Sea Water</c:v>
          </c:tx>
          <c:spPr>
            <a:ln w="28575">
              <a:noFill/>
            </a:ln>
          </c:spPr>
          <c:marker>
            <c:symbol val="diamond"/>
            <c:size val="3"/>
            <c:spPr>
              <a:solidFill>
                <a:sysClr val="window" lastClr="FFFFFF"/>
              </a:solidFill>
              <a:ln>
                <a:solidFill>
                  <a:schemeClr val="accent5">
                    <a:lumMod val="40000"/>
                    <a:lumOff val="60000"/>
                  </a:schemeClr>
                </a:solidFill>
              </a:ln>
            </c:spPr>
          </c:marker>
          <c:dLbls>
            <c:dLbl>
              <c:idx val="1"/>
              <c:layout>
                <c:manualLayout>
                  <c:x val="1.618122977346283E-2"/>
                  <c:y val="0.18779061479151571"/>
                </c:manualLayout>
              </c:layout>
              <c:tx>
                <c:rich>
                  <a:bodyPr/>
                  <a:lstStyle/>
                  <a:p>
                    <a:r>
                      <a:rPr lang="en-US" sz="1400" dirty="0" smtClean="0"/>
                      <a:t>In </a:t>
                    </a:r>
                    <a:r>
                      <a:rPr lang="en-US" sz="1400" dirty="0" err="1" smtClean="0"/>
                      <a:t>NaCl</a:t>
                    </a:r>
                    <a:endParaRPr lang="en-US" sz="1400" dirty="0" smtClean="0"/>
                  </a:p>
                  <a:p>
                    <a:r>
                      <a:rPr lang="en-US" sz="1400" dirty="0" smtClean="0"/>
                      <a:t>Seawater</a:t>
                    </a:r>
                  </a:p>
                  <a:p>
                    <a:r>
                      <a:rPr lang="en-US" sz="1400" dirty="0" smtClean="0"/>
                      <a:t> ionic strength</a:t>
                    </a:r>
                    <a:endParaRPr lang="en-US" sz="1400" dirty="0"/>
                  </a:p>
                </c:rich>
              </c:tx>
              <c:showVal val="1"/>
            </c:dLbl>
            <c:delete val="1"/>
          </c:dLbls>
          <c:xVal>
            <c:numRef>
              <c:f>Sheet1!$B$40:$B$81</c:f>
              <c:numCache>
                <c:formatCode>General</c:formatCode>
                <c:ptCount val="42"/>
                <c:pt idx="0">
                  <c:v>0.11659145000000012</c:v>
                </c:pt>
                <c:pt idx="1">
                  <c:v>0.13593564999999999</c:v>
                </c:pt>
                <c:pt idx="2">
                  <c:v>0.15848933000000079</c:v>
                </c:pt>
                <c:pt idx="3">
                  <c:v>0.18478499000000048</c:v>
                </c:pt>
                <c:pt idx="4">
                  <c:v>0.21544349000000082</c:v>
                </c:pt>
                <c:pt idx="5">
                  <c:v>0.25118867000000067</c:v>
                </c:pt>
                <c:pt idx="6">
                  <c:v>0.29286447000000126</c:v>
                </c:pt>
                <c:pt idx="7">
                  <c:v>0.34145492000000038</c:v>
                </c:pt>
                <c:pt idx="8">
                  <c:v>0.39810723000000031</c:v>
                </c:pt>
                <c:pt idx="9">
                  <c:v>0.46415895000000001</c:v>
                </c:pt>
                <c:pt idx="10">
                  <c:v>0.54116964000000001</c:v>
                </c:pt>
                <c:pt idx="11">
                  <c:v>0.63095748000000063</c:v>
                </c:pt>
                <c:pt idx="12">
                  <c:v>0.73564243000000196</c:v>
                </c:pt>
                <c:pt idx="13">
                  <c:v>0.85769611999999995</c:v>
                </c:pt>
                <c:pt idx="14">
                  <c:v>1.0000001999999999</c:v>
                </c:pt>
                <c:pt idx="15">
                  <c:v>1.165914699999997</c:v>
                </c:pt>
                <c:pt idx="16">
                  <c:v>1.3593568</c:v>
                </c:pt>
                <c:pt idx="17">
                  <c:v>1.584893699999997</c:v>
                </c:pt>
                <c:pt idx="18">
                  <c:v>1.8478504</c:v>
                </c:pt>
                <c:pt idx="19">
                  <c:v>2.1544353999999997</c:v>
                </c:pt>
                <c:pt idx="20">
                  <c:v>2.5118872999999997</c:v>
                </c:pt>
                <c:pt idx="21">
                  <c:v>2.9286455999999967</c:v>
                </c:pt>
                <c:pt idx="22">
                  <c:v>3.4145500999999987</c:v>
                </c:pt>
                <c:pt idx="23">
                  <c:v>3.9810730999999997</c:v>
                </c:pt>
                <c:pt idx="24">
                  <c:v>4.6415905999999945</c:v>
                </c:pt>
                <c:pt idx="25">
                  <c:v>5.4116974000000138</c:v>
                </c:pt>
                <c:pt idx="26">
                  <c:v>6.3095759999999945</c:v>
                </c:pt>
                <c:pt idx="27">
                  <c:v>7.3564257999999985</c:v>
                </c:pt>
                <c:pt idx="28">
                  <c:v>8.5769625000000005</c:v>
                </c:pt>
                <c:pt idx="29">
                  <c:v>10.000004000000002</c:v>
                </c:pt>
                <c:pt idx="30">
                  <c:v>11.659148</c:v>
                </c:pt>
                <c:pt idx="31">
                  <c:v>13.593569</c:v>
                </c:pt>
                <c:pt idx="32">
                  <c:v>15.848938</c:v>
                </c:pt>
                <c:pt idx="33">
                  <c:v>18.478505999999989</c:v>
                </c:pt>
                <c:pt idx="34">
                  <c:v>21.544357000000005</c:v>
                </c:pt>
                <c:pt idx="35">
                  <c:v>25.118877000000055</c:v>
                </c:pt>
                <c:pt idx="36">
                  <c:v>29.286460999999989</c:v>
                </c:pt>
                <c:pt idx="37">
                  <c:v>34.145508000000063</c:v>
                </c:pt>
                <c:pt idx="38">
                  <c:v>39.810740999999993</c:v>
                </c:pt>
                <c:pt idx="39">
                  <c:v>46.415916000000003</c:v>
                </c:pt>
                <c:pt idx="40">
                  <c:v>54.116985</c:v>
                </c:pt>
                <c:pt idx="41">
                  <c:v>63.095772000000117</c:v>
                </c:pt>
              </c:numCache>
            </c:numRef>
          </c:xVal>
          <c:yVal>
            <c:numRef>
              <c:f>Sheet1!$G$40:$G$81</c:f>
              <c:numCache>
                <c:formatCode>General</c:formatCode>
                <c:ptCount val="42"/>
                <c:pt idx="0">
                  <c:v>161.67084880415018</c:v>
                </c:pt>
                <c:pt idx="1">
                  <c:v>134.82099076902222</c:v>
                </c:pt>
                <c:pt idx="2">
                  <c:v>145.89301067161233</c:v>
                </c:pt>
                <c:pt idx="3">
                  <c:v>138.13072045238181</c:v>
                </c:pt>
                <c:pt idx="4">
                  <c:v>135.59761477689108</c:v>
                </c:pt>
                <c:pt idx="5">
                  <c:v>117.85086837494008</c:v>
                </c:pt>
                <c:pt idx="6">
                  <c:v>129.21564556071081</c:v>
                </c:pt>
                <c:pt idx="7">
                  <c:v>123.25728154445511</c:v>
                </c:pt>
                <c:pt idx="8">
                  <c:v>129.64833207893452</c:v>
                </c:pt>
                <c:pt idx="9">
                  <c:v>121.42655072007319</c:v>
                </c:pt>
                <c:pt idx="10">
                  <c:v>117.99509585923602</c:v>
                </c:pt>
                <c:pt idx="11">
                  <c:v>110.43879141076455</c:v>
                </c:pt>
                <c:pt idx="12">
                  <c:v>113.15255864265515</c:v>
                </c:pt>
                <c:pt idx="13">
                  <c:v>104.87593971435042</c:v>
                </c:pt>
                <c:pt idx="14">
                  <c:v>93.626032727127566</c:v>
                </c:pt>
                <c:pt idx="15">
                  <c:v>96.40902168009282</c:v>
                </c:pt>
                <c:pt idx="16">
                  <c:v>88.433046345121653</c:v>
                </c:pt>
                <c:pt idx="17">
                  <c:v>84.213436829159889</c:v>
                </c:pt>
                <c:pt idx="18">
                  <c:v>81.160718316684438</c:v>
                </c:pt>
                <c:pt idx="19">
                  <c:v>73.234995045756023</c:v>
                </c:pt>
                <c:pt idx="20">
                  <c:v>67.143583633554641</c:v>
                </c:pt>
                <c:pt idx="21">
                  <c:v>60.888064788984735</c:v>
                </c:pt>
                <c:pt idx="22">
                  <c:v>56.486308650404204</c:v>
                </c:pt>
                <c:pt idx="23">
                  <c:v>51.670857615984204</c:v>
                </c:pt>
                <c:pt idx="24">
                  <c:v>47.652417698713244</c:v>
                </c:pt>
                <c:pt idx="25">
                  <c:v>43.105940435150231</c:v>
                </c:pt>
                <c:pt idx="26">
                  <c:v>40.236591093822106</c:v>
                </c:pt>
                <c:pt idx="27">
                  <c:v>37.199692463733285</c:v>
                </c:pt>
                <c:pt idx="28">
                  <c:v>34.318125756176265</c:v>
                </c:pt>
                <c:pt idx="29">
                  <c:v>32.413818978877813</c:v>
                </c:pt>
                <c:pt idx="30">
                  <c:v>30.539257849353763</c:v>
                </c:pt>
                <c:pt idx="31">
                  <c:v>29.032642814982541</c:v>
                </c:pt>
                <c:pt idx="32">
                  <c:v>27.641994131796231</c:v>
                </c:pt>
                <c:pt idx="33">
                  <c:v>26.026694998482903</c:v>
                </c:pt>
                <c:pt idx="34">
                  <c:v>25.472210425145953</c:v>
                </c:pt>
                <c:pt idx="35">
                  <c:v>24.375363187778632</c:v>
                </c:pt>
                <c:pt idx="36">
                  <c:v>23.394958322030238</c:v>
                </c:pt>
                <c:pt idx="37">
                  <c:v>22.804724704679593</c:v>
                </c:pt>
                <c:pt idx="38">
                  <c:v>22.392097933621212</c:v>
                </c:pt>
                <c:pt idx="39">
                  <c:v>22.032646561425068</c:v>
                </c:pt>
                <c:pt idx="40">
                  <c:v>21.95516842641846</c:v>
                </c:pt>
                <c:pt idx="41">
                  <c:v>22.006661658483342</c:v>
                </c:pt>
              </c:numCache>
            </c:numRef>
          </c:yVal>
        </c:ser>
        <c:ser>
          <c:idx val="3"/>
          <c:order val="3"/>
          <c:spPr>
            <a:ln w="15875">
              <a:solidFill>
                <a:srgbClr val="00B0F0"/>
              </a:solidFill>
            </a:ln>
          </c:spPr>
          <c:marker>
            <c:symbol val="none"/>
          </c:marker>
          <c:xVal>
            <c:numRef>
              <c:f>Sheet3!$B$51:$B$82</c:f>
              <c:numCache>
                <c:formatCode>General</c:formatCode>
                <c:ptCount val="32"/>
                <c:pt idx="0">
                  <c:v>0.54116964000000001</c:v>
                </c:pt>
                <c:pt idx="1">
                  <c:v>0.63095748000000063</c:v>
                </c:pt>
                <c:pt idx="2">
                  <c:v>0.73564243000000196</c:v>
                </c:pt>
                <c:pt idx="3">
                  <c:v>0.85769611999999995</c:v>
                </c:pt>
                <c:pt idx="4">
                  <c:v>1.0000001999999999</c:v>
                </c:pt>
                <c:pt idx="5">
                  <c:v>1.165914699999997</c:v>
                </c:pt>
                <c:pt idx="6">
                  <c:v>1.3593568</c:v>
                </c:pt>
                <c:pt idx="7">
                  <c:v>1.584893699999997</c:v>
                </c:pt>
                <c:pt idx="8">
                  <c:v>1.8478504</c:v>
                </c:pt>
                <c:pt idx="9">
                  <c:v>2.1544353999999997</c:v>
                </c:pt>
                <c:pt idx="10">
                  <c:v>2.5118872999999997</c:v>
                </c:pt>
                <c:pt idx="11">
                  <c:v>2.9286455999999967</c:v>
                </c:pt>
                <c:pt idx="12">
                  <c:v>3.4145500999999987</c:v>
                </c:pt>
                <c:pt idx="13">
                  <c:v>3.9810730999999997</c:v>
                </c:pt>
                <c:pt idx="14">
                  <c:v>4.6415905999999945</c:v>
                </c:pt>
                <c:pt idx="15">
                  <c:v>5.4116974000000138</c:v>
                </c:pt>
                <c:pt idx="16">
                  <c:v>6.3095759999999945</c:v>
                </c:pt>
                <c:pt idx="17">
                  <c:v>7.3564257999999985</c:v>
                </c:pt>
                <c:pt idx="18">
                  <c:v>8.5769625000000005</c:v>
                </c:pt>
                <c:pt idx="19">
                  <c:v>10.000004000000002</c:v>
                </c:pt>
                <c:pt idx="20">
                  <c:v>11.659148</c:v>
                </c:pt>
                <c:pt idx="21">
                  <c:v>13.593569</c:v>
                </c:pt>
                <c:pt idx="22">
                  <c:v>15.848938</c:v>
                </c:pt>
                <c:pt idx="23">
                  <c:v>18.478505999999989</c:v>
                </c:pt>
                <c:pt idx="24">
                  <c:v>21.544357000000005</c:v>
                </c:pt>
                <c:pt idx="25">
                  <c:v>25.118877000000055</c:v>
                </c:pt>
                <c:pt idx="26">
                  <c:v>29.286460999999989</c:v>
                </c:pt>
                <c:pt idx="27">
                  <c:v>34.145508000000063</c:v>
                </c:pt>
                <c:pt idx="28">
                  <c:v>39.810740999999993</c:v>
                </c:pt>
                <c:pt idx="29">
                  <c:v>46.415916000000003</c:v>
                </c:pt>
                <c:pt idx="30">
                  <c:v>54.116985</c:v>
                </c:pt>
                <c:pt idx="31">
                  <c:v>63.095772000000117</c:v>
                </c:pt>
              </c:numCache>
            </c:numRef>
          </c:xVal>
          <c:yVal>
            <c:numRef>
              <c:f>Sheet3!$N$51:$N$82</c:f>
              <c:numCache>
                <c:formatCode>General</c:formatCode>
                <c:ptCount val="32"/>
                <c:pt idx="0">
                  <c:v>450.89577924225608</c:v>
                </c:pt>
                <c:pt idx="1">
                  <c:v>448.22957347913643</c:v>
                </c:pt>
                <c:pt idx="2">
                  <c:v>442.66099923037575</c:v>
                </c:pt>
                <c:pt idx="3">
                  <c:v>434.25263244418386</c:v>
                </c:pt>
                <c:pt idx="4">
                  <c:v>423.19333655049428</c:v>
                </c:pt>
                <c:pt idx="5">
                  <c:v>409.78035176292758</c:v>
                </c:pt>
                <c:pt idx="6">
                  <c:v>394.39011150700122</c:v>
                </c:pt>
                <c:pt idx="7">
                  <c:v>377.44063744674844</c:v>
                </c:pt>
                <c:pt idx="8">
                  <c:v>359.35067875699826</c:v>
                </c:pt>
                <c:pt idx="9">
                  <c:v>340.50207541683227</c:v>
                </c:pt>
                <c:pt idx="10">
                  <c:v>321.21204446114325</c:v>
                </c:pt>
                <c:pt idx="11">
                  <c:v>301.72050480738244</c:v>
                </c:pt>
                <c:pt idx="12">
                  <c:v>282.19419526561228</c:v>
                </c:pt>
                <c:pt idx="13">
                  <c:v>262.74515504216669</c:v>
                </c:pt>
                <c:pt idx="14">
                  <c:v>243.45740436128227</c:v>
                </c:pt>
                <c:pt idx="15">
                  <c:v>224.41401935710402</c:v>
                </c:pt>
                <c:pt idx="16">
                  <c:v>205.71747923907768</c:v>
                </c:pt>
                <c:pt idx="17">
                  <c:v>187.49913628217661</c:v>
                </c:pt>
                <c:pt idx="18">
                  <c:v>169.91714868447943</c:v>
                </c:pt>
                <c:pt idx="19">
                  <c:v>153.14522925990218</c:v>
                </c:pt>
                <c:pt idx="20">
                  <c:v>137.35650721397181</c:v>
                </c:pt>
                <c:pt idx="21">
                  <c:v>122.70680546176446</c:v>
                </c:pt>
                <c:pt idx="22">
                  <c:v>109.32113747281105</c:v>
                </c:pt>
                <c:pt idx="23">
                  <c:v>97.285474362610827</c:v>
                </c:pt>
                <c:pt idx="24">
                  <c:v>86.644686649736727</c:v>
                </c:pt>
                <c:pt idx="25">
                  <c:v>77.406106534279004</c:v>
                </c:pt>
                <c:pt idx="26">
                  <c:v>69.547643071156074</c:v>
                </c:pt>
                <c:pt idx="27">
                  <c:v>63.02909785706354</c:v>
                </c:pt>
                <c:pt idx="28">
                  <c:v>57.805685670573595</c:v>
                </c:pt>
                <c:pt idx="29">
                  <c:v>53.843404164495034</c:v>
                </c:pt>
                <c:pt idx="30">
                  <c:v>51.136994204966442</c:v>
                </c:pt>
                <c:pt idx="31">
                  <c:v>49.732822097098122</c:v>
                </c:pt>
              </c:numCache>
            </c:numRef>
          </c:yVal>
        </c:ser>
        <c:axId val="123578624"/>
        <c:axId val="123597184"/>
      </c:scatterChart>
      <c:valAx>
        <c:axId val="123578624"/>
        <c:scaling>
          <c:logBase val="10"/>
          <c:orientation val="minMax"/>
          <c:max val="100"/>
          <c:min val="1.0000000000000005E-2"/>
        </c:scaling>
        <c:axPos val="b"/>
        <c:title>
          <c:tx>
            <c:rich>
              <a:bodyPr/>
              <a:lstStyle/>
              <a:p>
                <a:pPr>
                  <a:defRPr/>
                </a:pPr>
                <a:r>
                  <a:rPr lang="en-US"/>
                  <a:t>shear rate (1/s)</a:t>
                </a:r>
              </a:p>
            </c:rich>
          </c:tx>
          <c:layout/>
        </c:title>
        <c:numFmt formatCode="General" sourceLinked="1"/>
        <c:minorTickMark val="in"/>
        <c:tickLblPos val="nextTo"/>
        <c:crossAx val="123597184"/>
        <c:crossesAt val="1.0000000000000041E-3"/>
        <c:crossBetween val="midCat"/>
      </c:valAx>
      <c:valAx>
        <c:axId val="123597184"/>
        <c:scaling>
          <c:logBase val="10"/>
          <c:orientation val="minMax"/>
          <c:max val="1000"/>
          <c:min val="1"/>
        </c:scaling>
        <c:axPos val="l"/>
        <c:title>
          <c:tx>
            <c:rich>
              <a:bodyPr rot="-5400000" vert="horz"/>
              <a:lstStyle/>
              <a:p>
                <a:pPr>
                  <a:defRPr/>
                </a:pPr>
                <a:r>
                  <a:rPr lang="en-US"/>
                  <a:t>Viscosity (cP)</a:t>
                </a:r>
              </a:p>
            </c:rich>
          </c:tx>
          <c:layout/>
        </c:title>
        <c:numFmt formatCode="General" sourceLinked="1"/>
        <c:minorTickMark val="in"/>
        <c:tickLblPos val="nextTo"/>
        <c:crossAx val="123578624"/>
        <c:crossesAt val="1.0000000000000041E-3"/>
        <c:crossBetween val="midCat"/>
      </c:valAx>
    </c:plotArea>
    <c:plotVisOnly val="1"/>
    <c:dispBlanksAs val="gap"/>
  </c:chart>
  <c:txPr>
    <a:bodyPr/>
    <a:lstStyle/>
    <a:p>
      <a:pPr>
        <a:defRPr sz="2400"/>
      </a:pPr>
      <a:endParaRPr lang="en-US"/>
    </a:p>
  </c:tx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lineMarker"/>
        <c:ser>
          <c:idx val="0"/>
          <c:order val="0"/>
          <c:tx>
            <c:v>G' (seawater)</c:v>
          </c:tx>
          <c:spPr>
            <a:ln w="28575">
              <a:noFill/>
            </a:ln>
          </c:spPr>
          <c:marker>
            <c:symbol val="diamond"/>
            <c:size val="7"/>
            <c:spPr>
              <a:noFill/>
              <a:ln w="25400">
                <a:solidFill>
                  <a:srgbClr val="00B0F0"/>
                </a:solidFill>
              </a:ln>
            </c:spPr>
          </c:marker>
          <c:dLbls>
            <c:dLbl>
              <c:idx val="30"/>
              <c:layout>
                <c:manualLayout>
                  <c:x val="-0.1769759450171825"/>
                  <c:y val="-8.0952380952381026E-2"/>
                </c:manualLayout>
              </c:layout>
              <c:tx>
                <c:rich>
                  <a:bodyPr/>
                  <a:lstStyle/>
                  <a:p>
                    <a:r>
                      <a:rPr lang="en-US" b="1" dirty="0" smtClean="0">
                        <a:solidFill>
                          <a:srgbClr val="00B0F0"/>
                        </a:solidFill>
                      </a:rPr>
                      <a:t>In Seawater</a:t>
                    </a:r>
                  </a:p>
                  <a:p>
                    <a:r>
                      <a:rPr lang="en-US" b="1" dirty="0" smtClean="0">
                        <a:solidFill>
                          <a:srgbClr val="00B0F0"/>
                        </a:solidFill>
                      </a:rPr>
                      <a:t>G’ and </a:t>
                    </a:r>
                    <a:r>
                      <a:rPr lang="en-US" b="1" dirty="0" smtClean="0">
                        <a:solidFill>
                          <a:srgbClr val="FF3300"/>
                        </a:solidFill>
                      </a:rPr>
                      <a:t>G”</a:t>
                    </a:r>
                    <a:endParaRPr lang="en-US" b="1" dirty="0">
                      <a:solidFill>
                        <a:srgbClr val="FF3300"/>
                      </a:solidFill>
                    </a:endParaRPr>
                  </a:p>
                </c:rich>
              </c:tx>
              <c:showVal val="1"/>
            </c:dLbl>
            <c:delete val="1"/>
          </c:dLbls>
          <c:xVal>
            <c:numRef>
              <c:f>Sheet3!$B$40:$B$82</c:f>
              <c:numCache>
                <c:formatCode>General</c:formatCode>
                <c:ptCount val="43"/>
                <c:pt idx="0">
                  <c:v>0.1</c:v>
                </c:pt>
                <c:pt idx="1">
                  <c:v>0.11659145000000012</c:v>
                </c:pt>
                <c:pt idx="2">
                  <c:v>0.13593564999999999</c:v>
                </c:pt>
                <c:pt idx="3">
                  <c:v>0.15848933000000079</c:v>
                </c:pt>
                <c:pt idx="4">
                  <c:v>0.18478499000000048</c:v>
                </c:pt>
                <c:pt idx="5">
                  <c:v>0.21544349000000082</c:v>
                </c:pt>
                <c:pt idx="6">
                  <c:v>0.25118867000000067</c:v>
                </c:pt>
                <c:pt idx="7">
                  <c:v>0.29286447000000126</c:v>
                </c:pt>
                <c:pt idx="8">
                  <c:v>0.34145492000000038</c:v>
                </c:pt>
                <c:pt idx="9">
                  <c:v>0.39810723000000031</c:v>
                </c:pt>
                <c:pt idx="10">
                  <c:v>0.46415895000000001</c:v>
                </c:pt>
                <c:pt idx="11">
                  <c:v>0.54116964000000001</c:v>
                </c:pt>
                <c:pt idx="12">
                  <c:v>0.63095748000000063</c:v>
                </c:pt>
                <c:pt idx="13">
                  <c:v>0.73564243000000196</c:v>
                </c:pt>
                <c:pt idx="14">
                  <c:v>0.85769611999999995</c:v>
                </c:pt>
                <c:pt idx="15">
                  <c:v>1.0000001999999999</c:v>
                </c:pt>
                <c:pt idx="16">
                  <c:v>1.165914699999997</c:v>
                </c:pt>
                <c:pt idx="17">
                  <c:v>1.3593568</c:v>
                </c:pt>
                <c:pt idx="18">
                  <c:v>1.584893699999997</c:v>
                </c:pt>
                <c:pt idx="19">
                  <c:v>1.8478504</c:v>
                </c:pt>
                <c:pt idx="20">
                  <c:v>2.1544353999999997</c:v>
                </c:pt>
                <c:pt idx="21">
                  <c:v>2.5118872999999997</c:v>
                </c:pt>
                <c:pt idx="22">
                  <c:v>2.9286455999999967</c:v>
                </c:pt>
                <c:pt idx="23">
                  <c:v>3.4145500999999987</c:v>
                </c:pt>
                <c:pt idx="24">
                  <c:v>3.9810730999999997</c:v>
                </c:pt>
                <c:pt idx="25">
                  <c:v>4.6415905999999945</c:v>
                </c:pt>
                <c:pt idx="26">
                  <c:v>5.4116974000000138</c:v>
                </c:pt>
                <c:pt idx="27">
                  <c:v>6.3095759999999945</c:v>
                </c:pt>
                <c:pt idx="28">
                  <c:v>7.3564257999999985</c:v>
                </c:pt>
                <c:pt idx="29">
                  <c:v>8.5769625000000005</c:v>
                </c:pt>
                <c:pt idx="30">
                  <c:v>10.000004000000002</c:v>
                </c:pt>
                <c:pt idx="31">
                  <c:v>11.659148</c:v>
                </c:pt>
                <c:pt idx="32">
                  <c:v>13.593569</c:v>
                </c:pt>
                <c:pt idx="33">
                  <c:v>15.848938</c:v>
                </c:pt>
                <c:pt idx="34">
                  <c:v>18.478505999999989</c:v>
                </c:pt>
                <c:pt idx="35">
                  <c:v>21.544357000000005</c:v>
                </c:pt>
                <c:pt idx="36">
                  <c:v>25.118877000000055</c:v>
                </c:pt>
                <c:pt idx="37">
                  <c:v>29.286460999999989</c:v>
                </c:pt>
                <c:pt idx="38">
                  <c:v>34.145508000000063</c:v>
                </c:pt>
                <c:pt idx="39">
                  <c:v>39.810740999999993</c:v>
                </c:pt>
                <c:pt idx="40">
                  <c:v>46.415916000000003</c:v>
                </c:pt>
                <c:pt idx="41">
                  <c:v>54.116985</c:v>
                </c:pt>
                <c:pt idx="42">
                  <c:v>63.095772000000117</c:v>
                </c:pt>
              </c:numCache>
            </c:numRef>
          </c:xVal>
          <c:yVal>
            <c:numRef>
              <c:f>Sheet3!$C$40:$C$82</c:f>
              <c:numCache>
                <c:formatCode>General</c:formatCode>
                <c:ptCount val="43"/>
                <c:pt idx="0">
                  <c:v>4.3552443000000034E-3</c:v>
                </c:pt>
                <c:pt idx="1">
                  <c:v>9.0404246000000028E-3</c:v>
                </c:pt>
                <c:pt idx="2">
                  <c:v>4.6163043000000004E-3</c:v>
                </c:pt>
                <c:pt idx="3">
                  <c:v>8.1597026000000267E-3</c:v>
                </c:pt>
                <c:pt idx="4">
                  <c:v>1.2010850999999999E-2</c:v>
                </c:pt>
                <c:pt idx="5">
                  <c:v>1.1699994E-2</c:v>
                </c:pt>
                <c:pt idx="6">
                  <c:v>1.7679729000000005E-2</c:v>
                </c:pt>
                <c:pt idx="7">
                  <c:v>2.6082495000000001E-2</c:v>
                </c:pt>
                <c:pt idx="8">
                  <c:v>2.5588420999999997E-2</c:v>
                </c:pt>
                <c:pt idx="9">
                  <c:v>3.8976323E-2</c:v>
                </c:pt>
                <c:pt idx="10">
                  <c:v>4.4411793000000137E-2</c:v>
                </c:pt>
                <c:pt idx="11">
                  <c:v>5.4371003000000022E-2</c:v>
                </c:pt>
                <c:pt idx="12">
                  <c:v>6.2333833000000165E-2</c:v>
                </c:pt>
                <c:pt idx="13">
                  <c:v>8.3740577000000024E-2</c:v>
                </c:pt>
                <c:pt idx="14">
                  <c:v>0.10786656000000017</c:v>
                </c:pt>
                <c:pt idx="15">
                  <c:v>0.13964285000000001</c:v>
                </c:pt>
                <c:pt idx="16">
                  <c:v>0.17691927000000052</c:v>
                </c:pt>
                <c:pt idx="17">
                  <c:v>0.21879092999999999</c:v>
                </c:pt>
                <c:pt idx="18">
                  <c:v>0.26854625000000004</c:v>
                </c:pt>
                <c:pt idx="19">
                  <c:v>0.33131436000000158</c:v>
                </c:pt>
                <c:pt idx="20">
                  <c:v>0.39326674000000073</c:v>
                </c:pt>
                <c:pt idx="21">
                  <c:v>0.46855053000000002</c:v>
                </c:pt>
                <c:pt idx="22">
                  <c:v>0.55034751000000004</c:v>
                </c:pt>
                <c:pt idx="23">
                  <c:v>0.64242923000000196</c:v>
                </c:pt>
                <c:pt idx="24">
                  <c:v>0.73940474</c:v>
                </c:pt>
                <c:pt idx="25">
                  <c:v>0.83266920000000133</c:v>
                </c:pt>
                <c:pt idx="26">
                  <c:v>0.91914266</c:v>
                </c:pt>
                <c:pt idx="27">
                  <c:v>1.0126877999999999</c:v>
                </c:pt>
                <c:pt idx="28">
                  <c:v>1.0981984</c:v>
                </c:pt>
                <c:pt idx="29">
                  <c:v>1.1790453999999999</c:v>
                </c:pt>
                <c:pt idx="30">
                  <c:v>1.2645715</c:v>
                </c:pt>
                <c:pt idx="31">
                  <c:v>1.3285328999999999</c:v>
                </c:pt>
                <c:pt idx="32">
                  <c:v>1.4057322999999946</c:v>
                </c:pt>
                <c:pt idx="33">
                  <c:v>1.4846336999999965</c:v>
                </c:pt>
                <c:pt idx="34">
                  <c:v>1.5577282999999948</c:v>
                </c:pt>
                <c:pt idx="35">
                  <c:v>1.6471556000000001</c:v>
                </c:pt>
                <c:pt idx="36">
                  <c:v>1.7189869</c:v>
                </c:pt>
                <c:pt idx="37">
                  <c:v>1.827148</c:v>
                </c:pt>
                <c:pt idx="38">
                  <c:v>1.9429333</c:v>
                </c:pt>
                <c:pt idx="39">
                  <c:v>2.0608827999999999</c:v>
                </c:pt>
                <c:pt idx="40">
                  <c:v>2.2309855999999999</c:v>
                </c:pt>
                <c:pt idx="41">
                  <c:v>2.4886257999999999</c:v>
                </c:pt>
                <c:pt idx="42">
                  <c:v>2.7478180000000001</c:v>
                </c:pt>
              </c:numCache>
            </c:numRef>
          </c:yVal>
        </c:ser>
        <c:ser>
          <c:idx val="1"/>
          <c:order val="1"/>
          <c:tx>
            <c:v>G" (seawaer)</c:v>
          </c:tx>
          <c:spPr>
            <a:ln w="28575">
              <a:noFill/>
            </a:ln>
          </c:spPr>
          <c:marker>
            <c:symbol val="square"/>
            <c:size val="5"/>
            <c:spPr>
              <a:noFill/>
              <a:ln w="25400">
                <a:solidFill>
                  <a:srgbClr val="FF3300"/>
                </a:solidFill>
              </a:ln>
            </c:spPr>
          </c:marker>
          <c:xVal>
            <c:numRef>
              <c:f>Sheet3!$B$40:$B$82</c:f>
              <c:numCache>
                <c:formatCode>General</c:formatCode>
                <c:ptCount val="43"/>
                <c:pt idx="0">
                  <c:v>0.1</c:v>
                </c:pt>
                <c:pt idx="1">
                  <c:v>0.11659145000000012</c:v>
                </c:pt>
                <c:pt idx="2">
                  <c:v>0.13593564999999999</c:v>
                </c:pt>
                <c:pt idx="3">
                  <c:v>0.15848933000000079</c:v>
                </c:pt>
                <c:pt idx="4">
                  <c:v>0.18478499000000048</c:v>
                </c:pt>
                <c:pt idx="5">
                  <c:v>0.21544349000000082</c:v>
                </c:pt>
                <c:pt idx="6">
                  <c:v>0.25118867000000067</c:v>
                </c:pt>
                <c:pt idx="7">
                  <c:v>0.29286447000000126</c:v>
                </c:pt>
                <c:pt idx="8">
                  <c:v>0.34145492000000038</c:v>
                </c:pt>
                <c:pt idx="9">
                  <c:v>0.39810723000000031</c:v>
                </c:pt>
                <c:pt idx="10">
                  <c:v>0.46415895000000001</c:v>
                </c:pt>
                <c:pt idx="11">
                  <c:v>0.54116964000000001</c:v>
                </c:pt>
                <c:pt idx="12">
                  <c:v>0.63095748000000063</c:v>
                </c:pt>
                <c:pt idx="13">
                  <c:v>0.73564243000000196</c:v>
                </c:pt>
                <c:pt idx="14">
                  <c:v>0.85769611999999995</c:v>
                </c:pt>
                <c:pt idx="15">
                  <c:v>1.0000001999999999</c:v>
                </c:pt>
                <c:pt idx="16">
                  <c:v>1.165914699999997</c:v>
                </c:pt>
                <c:pt idx="17">
                  <c:v>1.3593568</c:v>
                </c:pt>
                <c:pt idx="18">
                  <c:v>1.584893699999997</c:v>
                </c:pt>
                <c:pt idx="19">
                  <c:v>1.8478504</c:v>
                </c:pt>
                <c:pt idx="20">
                  <c:v>2.1544353999999997</c:v>
                </c:pt>
                <c:pt idx="21">
                  <c:v>2.5118872999999997</c:v>
                </c:pt>
                <c:pt idx="22">
                  <c:v>2.9286455999999967</c:v>
                </c:pt>
                <c:pt idx="23">
                  <c:v>3.4145500999999987</c:v>
                </c:pt>
                <c:pt idx="24">
                  <c:v>3.9810730999999997</c:v>
                </c:pt>
                <c:pt idx="25">
                  <c:v>4.6415905999999945</c:v>
                </c:pt>
                <c:pt idx="26">
                  <c:v>5.4116974000000138</c:v>
                </c:pt>
                <c:pt idx="27">
                  <c:v>6.3095759999999945</c:v>
                </c:pt>
                <c:pt idx="28">
                  <c:v>7.3564257999999985</c:v>
                </c:pt>
                <c:pt idx="29">
                  <c:v>8.5769625000000005</c:v>
                </c:pt>
                <c:pt idx="30">
                  <c:v>10.000004000000002</c:v>
                </c:pt>
                <c:pt idx="31">
                  <c:v>11.659148</c:v>
                </c:pt>
                <c:pt idx="32">
                  <c:v>13.593569</c:v>
                </c:pt>
                <c:pt idx="33">
                  <c:v>15.848938</c:v>
                </c:pt>
                <c:pt idx="34">
                  <c:v>18.478505999999989</c:v>
                </c:pt>
                <c:pt idx="35">
                  <c:v>21.544357000000005</c:v>
                </c:pt>
                <c:pt idx="36">
                  <c:v>25.118877000000055</c:v>
                </c:pt>
                <c:pt idx="37">
                  <c:v>29.286460999999989</c:v>
                </c:pt>
                <c:pt idx="38">
                  <c:v>34.145508000000063</c:v>
                </c:pt>
                <c:pt idx="39">
                  <c:v>39.810740999999993</c:v>
                </c:pt>
                <c:pt idx="40">
                  <c:v>46.415916000000003</c:v>
                </c:pt>
                <c:pt idx="41">
                  <c:v>54.116985</c:v>
                </c:pt>
                <c:pt idx="42">
                  <c:v>63.095772000000117</c:v>
                </c:pt>
              </c:numCache>
            </c:numRef>
          </c:xVal>
          <c:yVal>
            <c:numRef>
              <c:f>Sheet3!$D$40:$D$82</c:f>
              <c:numCache>
                <c:formatCode>General</c:formatCode>
                <c:ptCount val="43"/>
                <c:pt idx="0">
                  <c:v>3.5296999000000009E-2</c:v>
                </c:pt>
                <c:pt idx="1">
                  <c:v>4.3998122000000001E-2</c:v>
                </c:pt>
                <c:pt idx="2">
                  <c:v>5.2653107999999997E-2</c:v>
                </c:pt>
                <c:pt idx="3">
                  <c:v>6.3964471000000134E-2</c:v>
                </c:pt>
                <c:pt idx="4">
                  <c:v>7.7721916000000113E-2</c:v>
                </c:pt>
                <c:pt idx="5">
                  <c:v>9.0915501000000024E-2</c:v>
                </c:pt>
                <c:pt idx="6">
                  <c:v>0.10985858</c:v>
                </c:pt>
                <c:pt idx="7">
                  <c:v>0.13005158</c:v>
                </c:pt>
                <c:pt idx="8">
                  <c:v>0.14751531000000048</c:v>
                </c:pt>
                <c:pt idx="9">
                  <c:v>0.17148820000000042</c:v>
                </c:pt>
                <c:pt idx="10">
                  <c:v>0.19830479000000001</c:v>
                </c:pt>
                <c:pt idx="11">
                  <c:v>0.23003895999999999</c:v>
                </c:pt>
                <c:pt idx="12">
                  <c:v>0.26626769</c:v>
                </c:pt>
                <c:pt idx="13">
                  <c:v>0.30057147000000073</c:v>
                </c:pt>
                <c:pt idx="14">
                  <c:v>0.34668961000000031</c:v>
                </c:pt>
                <c:pt idx="15">
                  <c:v>0.39367887000000157</c:v>
                </c:pt>
                <c:pt idx="16">
                  <c:v>0.43677998000000073</c:v>
                </c:pt>
                <c:pt idx="17">
                  <c:v>0.48637348000000091</c:v>
                </c:pt>
                <c:pt idx="18">
                  <c:v>0.53917134</c:v>
                </c:pt>
                <c:pt idx="19">
                  <c:v>0.59328686999999802</c:v>
                </c:pt>
                <c:pt idx="20">
                  <c:v>0.63772750000000145</c:v>
                </c:pt>
                <c:pt idx="21">
                  <c:v>0.68464303000000182</c:v>
                </c:pt>
                <c:pt idx="22">
                  <c:v>0.72117108000000063</c:v>
                </c:pt>
                <c:pt idx="23">
                  <c:v>0.74968201000000145</c:v>
                </c:pt>
                <c:pt idx="24">
                  <c:v>0.77887154000000181</c:v>
                </c:pt>
                <c:pt idx="25">
                  <c:v>0.79593491999999999</c:v>
                </c:pt>
                <c:pt idx="26">
                  <c:v>0.80760538999999998</c:v>
                </c:pt>
                <c:pt idx="27">
                  <c:v>0.81286137999999997</c:v>
                </c:pt>
                <c:pt idx="28">
                  <c:v>0.81312536999999996</c:v>
                </c:pt>
                <c:pt idx="29">
                  <c:v>0.81339985000000181</c:v>
                </c:pt>
                <c:pt idx="30">
                  <c:v>0.81358825999999951</c:v>
                </c:pt>
                <c:pt idx="31">
                  <c:v>0.81933909999999999</c:v>
                </c:pt>
                <c:pt idx="32">
                  <c:v>0.82649355999999996</c:v>
                </c:pt>
                <c:pt idx="33">
                  <c:v>0.84772015000000145</c:v>
                </c:pt>
                <c:pt idx="34">
                  <c:v>0.86501408000000002</c:v>
                </c:pt>
                <c:pt idx="35">
                  <c:v>0.89126854999999816</c:v>
                </c:pt>
                <c:pt idx="36">
                  <c:v>0.90672797000000005</c:v>
                </c:pt>
                <c:pt idx="37">
                  <c:v>0.97275358000000001</c:v>
                </c:pt>
                <c:pt idx="38">
                  <c:v>1.0340341</c:v>
                </c:pt>
                <c:pt idx="39">
                  <c:v>1.093475</c:v>
                </c:pt>
                <c:pt idx="40">
                  <c:v>1.1854146999999973</c:v>
                </c:pt>
                <c:pt idx="41">
                  <c:v>1.2325665999999973</c:v>
                </c:pt>
                <c:pt idx="42">
                  <c:v>1.347597699999997</c:v>
                </c:pt>
              </c:numCache>
            </c:numRef>
          </c:yVal>
        </c:ser>
        <c:ser>
          <c:idx val="6"/>
          <c:order val="2"/>
          <c:tx>
            <c:v>G' </c:v>
          </c:tx>
          <c:spPr>
            <a:ln w="28575">
              <a:noFill/>
            </a:ln>
          </c:spPr>
          <c:marker>
            <c:symbol val="circle"/>
            <c:size val="7"/>
            <c:spPr>
              <a:noFill/>
              <a:ln w="22225">
                <a:solidFill>
                  <a:schemeClr val="accent5">
                    <a:lumMod val="40000"/>
                    <a:lumOff val="60000"/>
                  </a:schemeClr>
                </a:solidFill>
              </a:ln>
            </c:spPr>
          </c:marker>
          <c:dLbls>
            <c:dLbl>
              <c:idx val="30"/>
              <c:layout>
                <c:manualLayout>
                  <c:x val="-0.1134020618556701"/>
                  <c:y val="0.18809523809523881"/>
                </c:manualLayout>
              </c:layout>
              <c:tx>
                <c:rich>
                  <a:bodyPr/>
                  <a:lstStyle/>
                  <a:p>
                    <a:r>
                      <a:rPr lang="en-US" b="1" dirty="0" smtClean="0"/>
                      <a:t>In </a:t>
                    </a:r>
                    <a:r>
                      <a:rPr lang="en-US" b="1" dirty="0" err="1" smtClean="0"/>
                      <a:t>NaCl</a:t>
                    </a:r>
                    <a:r>
                      <a:rPr lang="en-US" b="1" dirty="0" smtClean="0"/>
                      <a:t> Brine </a:t>
                    </a:r>
                    <a:r>
                      <a:rPr lang="en-US" sz="1600" b="1" dirty="0" smtClean="0"/>
                      <a:t>(Seawater ionic strength)</a:t>
                    </a:r>
                    <a:endParaRPr lang="en-US" sz="1600" b="1" dirty="0"/>
                  </a:p>
                </c:rich>
              </c:tx>
              <c:showVal val="1"/>
            </c:dLbl>
            <c:dLbl>
              <c:idx val="35"/>
              <c:layout>
                <c:manualLayout>
                  <c:x val="-0.16838487972508587"/>
                  <c:y val="0.35476190476190478"/>
                </c:manualLayout>
              </c:layout>
              <c:tx>
                <c:rich>
                  <a:bodyPr/>
                  <a:lstStyle/>
                  <a:p>
                    <a:r>
                      <a:rPr lang="en-US" b="1" dirty="0" smtClean="0">
                        <a:solidFill>
                          <a:schemeClr val="accent5">
                            <a:lumMod val="20000"/>
                            <a:lumOff val="80000"/>
                          </a:schemeClr>
                        </a:solidFill>
                      </a:rPr>
                      <a:t>G’ </a:t>
                    </a:r>
                    <a:r>
                      <a:rPr lang="en-US" b="1" dirty="0" smtClean="0"/>
                      <a:t>and </a:t>
                    </a:r>
                    <a:r>
                      <a:rPr lang="en-US" b="1" dirty="0" smtClean="0">
                        <a:solidFill>
                          <a:schemeClr val="accent6">
                            <a:lumMod val="60000"/>
                            <a:lumOff val="40000"/>
                          </a:schemeClr>
                        </a:solidFill>
                      </a:rPr>
                      <a:t>G”</a:t>
                    </a:r>
                    <a:endParaRPr lang="en-US" b="1" dirty="0">
                      <a:solidFill>
                        <a:schemeClr val="accent6">
                          <a:lumMod val="60000"/>
                          <a:lumOff val="40000"/>
                        </a:schemeClr>
                      </a:solidFill>
                    </a:endParaRPr>
                  </a:p>
                </c:rich>
              </c:tx>
              <c:showVal val="1"/>
            </c:dLbl>
            <c:delete val="1"/>
          </c:dLbls>
          <c:xVal>
            <c:numRef>
              <c:f>Sheet1!$B$40:$B$153</c:f>
              <c:numCache>
                <c:formatCode>General</c:formatCode>
                <c:ptCount val="114"/>
                <c:pt idx="0">
                  <c:v>0.11659145000000012</c:v>
                </c:pt>
                <c:pt idx="1">
                  <c:v>0.13593564999999999</c:v>
                </c:pt>
                <c:pt idx="2">
                  <c:v>0.15848933000000079</c:v>
                </c:pt>
                <c:pt idx="3">
                  <c:v>0.18478499000000048</c:v>
                </c:pt>
                <c:pt idx="4">
                  <c:v>0.21544349000000082</c:v>
                </c:pt>
                <c:pt idx="5">
                  <c:v>0.25118867000000067</c:v>
                </c:pt>
                <c:pt idx="6">
                  <c:v>0.29286447000000126</c:v>
                </c:pt>
                <c:pt idx="7">
                  <c:v>0.34145492000000038</c:v>
                </c:pt>
                <c:pt idx="8">
                  <c:v>0.39810723000000031</c:v>
                </c:pt>
                <c:pt idx="9">
                  <c:v>0.46415895000000001</c:v>
                </c:pt>
                <c:pt idx="10">
                  <c:v>0.54116964000000001</c:v>
                </c:pt>
                <c:pt idx="11">
                  <c:v>0.63095748000000063</c:v>
                </c:pt>
                <c:pt idx="12">
                  <c:v>0.73564243000000196</c:v>
                </c:pt>
                <c:pt idx="13">
                  <c:v>0.85769611999999995</c:v>
                </c:pt>
                <c:pt idx="14">
                  <c:v>1.0000001999999999</c:v>
                </c:pt>
                <c:pt idx="15">
                  <c:v>1.165914699999997</c:v>
                </c:pt>
                <c:pt idx="16">
                  <c:v>1.3593568</c:v>
                </c:pt>
                <c:pt idx="17">
                  <c:v>1.584893699999997</c:v>
                </c:pt>
                <c:pt idx="18">
                  <c:v>1.8478504</c:v>
                </c:pt>
                <c:pt idx="19">
                  <c:v>2.1544353999999997</c:v>
                </c:pt>
                <c:pt idx="20">
                  <c:v>2.5118872999999997</c:v>
                </c:pt>
                <c:pt idx="21">
                  <c:v>2.9286455999999967</c:v>
                </c:pt>
                <c:pt idx="22">
                  <c:v>3.4145500999999987</c:v>
                </c:pt>
                <c:pt idx="23">
                  <c:v>3.9810730999999997</c:v>
                </c:pt>
                <c:pt idx="24">
                  <c:v>4.6415905999999945</c:v>
                </c:pt>
                <c:pt idx="25">
                  <c:v>5.4116974000000138</c:v>
                </c:pt>
                <c:pt idx="26">
                  <c:v>6.3095759999999945</c:v>
                </c:pt>
                <c:pt idx="27">
                  <c:v>7.3564257999999985</c:v>
                </c:pt>
                <c:pt idx="28">
                  <c:v>8.5769625000000005</c:v>
                </c:pt>
                <c:pt idx="29">
                  <c:v>10.000004000000002</c:v>
                </c:pt>
                <c:pt idx="30">
                  <c:v>11.659148</c:v>
                </c:pt>
                <c:pt idx="31">
                  <c:v>13.593569</c:v>
                </c:pt>
                <c:pt idx="32">
                  <c:v>15.848938</c:v>
                </c:pt>
                <c:pt idx="33">
                  <c:v>18.478505999999989</c:v>
                </c:pt>
                <c:pt idx="34">
                  <c:v>21.544357000000005</c:v>
                </c:pt>
                <c:pt idx="35">
                  <c:v>25.118877000000055</c:v>
                </c:pt>
                <c:pt idx="36">
                  <c:v>29.286460999999989</c:v>
                </c:pt>
                <c:pt idx="37">
                  <c:v>34.145508000000063</c:v>
                </c:pt>
                <c:pt idx="38">
                  <c:v>39.810740999999993</c:v>
                </c:pt>
                <c:pt idx="39">
                  <c:v>46.415916000000003</c:v>
                </c:pt>
                <c:pt idx="40">
                  <c:v>54.116985</c:v>
                </c:pt>
                <c:pt idx="41">
                  <c:v>63.095772000000117</c:v>
                </c:pt>
              </c:numCache>
            </c:numRef>
          </c:xVal>
          <c:yVal>
            <c:numRef>
              <c:f>Sheet1!$C$40:$C$153</c:f>
              <c:numCache>
                <c:formatCode>General</c:formatCode>
                <c:ptCount val="114"/>
                <c:pt idx="0">
                  <c:v>6.4750627000000332E-4</c:v>
                </c:pt>
                <c:pt idx="1">
                  <c:v>1.3655552000000001E-3</c:v>
                </c:pt>
                <c:pt idx="2">
                  <c:v>3.3428245000000057E-3</c:v>
                </c:pt>
                <c:pt idx="3">
                  <c:v>5.2559314999999999E-3</c:v>
                </c:pt>
                <c:pt idx="4">
                  <c:v>3.4258086E-3</c:v>
                </c:pt>
                <c:pt idx="5">
                  <c:v>4.9340505999999999E-3</c:v>
                </c:pt>
                <c:pt idx="6">
                  <c:v>6.5227918999999999E-3</c:v>
                </c:pt>
                <c:pt idx="7">
                  <c:v>9.9050868000000562E-3</c:v>
                </c:pt>
                <c:pt idx="8">
                  <c:v>1.3789618E-2</c:v>
                </c:pt>
                <c:pt idx="9">
                  <c:v>1.7011445E-2</c:v>
                </c:pt>
                <c:pt idx="10">
                  <c:v>2.0240161999999999E-2</c:v>
                </c:pt>
                <c:pt idx="11">
                  <c:v>2.6258984999999999E-2</c:v>
                </c:pt>
                <c:pt idx="12">
                  <c:v>3.4248265999999999E-2</c:v>
                </c:pt>
                <c:pt idx="13">
                  <c:v>3.9429753999999997E-2</c:v>
                </c:pt>
                <c:pt idx="14">
                  <c:v>4.6291898999999956E-2</c:v>
                </c:pt>
                <c:pt idx="15">
                  <c:v>5.7202379999999997E-2</c:v>
                </c:pt>
                <c:pt idx="16">
                  <c:v>6.7256540000000004E-2</c:v>
                </c:pt>
                <c:pt idx="17">
                  <c:v>7.2889112000000006E-2</c:v>
                </c:pt>
                <c:pt idx="18">
                  <c:v>8.924522300000004E-2</c:v>
                </c:pt>
                <c:pt idx="19">
                  <c:v>0.1037868400000002</c:v>
                </c:pt>
                <c:pt idx="20">
                  <c:v>0.11116657000000021</c:v>
                </c:pt>
                <c:pt idx="21">
                  <c:v>0.11971058000000002</c:v>
                </c:pt>
                <c:pt idx="22">
                  <c:v>0.13044564000000036</c:v>
                </c:pt>
                <c:pt idx="23">
                  <c:v>0.14016774000000001</c:v>
                </c:pt>
                <c:pt idx="24">
                  <c:v>0.14964986999999999</c:v>
                </c:pt>
                <c:pt idx="25">
                  <c:v>0.15976182999999999</c:v>
                </c:pt>
                <c:pt idx="26">
                  <c:v>0.17080418999999999</c:v>
                </c:pt>
                <c:pt idx="27">
                  <c:v>0.18219034000000042</c:v>
                </c:pt>
                <c:pt idx="28">
                  <c:v>0.19307709000000001</c:v>
                </c:pt>
                <c:pt idx="29">
                  <c:v>0.20833008000000036</c:v>
                </c:pt>
                <c:pt idx="30">
                  <c:v>0.22750117</c:v>
                </c:pt>
                <c:pt idx="31">
                  <c:v>0.24576680000000042</c:v>
                </c:pt>
                <c:pt idx="32">
                  <c:v>0.26974769999999998</c:v>
                </c:pt>
                <c:pt idx="33">
                  <c:v>0.29001880000000091</c:v>
                </c:pt>
                <c:pt idx="34">
                  <c:v>0.33098352000000097</c:v>
                </c:pt>
                <c:pt idx="35">
                  <c:v>0.36690065000000038</c:v>
                </c:pt>
                <c:pt idx="36">
                  <c:v>0.41107249000000073</c:v>
                </c:pt>
                <c:pt idx="37">
                  <c:v>0.47574756000000001</c:v>
                </c:pt>
                <c:pt idx="38">
                  <c:v>0.56676483000000133</c:v>
                </c:pt>
                <c:pt idx="39">
                  <c:v>0.68290293000000002</c:v>
                </c:pt>
                <c:pt idx="40">
                  <c:v>0.81497328999999996</c:v>
                </c:pt>
                <c:pt idx="41">
                  <c:v>1.0552163999999973</c:v>
                </c:pt>
              </c:numCache>
            </c:numRef>
          </c:yVal>
        </c:ser>
        <c:ser>
          <c:idx val="7"/>
          <c:order val="3"/>
          <c:tx>
            <c:v>G"</c:v>
          </c:tx>
          <c:spPr>
            <a:ln w="28575">
              <a:noFill/>
            </a:ln>
          </c:spPr>
          <c:marker>
            <c:symbol val="square"/>
            <c:size val="5"/>
            <c:spPr>
              <a:noFill/>
              <a:ln w="15875">
                <a:solidFill>
                  <a:schemeClr val="accent6">
                    <a:lumMod val="60000"/>
                    <a:lumOff val="40000"/>
                  </a:schemeClr>
                </a:solidFill>
              </a:ln>
            </c:spPr>
          </c:marker>
          <c:xVal>
            <c:numRef>
              <c:f>Sheet1!$B$40:$B$153</c:f>
              <c:numCache>
                <c:formatCode>General</c:formatCode>
                <c:ptCount val="114"/>
                <c:pt idx="0">
                  <c:v>0.11659145000000012</c:v>
                </c:pt>
                <c:pt idx="1">
                  <c:v>0.13593564999999999</c:v>
                </c:pt>
                <c:pt idx="2">
                  <c:v>0.15848933000000079</c:v>
                </c:pt>
                <c:pt idx="3">
                  <c:v>0.18478499000000048</c:v>
                </c:pt>
                <c:pt idx="4">
                  <c:v>0.21544349000000082</c:v>
                </c:pt>
                <c:pt idx="5">
                  <c:v>0.25118867000000067</c:v>
                </c:pt>
                <c:pt idx="6">
                  <c:v>0.29286447000000126</c:v>
                </c:pt>
                <c:pt idx="7">
                  <c:v>0.34145492000000038</c:v>
                </c:pt>
                <c:pt idx="8">
                  <c:v>0.39810723000000031</c:v>
                </c:pt>
                <c:pt idx="9">
                  <c:v>0.46415895000000001</c:v>
                </c:pt>
                <c:pt idx="10">
                  <c:v>0.54116964000000001</c:v>
                </c:pt>
                <c:pt idx="11">
                  <c:v>0.63095748000000063</c:v>
                </c:pt>
                <c:pt idx="12">
                  <c:v>0.73564243000000196</c:v>
                </c:pt>
                <c:pt idx="13">
                  <c:v>0.85769611999999995</c:v>
                </c:pt>
                <c:pt idx="14">
                  <c:v>1.0000001999999999</c:v>
                </c:pt>
                <c:pt idx="15">
                  <c:v>1.165914699999997</c:v>
                </c:pt>
                <c:pt idx="16">
                  <c:v>1.3593568</c:v>
                </c:pt>
                <c:pt idx="17">
                  <c:v>1.584893699999997</c:v>
                </c:pt>
                <c:pt idx="18">
                  <c:v>1.8478504</c:v>
                </c:pt>
                <c:pt idx="19">
                  <c:v>2.1544353999999997</c:v>
                </c:pt>
                <c:pt idx="20">
                  <c:v>2.5118872999999997</c:v>
                </c:pt>
                <c:pt idx="21">
                  <c:v>2.9286455999999967</c:v>
                </c:pt>
                <c:pt idx="22">
                  <c:v>3.4145500999999987</c:v>
                </c:pt>
                <c:pt idx="23">
                  <c:v>3.9810730999999997</c:v>
                </c:pt>
                <c:pt idx="24">
                  <c:v>4.6415905999999945</c:v>
                </c:pt>
                <c:pt idx="25">
                  <c:v>5.4116974000000138</c:v>
                </c:pt>
                <c:pt idx="26">
                  <c:v>6.3095759999999945</c:v>
                </c:pt>
                <c:pt idx="27">
                  <c:v>7.3564257999999985</c:v>
                </c:pt>
                <c:pt idx="28">
                  <c:v>8.5769625000000005</c:v>
                </c:pt>
                <c:pt idx="29">
                  <c:v>10.000004000000002</c:v>
                </c:pt>
                <c:pt idx="30">
                  <c:v>11.659148</c:v>
                </c:pt>
                <c:pt idx="31">
                  <c:v>13.593569</c:v>
                </c:pt>
                <c:pt idx="32">
                  <c:v>15.848938</c:v>
                </c:pt>
                <c:pt idx="33">
                  <c:v>18.478505999999989</c:v>
                </c:pt>
                <c:pt idx="34">
                  <c:v>21.544357000000005</c:v>
                </c:pt>
                <c:pt idx="35">
                  <c:v>25.118877000000055</c:v>
                </c:pt>
                <c:pt idx="36">
                  <c:v>29.286460999999989</c:v>
                </c:pt>
                <c:pt idx="37">
                  <c:v>34.145508000000063</c:v>
                </c:pt>
                <c:pt idx="38">
                  <c:v>39.810740999999993</c:v>
                </c:pt>
                <c:pt idx="39">
                  <c:v>46.415916000000003</c:v>
                </c:pt>
                <c:pt idx="40">
                  <c:v>54.116985</c:v>
                </c:pt>
                <c:pt idx="41">
                  <c:v>63.095772000000117</c:v>
                </c:pt>
              </c:numCache>
            </c:numRef>
          </c:xVal>
          <c:yVal>
            <c:numRef>
              <c:f>Sheet1!$D$40:$D$153</c:f>
              <c:numCache>
                <c:formatCode>General</c:formatCode>
                <c:ptCount val="114"/>
                <c:pt idx="0">
                  <c:v>1.8838313999999998E-2</c:v>
                </c:pt>
                <c:pt idx="1">
                  <c:v>1.8276034E-2</c:v>
                </c:pt>
                <c:pt idx="2">
                  <c:v>2.2879573000000084E-2</c:v>
                </c:pt>
                <c:pt idx="3">
                  <c:v>2.4977479E-2</c:v>
                </c:pt>
                <c:pt idx="4">
                  <c:v>2.9012059999999989E-2</c:v>
                </c:pt>
                <c:pt idx="5">
                  <c:v>2.9188715E-2</c:v>
                </c:pt>
                <c:pt idx="6">
                  <c:v>3.7276279000000093E-2</c:v>
                </c:pt>
                <c:pt idx="7">
                  <c:v>4.0904625999999999E-2</c:v>
                </c:pt>
                <c:pt idx="8">
                  <c:v>4.9737763000000136E-2</c:v>
                </c:pt>
                <c:pt idx="9">
                  <c:v>5.3732652000000124E-2</c:v>
                </c:pt>
                <c:pt idx="10">
                  <c:v>6.0562722000000124E-2</c:v>
                </c:pt>
                <c:pt idx="11">
                  <c:v>6.4545116999999999E-2</c:v>
                </c:pt>
                <c:pt idx="12">
                  <c:v>7.5867808999999994E-2</c:v>
                </c:pt>
                <c:pt idx="13">
                  <c:v>8.0849245E-2</c:v>
                </c:pt>
                <c:pt idx="14">
                  <c:v>8.1381186999999994E-2</c:v>
                </c:pt>
                <c:pt idx="15">
                  <c:v>9.6761063000000244E-2</c:v>
                </c:pt>
                <c:pt idx="16">
                  <c:v>9.9636830000000315E-2</c:v>
                </c:pt>
                <c:pt idx="17">
                  <c:v>0.11180895999999985</c:v>
                </c:pt>
                <c:pt idx="18">
                  <c:v>0.12052863000000009</c:v>
                </c:pt>
                <c:pt idx="19">
                  <c:v>0.11883956</c:v>
                </c:pt>
                <c:pt idx="20">
                  <c:v>0.12683538999999999</c:v>
                </c:pt>
                <c:pt idx="21">
                  <c:v>0.1321637</c:v>
                </c:pt>
                <c:pt idx="22">
                  <c:v>0.14207332</c:v>
                </c:pt>
                <c:pt idx="23">
                  <c:v>0.15055810000000036</c:v>
                </c:pt>
                <c:pt idx="24">
                  <c:v>0.16287062999999954</c:v>
                </c:pt>
                <c:pt idx="25">
                  <c:v>0.16998232999999999</c:v>
                </c:pt>
                <c:pt idx="26">
                  <c:v>0.18782668999999999</c:v>
                </c:pt>
                <c:pt idx="27">
                  <c:v>0.20419282999999988</c:v>
                </c:pt>
                <c:pt idx="28">
                  <c:v>0.22217195999999967</c:v>
                </c:pt>
                <c:pt idx="29">
                  <c:v>0.24832282999999997</c:v>
                </c:pt>
                <c:pt idx="30">
                  <c:v>0.27390358000000031</c:v>
                </c:pt>
                <c:pt idx="31">
                  <c:v>0.30879283000000002</c:v>
                </c:pt>
                <c:pt idx="32">
                  <c:v>0.34520212</c:v>
                </c:pt>
                <c:pt idx="33">
                  <c:v>0.38364962000000002</c:v>
                </c:pt>
                <c:pt idx="34">
                  <c:v>0.43773510999999998</c:v>
                </c:pt>
                <c:pt idx="35">
                  <c:v>0.49017635000000032</c:v>
                </c:pt>
                <c:pt idx="36">
                  <c:v>0.54814004999999999</c:v>
                </c:pt>
                <c:pt idx="37">
                  <c:v>0.61644554000000062</c:v>
                </c:pt>
                <c:pt idx="38">
                  <c:v>0.68807966000000065</c:v>
                </c:pt>
                <c:pt idx="39">
                  <c:v>0.76124126000000181</c:v>
                </c:pt>
                <c:pt idx="40">
                  <c:v>0.86458837999999949</c:v>
                </c:pt>
                <c:pt idx="41">
                  <c:v>0.90251117999999841</c:v>
                </c:pt>
              </c:numCache>
            </c:numRef>
          </c:yVal>
        </c:ser>
        <c:ser>
          <c:idx val="2"/>
          <c:order val="4"/>
          <c:spPr>
            <a:ln w="22225">
              <a:solidFill>
                <a:srgbClr val="00B0F0"/>
              </a:solidFill>
              <a:prstDash val="solid"/>
            </a:ln>
          </c:spPr>
          <c:marker>
            <c:symbol val="none"/>
          </c:marker>
          <c:xVal>
            <c:numRef>
              <c:f>Sheet3!$B$40:$B$82</c:f>
              <c:numCache>
                <c:formatCode>General</c:formatCode>
                <c:ptCount val="43"/>
                <c:pt idx="0">
                  <c:v>0.1</c:v>
                </c:pt>
                <c:pt idx="1">
                  <c:v>0.11659145000000012</c:v>
                </c:pt>
                <c:pt idx="2">
                  <c:v>0.13593564999999999</c:v>
                </c:pt>
                <c:pt idx="3">
                  <c:v>0.15848933000000079</c:v>
                </c:pt>
                <c:pt idx="4">
                  <c:v>0.18478499000000048</c:v>
                </c:pt>
                <c:pt idx="5">
                  <c:v>0.21544349000000082</c:v>
                </c:pt>
                <c:pt idx="6">
                  <c:v>0.25118867000000067</c:v>
                </c:pt>
                <c:pt idx="7">
                  <c:v>0.29286447000000126</c:v>
                </c:pt>
                <c:pt idx="8">
                  <c:v>0.34145492000000038</c:v>
                </c:pt>
                <c:pt idx="9">
                  <c:v>0.39810723000000031</c:v>
                </c:pt>
                <c:pt idx="10">
                  <c:v>0.46415895000000001</c:v>
                </c:pt>
                <c:pt idx="11">
                  <c:v>0.54116964000000001</c:v>
                </c:pt>
                <c:pt idx="12">
                  <c:v>0.63095748000000063</c:v>
                </c:pt>
                <c:pt idx="13">
                  <c:v>0.73564243000000196</c:v>
                </c:pt>
                <c:pt idx="14">
                  <c:v>0.85769611999999995</c:v>
                </c:pt>
                <c:pt idx="15">
                  <c:v>1.0000001999999999</c:v>
                </c:pt>
                <c:pt idx="16">
                  <c:v>1.165914699999997</c:v>
                </c:pt>
                <c:pt idx="17">
                  <c:v>1.3593568</c:v>
                </c:pt>
                <c:pt idx="18">
                  <c:v>1.584893699999997</c:v>
                </c:pt>
                <c:pt idx="19">
                  <c:v>1.8478504</c:v>
                </c:pt>
                <c:pt idx="20">
                  <c:v>2.1544353999999997</c:v>
                </c:pt>
                <c:pt idx="21">
                  <c:v>2.5118872999999997</c:v>
                </c:pt>
                <c:pt idx="22">
                  <c:v>2.9286455999999967</c:v>
                </c:pt>
                <c:pt idx="23">
                  <c:v>3.4145500999999987</c:v>
                </c:pt>
                <c:pt idx="24">
                  <c:v>3.9810730999999997</c:v>
                </c:pt>
                <c:pt idx="25">
                  <c:v>4.6415905999999945</c:v>
                </c:pt>
                <c:pt idx="26">
                  <c:v>5.4116974000000138</c:v>
                </c:pt>
                <c:pt idx="27">
                  <c:v>6.3095759999999945</c:v>
                </c:pt>
                <c:pt idx="28">
                  <c:v>7.3564257999999985</c:v>
                </c:pt>
                <c:pt idx="29">
                  <c:v>8.5769625000000005</c:v>
                </c:pt>
                <c:pt idx="30">
                  <c:v>10.000004000000002</c:v>
                </c:pt>
                <c:pt idx="31">
                  <c:v>11.659148</c:v>
                </c:pt>
                <c:pt idx="32">
                  <c:v>13.593569</c:v>
                </c:pt>
                <c:pt idx="33">
                  <c:v>15.848938</c:v>
                </c:pt>
                <c:pt idx="34">
                  <c:v>18.478505999999989</c:v>
                </c:pt>
                <c:pt idx="35">
                  <c:v>21.544357000000005</c:v>
                </c:pt>
                <c:pt idx="36">
                  <c:v>25.118877000000055</c:v>
                </c:pt>
                <c:pt idx="37">
                  <c:v>29.286460999999989</c:v>
                </c:pt>
                <c:pt idx="38">
                  <c:v>34.145508000000063</c:v>
                </c:pt>
                <c:pt idx="39">
                  <c:v>39.810740999999993</c:v>
                </c:pt>
                <c:pt idx="40">
                  <c:v>46.415916000000003</c:v>
                </c:pt>
                <c:pt idx="41">
                  <c:v>54.116985</c:v>
                </c:pt>
                <c:pt idx="42">
                  <c:v>63.095772000000117</c:v>
                </c:pt>
              </c:numCache>
            </c:numRef>
          </c:xVal>
          <c:yVal>
            <c:numRef>
              <c:f>Sheet3!$I$40:$I$82</c:f>
              <c:numCache>
                <c:formatCode>General</c:formatCode>
                <c:ptCount val="43"/>
                <c:pt idx="0">
                  <c:v>4.8265239954047136E-3</c:v>
                </c:pt>
                <c:pt idx="1">
                  <c:v>5.8051652684184491E-3</c:v>
                </c:pt>
                <c:pt idx="2">
                  <c:v>7.0586905138314473E-3</c:v>
                </c:pt>
                <c:pt idx="3">
                  <c:v>8.6682062996638748E-3</c:v>
                </c:pt>
                <c:pt idx="4">
                  <c:v>1.0738854937733021E-2</c:v>
                </c:pt>
                <c:pt idx="5">
                  <c:v>1.3406204879198479E-2</c:v>
                </c:pt>
                <c:pt idx="6">
                  <c:v>1.6843836352910646E-2</c:v>
                </c:pt>
                <c:pt idx="7">
                  <c:v>2.1272068589962077E-2</c:v>
                </c:pt>
                <c:pt idx="8">
                  <c:v>2.6967572070221046E-2</c:v>
                </c:pt>
                <c:pt idx="9">
                  <c:v>3.4273295456649928E-2</c:v>
                </c:pt>
                <c:pt idx="10">
                  <c:v>4.3607827199201483E-2</c:v>
                </c:pt>
                <c:pt idx="11">
                  <c:v>5.5472779692299072E-2</c:v>
                </c:pt>
                <c:pt idx="12">
                  <c:v>7.0456220075617734E-2</c:v>
                </c:pt>
                <c:pt idx="13">
                  <c:v>8.9229837272213064E-2</c:v>
                </c:pt>
                <c:pt idx="14">
                  <c:v>0.11253695492283022</c:v>
                </c:pt>
                <c:pt idx="15">
                  <c:v>0.14116869169699353</c:v>
                </c:pt>
                <c:pt idx="16">
                  <c:v>0.17592604884159482</c:v>
                </c:pt>
                <c:pt idx="17">
                  <c:v>0.21756661914325451</c:v>
                </c:pt>
                <c:pt idx="18">
                  <c:v>0.26673724673404103</c:v>
                </c:pt>
                <c:pt idx="19">
                  <c:v>0.32389607697408146</c:v>
                </c:pt>
                <c:pt idx="20">
                  <c:v>0.38923099466617594</c:v>
                </c:pt>
                <c:pt idx="21">
                  <c:v>0.4625844567413479</c:v>
                </c:pt>
                <c:pt idx="22">
                  <c:v>0.54339692953764385</c:v>
                </c:pt>
                <c:pt idx="23">
                  <c:v>0.63068182550281182</c:v>
                </c:pt>
                <c:pt idx="24">
                  <c:v>0.72304292836031103</c:v>
                </c:pt>
                <c:pt idx="25">
                  <c:v>0.81874126747839837</c:v>
                </c:pt>
                <c:pt idx="26">
                  <c:v>0.91581165341465265</c:v>
                </c:pt>
                <c:pt idx="27">
                  <c:v>1.0122222309247493</c:v>
                </c:pt>
                <c:pt idx="28">
                  <c:v>1.1060626998962424</c:v>
                </c:pt>
                <c:pt idx="29">
                  <c:v>1.1957425395452137</c:v>
                </c:pt>
                <c:pt idx="30">
                  <c:v>1.2801796859755004</c:v>
                </c:pt>
                <c:pt idx="31">
                  <c:v>1.3589623095182439</c:v>
                </c:pt>
                <c:pt idx="32">
                  <c:v>1.4324751942143839</c:v>
                </c:pt>
                <c:pt idx="33">
                  <c:v>1.5019911592036765</c:v>
                </c:pt>
                <c:pt idx="34">
                  <c:v>1.5697422527321303</c:v>
                </c:pt>
                <c:pt idx="35">
                  <c:v>1.6389974031747547</c:v>
                </c:pt>
                <c:pt idx="36">
                  <c:v>1.7141895899659221</c:v>
                </c:pt>
                <c:pt idx="37">
                  <c:v>1.801153251843234</c:v>
                </c:pt>
                <c:pt idx="38">
                  <c:v>1.907561108997762</c:v>
                </c:pt>
                <c:pt idx="39">
                  <c:v>2.0436971007593985</c:v>
                </c:pt>
                <c:pt idx="40">
                  <c:v>2.2237915273097415</c:v>
                </c:pt>
                <c:pt idx="41">
                  <c:v>2.4683149243578515</c:v>
                </c:pt>
                <c:pt idx="42">
                  <c:v>2.8079612890034222</c:v>
                </c:pt>
              </c:numCache>
            </c:numRef>
          </c:yVal>
        </c:ser>
        <c:ser>
          <c:idx val="3"/>
          <c:order val="5"/>
          <c:spPr>
            <a:ln w="19050">
              <a:solidFill>
                <a:srgbClr val="FF3300"/>
              </a:solidFill>
              <a:prstDash val="solid"/>
            </a:ln>
          </c:spPr>
          <c:marker>
            <c:symbol val="none"/>
          </c:marker>
          <c:xVal>
            <c:numRef>
              <c:f>Sheet3!$B$40:$B$82</c:f>
              <c:numCache>
                <c:formatCode>General</c:formatCode>
                <c:ptCount val="43"/>
                <c:pt idx="0">
                  <c:v>0.1</c:v>
                </c:pt>
                <c:pt idx="1">
                  <c:v>0.11659145000000012</c:v>
                </c:pt>
                <c:pt idx="2">
                  <c:v>0.13593564999999999</c:v>
                </c:pt>
                <c:pt idx="3">
                  <c:v>0.15848933000000079</c:v>
                </c:pt>
                <c:pt idx="4">
                  <c:v>0.18478499000000048</c:v>
                </c:pt>
                <c:pt idx="5">
                  <c:v>0.21544349000000082</c:v>
                </c:pt>
                <c:pt idx="6">
                  <c:v>0.25118867000000067</c:v>
                </c:pt>
                <c:pt idx="7">
                  <c:v>0.29286447000000126</c:v>
                </c:pt>
                <c:pt idx="8">
                  <c:v>0.34145492000000038</c:v>
                </c:pt>
                <c:pt idx="9">
                  <c:v>0.39810723000000031</c:v>
                </c:pt>
                <c:pt idx="10">
                  <c:v>0.46415895000000001</c:v>
                </c:pt>
                <c:pt idx="11">
                  <c:v>0.54116964000000001</c:v>
                </c:pt>
                <c:pt idx="12">
                  <c:v>0.63095748000000063</c:v>
                </c:pt>
                <c:pt idx="13">
                  <c:v>0.73564243000000196</c:v>
                </c:pt>
                <c:pt idx="14">
                  <c:v>0.85769611999999995</c:v>
                </c:pt>
                <c:pt idx="15">
                  <c:v>1.0000001999999999</c:v>
                </c:pt>
                <c:pt idx="16">
                  <c:v>1.165914699999997</c:v>
                </c:pt>
                <c:pt idx="17">
                  <c:v>1.3593568</c:v>
                </c:pt>
                <c:pt idx="18">
                  <c:v>1.584893699999997</c:v>
                </c:pt>
                <c:pt idx="19">
                  <c:v>1.8478504</c:v>
                </c:pt>
                <c:pt idx="20">
                  <c:v>2.1544353999999997</c:v>
                </c:pt>
                <c:pt idx="21">
                  <c:v>2.5118872999999997</c:v>
                </c:pt>
                <c:pt idx="22">
                  <c:v>2.9286455999999967</c:v>
                </c:pt>
                <c:pt idx="23">
                  <c:v>3.4145500999999987</c:v>
                </c:pt>
                <c:pt idx="24">
                  <c:v>3.9810730999999997</c:v>
                </c:pt>
                <c:pt idx="25">
                  <c:v>4.6415905999999945</c:v>
                </c:pt>
                <c:pt idx="26">
                  <c:v>5.4116974000000138</c:v>
                </c:pt>
                <c:pt idx="27">
                  <c:v>6.3095759999999945</c:v>
                </c:pt>
                <c:pt idx="28">
                  <c:v>7.3564257999999985</c:v>
                </c:pt>
                <c:pt idx="29">
                  <c:v>8.5769625000000005</c:v>
                </c:pt>
                <c:pt idx="30">
                  <c:v>10.000004000000002</c:v>
                </c:pt>
                <c:pt idx="31">
                  <c:v>11.659148</c:v>
                </c:pt>
                <c:pt idx="32">
                  <c:v>13.593569</c:v>
                </c:pt>
                <c:pt idx="33">
                  <c:v>15.848938</c:v>
                </c:pt>
                <c:pt idx="34">
                  <c:v>18.478505999999989</c:v>
                </c:pt>
                <c:pt idx="35">
                  <c:v>21.544357000000005</c:v>
                </c:pt>
                <c:pt idx="36">
                  <c:v>25.118877000000055</c:v>
                </c:pt>
                <c:pt idx="37">
                  <c:v>29.286460999999989</c:v>
                </c:pt>
                <c:pt idx="38">
                  <c:v>34.145508000000063</c:v>
                </c:pt>
                <c:pt idx="39">
                  <c:v>39.810740999999993</c:v>
                </c:pt>
                <c:pt idx="40">
                  <c:v>46.415916000000003</c:v>
                </c:pt>
                <c:pt idx="41">
                  <c:v>54.116985</c:v>
                </c:pt>
                <c:pt idx="42">
                  <c:v>63.095772000000117</c:v>
                </c:pt>
              </c:numCache>
            </c:numRef>
          </c:xVal>
          <c:yVal>
            <c:numRef>
              <c:f>Sheet3!$J$40:$J$82</c:f>
              <c:numCache>
                <c:formatCode>General</c:formatCode>
                <c:ptCount val="43"/>
                <c:pt idx="0">
                  <c:v>3.7115938470335383E-2</c:v>
                </c:pt>
                <c:pt idx="1">
                  <c:v>4.4000003583541877E-2</c:v>
                </c:pt>
                <c:pt idx="2">
                  <c:v>5.2365767860121988E-2</c:v>
                </c:pt>
                <c:pt idx="3">
                  <c:v>6.2466706390717809E-2</c:v>
                </c:pt>
                <c:pt idx="4">
                  <c:v>7.4576948298637383E-2</c:v>
                </c:pt>
                <c:pt idx="5">
                  <c:v>8.8983332316057567E-2</c:v>
                </c:pt>
                <c:pt idx="6">
                  <c:v>0.1059738140628866</c:v>
                </c:pt>
                <c:pt idx="7">
                  <c:v>0.12582205771521918</c:v>
                </c:pt>
                <c:pt idx="8">
                  <c:v>0.14876835711992625</c:v>
                </c:pt>
                <c:pt idx="9">
                  <c:v>0.17499743749197877</c:v>
                </c:pt>
                <c:pt idx="10">
                  <c:v>0.20461459739388088</c:v>
                </c:pt>
                <c:pt idx="11">
                  <c:v>0.23762194937174869</c:v>
                </c:pt>
                <c:pt idx="12">
                  <c:v>0.27389700205684731</c:v>
                </c:pt>
                <c:pt idx="13">
                  <c:v>0.31317660282064519</c:v>
                </c:pt>
                <c:pt idx="14">
                  <c:v>0.35504858838439501</c:v>
                </c:pt>
                <c:pt idx="15">
                  <c:v>0.39895372190562223</c:v>
                </c:pt>
                <c:pt idx="16">
                  <c:v>0.44419948383800201</c:v>
                </c:pt>
                <c:pt idx="17">
                  <c:v>0.48998579079422339</c:v>
                </c:pt>
                <c:pt idx="18">
                  <c:v>0.53544226156820252</c:v>
                </c:pt>
                <c:pt idx="19">
                  <c:v>0.57967426405830891</c:v>
                </c:pt>
                <c:pt idx="20">
                  <c:v>0.62181437543072671</c:v>
                </c:pt>
                <c:pt idx="21">
                  <c:v>0.6610749200058883</c:v>
                </c:pt>
                <c:pt idx="22">
                  <c:v>0.6967969907053233</c:v>
                </c:pt>
                <c:pt idx="23">
                  <c:v>0.7284917918569942</c:v>
                </c:pt>
                <c:pt idx="24">
                  <c:v>0.75587099900220023</c:v>
                </c:pt>
                <c:pt idx="25">
                  <c:v>0.7788643224999019</c:v>
                </c:pt>
                <c:pt idx="26">
                  <c:v>0.79762394985651142</c:v>
                </c:pt>
                <c:pt idx="27">
                  <c:v>0.8125173084238787</c:v>
                </c:pt>
                <c:pt idx="28">
                  <c:v>0.82411077918849462</c:v>
                </c:pt>
                <c:pt idx="29">
                  <c:v>0.83314817188611212</c:v>
                </c:pt>
                <c:pt idx="30">
                  <c:v>0.84052838881250558</c:v>
                </c:pt>
                <c:pt idx="31">
                  <c:v>0.8472868940605176</c:v>
                </c:pt>
                <c:pt idx="32">
                  <c:v>0.85458584727400144</c:v>
                </c:pt>
                <c:pt idx="33">
                  <c:v>0.86371768542878447</c:v>
                </c:pt>
                <c:pt idx="34">
                  <c:v>0.87612749829212355</c:v>
                </c:pt>
                <c:pt idx="35">
                  <c:v>0.89346044399918578</c:v>
                </c:pt>
                <c:pt idx="36">
                  <c:v>0.91764282326908453</c:v>
                </c:pt>
                <c:pt idx="37">
                  <c:v>0.9510093944525646</c:v>
                </c:pt>
                <c:pt idx="38">
                  <c:v>0.99649672024486458</c:v>
                </c:pt>
                <c:pt idx="39">
                  <c:v>1.0579342360237154</c:v>
                </c:pt>
                <c:pt idx="40">
                  <c:v>1.1404852133782053</c:v>
                </c:pt>
                <c:pt idx="41">
                  <c:v>1.2513245832478208</c:v>
                </c:pt>
                <c:pt idx="42">
                  <c:v>1.4007009423386274</c:v>
                </c:pt>
              </c:numCache>
            </c:numRef>
          </c:yVal>
        </c:ser>
        <c:ser>
          <c:idx val="4"/>
          <c:order val="6"/>
          <c:spPr>
            <a:ln w="28575">
              <a:solidFill>
                <a:schemeClr val="accent5">
                  <a:lumMod val="40000"/>
                  <a:lumOff val="60000"/>
                </a:schemeClr>
              </a:solidFill>
            </a:ln>
          </c:spPr>
          <c:marker>
            <c:symbol val="none"/>
          </c:marker>
          <c:xVal>
            <c:numRef>
              <c:f>Sheet1!$B$40:$B$160</c:f>
              <c:numCache>
                <c:formatCode>General</c:formatCode>
                <c:ptCount val="121"/>
                <c:pt idx="0">
                  <c:v>0.11659145000000012</c:v>
                </c:pt>
                <c:pt idx="1">
                  <c:v>0.13593564999999999</c:v>
                </c:pt>
                <c:pt idx="2">
                  <c:v>0.15848933000000079</c:v>
                </c:pt>
                <c:pt idx="3">
                  <c:v>0.18478499000000048</c:v>
                </c:pt>
                <c:pt idx="4">
                  <c:v>0.21544349000000082</c:v>
                </c:pt>
                <c:pt idx="5">
                  <c:v>0.25118867000000067</c:v>
                </c:pt>
                <c:pt idx="6">
                  <c:v>0.29286447000000126</c:v>
                </c:pt>
                <c:pt idx="7">
                  <c:v>0.34145492000000038</c:v>
                </c:pt>
                <c:pt idx="8">
                  <c:v>0.39810723000000031</c:v>
                </c:pt>
                <c:pt idx="9">
                  <c:v>0.46415895000000001</c:v>
                </c:pt>
                <c:pt idx="10">
                  <c:v>0.54116964000000001</c:v>
                </c:pt>
                <c:pt idx="11">
                  <c:v>0.63095748000000063</c:v>
                </c:pt>
                <c:pt idx="12">
                  <c:v>0.73564243000000196</c:v>
                </c:pt>
                <c:pt idx="13">
                  <c:v>0.85769611999999995</c:v>
                </c:pt>
                <c:pt idx="14">
                  <c:v>1.0000001999999999</c:v>
                </c:pt>
                <c:pt idx="15">
                  <c:v>1.165914699999997</c:v>
                </c:pt>
                <c:pt idx="16">
                  <c:v>1.3593568</c:v>
                </c:pt>
                <c:pt idx="17">
                  <c:v>1.584893699999997</c:v>
                </c:pt>
                <c:pt idx="18">
                  <c:v>1.8478504</c:v>
                </c:pt>
                <c:pt idx="19">
                  <c:v>2.1544353999999997</c:v>
                </c:pt>
                <c:pt idx="20">
                  <c:v>2.5118872999999997</c:v>
                </c:pt>
                <c:pt idx="21">
                  <c:v>2.9286455999999967</c:v>
                </c:pt>
                <c:pt idx="22">
                  <c:v>3.4145500999999987</c:v>
                </c:pt>
                <c:pt idx="23">
                  <c:v>3.9810730999999997</c:v>
                </c:pt>
                <c:pt idx="24">
                  <c:v>4.6415905999999945</c:v>
                </c:pt>
                <c:pt idx="25">
                  <c:v>5.4116974000000138</c:v>
                </c:pt>
                <c:pt idx="26">
                  <c:v>6.3095759999999945</c:v>
                </c:pt>
                <c:pt idx="27">
                  <c:v>7.3564257999999985</c:v>
                </c:pt>
                <c:pt idx="28">
                  <c:v>8.5769625000000005</c:v>
                </c:pt>
                <c:pt idx="29">
                  <c:v>10.000004000000002</c:v>
                </c:pt>
                <c:pt idx="30">
                  <c:v>11.659148</c:v>
                </c:pt>
                <c:pt idx="31">
                  <c:v>13.593569</c:v>
                </c:pt>
                <c:pt idx="32">
                  <c:v>15.848938</c:v>
                </c:pt>
                <c:pt idx="33">
                  <c:v>18.478505999999989</c:v>
                </c:pt>
                <c:pt idx="34">
                  <c:v>21.544357000000005</c:v>
                </c:pt>
                <c:pt idx="35">
                  <c:v>25.118877000000055</c:v>
                </c:pt>
                <c:pt idx="36">
                  <c:v>29.286460999999989</c:v>
                </c:pt>
                <c:pt idx="37">
                  <c:v>34.145508000000063</c:v>
                </c:pt>
                <c:pt idx="38">
                  <c:v>39.810740999999993</c:v>
                </c:pt>
                <c:pt idx="39">
                  <c:v>46.415916000000003</c:v>
                </c:pt>
                <c:pt idx="40">
                  <c:v>54.116985</c:v>
                </c:pt>
                <c:pt idx="41">
                  <c:v>63.095772000000117</c:v>
                </c:pt>
              </c:numCache>
            </c:numRef>
          </c:xVal>
          <c:yVal>
            <c:numRef>
              <c:f>Sheet1!$M$40:$M$160</c:f>
              <c:numCache>
                <c:formatCode>General</c:formatCode>
                <c:ptCount val="121"/>
                <c:pt idx="0">
                  <c:v>9.6399536125744241E-4</c:v>
                </c:pt>
                <c:pt idx="1">
                  <c:v>1.4286188498174239E-3</c:v>
                </c:pt>
                <c:pt idx="2">
                  <c:v>2.0790843230281747E-3</c:v>
                </c:pt>
                <c:pt idx="3">
                  <c:v>2.9713043434526094E-3</c:v>
                </c:pt>
                <c:pt idx="4">
                  <c:v>4.1703317452637693E-3</c:v>
                </c:pt>
                <c:pt idx="5">
                  <c:v>5.7490431142997213E-3</c:v>
                </c:pt>
                <c:pt idx="6">
                  <c:v>7.7857278295507312E-3</c:v>
                </c:pt>
                <c:pt idx="7">
                  <c:v>1.0360554668079476E-2</c:v>
                </c:pt>
                <c:pt idx="8">
                  <c:v>1.3551026874108659E-2</c:v>
                </c:pt>
                <c:pt idx="9">
                  <c:v>1.7426742502310487E-2</c:v>
                </c:pt>
                <c:pt idx="10">
                  <c:v>2.2043910366118774E-2</c:v>
                </c:pt>
                <c:pt idx="11">
                  <c:v>2.7440181035518731E-2</c:v>
                </c:pt>
                <c:pt idx="12">
                  <c:v>3.3630469845371581E-2</c:v>
                </c:pt>
                <c:pt idx="13">
                  <c:v>4.0604320212862796E-2</c:v>
                </c:pt>
                <c:pt idx="14">
                  <c:v>4.8325312742421016E-2</c:v>
                </c:pt>
                <c:pt idx="15">
                  <c:v>5.6732797035661316E-2</c:v>
                </c:pt>
                <c:pt idx="16">
                  <c:v>6.5745904105969005E-2</c:v>
                </c:pt>
                <c:pt idx="17">
                  <c:v>7.5269705321339378E-2</c:v>
                </c:pt>
                <c:pt idx="18">
                  <c:v>8.5202991673336073E-2</c:v>
                </c:pt>
                <c:pt idx="19">
                  <c:v>9.5447106044429006E-2</c:v>
                </c:pt>
                <c:pt idx="20">
                  <c:v>0.10591518523576694</c:v>
                </c:pt>
                <c:pt idx="21">
                  <c:v>0.11654121799549708</c:v>
                </c:pt>
                <c:pt idx="22">
                  <c:v>0.12728848814567778</c:v>
                </c:pt>
                <c:pt idx="23">
                  <c:v>0.13815716748080345</c:v>
                </c:pt>
                <c:pt idx="24">
                  <c:v>0.14919112252041741</c:v>
                </c:pt>
                <c:pt idx="25">
                  <c:v>0.16048424800648634</c:v>
                </c:pt>
                <c:pt idx="26">
                  <c:v>0.17218701604307868</c:v>
                </c:pt>
                <c:pt idx="27">
                  <c:v>0.18451416493234826</c:v>
                </c:pt>
                <c:pt idx="28">
                  <c:v>0.19775485830885767</c:v>
                </c:pt>
                <c:pt idx="29">
                  <c:v>0.21228713360332413</c:v>
                </c:pt>
                <c:pt idx="30">
                  <c:v>0.22859893879655344</c:v>
                </c:pt>
                <c:pt idx="31">
                  <c:v>0.24731921223711772</c:v>
                </c:pt>
                <c:pt idx="32">
                  <c:v>0.2692636373856348</c:v>
                </c:pt>
                <c:pt idx="33">
                  <c:v>0.29550238251243138</c:v>
                </c:pt>
                <c:pt idx="34">
                  <c:v>0.32746052072989879</c:v>
                </c:pt>
                <c:pt idx="35">
                  <c:v>0.36706835265561638</c:v>
                </c:pt>
                <c:pt idx="36">
                  <c:v>0.41698879286577523</c:v>
                </c:pt>
                <c:pt idx="37">
                  <c:v>0.48096644047657966</c:v>
                </c:pt>
                <c:pt idx="38">
                  <c:v>0.56437228042539678</c:v>
                </c:pt>
                <c:pt idx="39">
                  <c:v>0.67506983311763769</c:v>
                </c:pt>
                <c:pt idx="40">
                  <c:v>0.82482076702279195</c:v>
                </c:pt>
                <c:pt idx="41">
                  <c:v>1.0316160987715159</c:v>
                </c:pt>
              </c:numCache>
            </c:numRef>
          </c:yVal>
        </c:ser>
        <c:ser>
          <c:idx val="5"/>
          <c:order val="7"/>
          <c:spPr>
            <a:ln w="28575">
              <a:solidFill>
                <a:schemeClr val="accent6">
                  <a:lumMod val="60000"/>
                  <a:lumOff val="40000"/>
                </a:schemeClr>
              </a:solidFill>
            </a:ln>
          </c:spPr>
          <c:marker>
            <c:symbol val="none"/>
          </c:marker>
          <c:xVal>
            <c:numRef>
              <c:f>Sheet1!$B$40:$B$160</c:f>
              <c:numCache>
                <c:formatCode>General</c:formatCode>
                <c:ptCount val="121"/>
                <c:pt idx="0">
                  <c:v>0.11659145000000012</c:v>
                </c:pt>
                <c:pt idx="1">
                  <c:v>0.13593564999999999</c:v>
                </c:pt>
                <c:pt idx="2">
                  <c:v>0.15848933000000079</c:v>
                </c:pt>
                <c:pt idx="3">
                  <c:v>0.18478499000000048</c:v>
                </c:pt>
                <c:pt idx="4">
                  <c:v>0.21544349000000082</c:v>
                </c:pt>
                <c:pt idx="5">
                  <c:v>0.25118867000000067</c:v>
                </c:pt>
                <c:pt idx="6">
                  <c:v>0.29286447000000126</c:v>
                </c:pt>
                <c:pt idx="7">
                  <c:v>0.34145492000000038</c:v>
                </c:pt>
                <c:pt idx="8">
                  <c:v>0.39810723000000031</c:v>
                </c:pt>
                <c:pt idx="9">
                  <c:v>0.46415895000000001</c:v>
                </c:pt>
                <c:pt idx="10">
                  <c:v>0.54116964000000001</c:v>
                </c:pt>
                <c:pt idx="11">
                  <c:v>0.63095748000000063</c:v>
                </c:pt>
                <c:pt idx="12">
                  <c:v>0.73564243000000196</c:v>
                </c:pt>
                <c:pt idx="13">
                  <c:v>0.85769611999999995</c:v>
                </c:pt>
                <c:pt idx="14">
                  <c:v>1.0000001999999999</c:v>
                </c:pt>
                <c:pt idx="15">
                  <c:v>1.165914699999997</c:v>
                </c:pt>
                <c:pt idx="16">
                  <c:v>1.3593568</c:v>
                </c:pt>
                <c:pt idx="17">
                  <c:v>1.584893699999997</c:v>
                </c:pt>
                <c:pt idx="18">
                  <c:v>1.8478504</c:v>
                </c:pt>
                <c:pt idx="19">
                  <c:v>2.1544353999999997</c:v>
                </c:pt>
                <c:pt idx="20">
                  <c:v>2.5118872999999997</c:v>
                </c:pt>
                <c:pt idx="21">
                  <c:v>2.9286455999999967</c:v>
                </c:pt>
                <c:pt idx="22">
                  <c:v>3.4145500999999987</c:v>
                </c:pt>
                <c:pt idx="23">
                  <c:v>3.9810730999999997</c:v>
                </c:pt>
                <c:pt idx="24">
                  <c:v>4.6415905999999945</c:v>
                </c:pt>
                <c:pt idx="25">
                  <c:v>5.4116974000000138</c:v>
                </c:pt>
                <c:pt idx="26">
                  <c:v>6.3095759999999945</c:v>
                </c:pt>
                <c:pt idx="27">
                  <c:v>7.3564257999999985</c:v>
                </c:pt>
                <c:pt idx="28">
                  <c:v>8.5769625000000005</c:v>
                </c:pt>
                <c:pt idx="29">
                  <c:v>10.000004000000002</c:v>
                </c:pt>
                <c:pt idx="30">
                  <c:v>11.659148</c:v>
                </c:pt>
                <c:pt idx="31">
                  <c:v>13.593569</c:v>
                </c:pt>
                <c:pt idx="32">
                  <c:v>15.848938</c:v>
                </c:pt>
                <c:pt idx="33">
                  <c:v>18.478505999999989</c:v>
                </c:pt>
                <c:pt idx="34">
                  <c:v>21.544357000000005</c:v>
                </c:pt>
                <c:pt idx="35">
                  <c:v>25.118877000000055</c:v>
                </c:pt>
                <c:pt idx="36">
                  <c:v>29.286460999999989</c:v>
                </c:pt>
                <c:pt idx="37">
                  <c:v>34.145508000000063</c:v>
                </c:pt>
                <c:pt idx="38">
                  <c:v>39.810740999999993</c:v>
                </c:pt>
                <c:pt idx="39">
                  <c:v>46.415916000000003</c:v>
                </c:pt>
                <c:pt idx="40">
                  <c:v>54.116985</c:v>
                </c:pt>
                <c:pt idx="41">
                  <c:v>63.095772000000117</c:v>
                </c:pt>
              </c:numCache>
            </c:numRef>
          </c:xVal>
          <c:yVal>
            <c:numRef>
              <c:f>Sheet1!$K$40:$K$160</c:f>
              <c:numCache>
                <c:formatCode>General</c:formatCode>
                <c:ptCount val="121"/>
                <c:pt idx="0">
                  <c:v>1.8382632640783107E-2</c:v>
                </c:pt>
                <c:pt idx="1">
                  <c:v>1.9748868800007355E-2</c:v>
                </c:pt>
                <c:pt idx="2">
                  <c:v>2.178318558845585E-2</c:v>
                </c:pt>
                <c:pt idx="3">
                  <c:v>2.4474467478894417E-2</c:v>
                </c:pt>
                <c:pt idx="4">
                  <c:v>2.7824058409406598E-2</c:v>
                </c:pt>
                <c:pt idx="5">
                  <c:v>3.1829909250391218E-2</c:v>
                </c:pt>
                <c:pt idx="6">
                  <c:v>3.6475123232194005E-2</c:v>
                </c:pt>
                <c:pt idx="7">
                  <c:v>4.1720362535302216E-2</c:v>
                </c:pt>
                <c:pt idx="8">
                  <c:v>4.7500394979937133E-2</c:v>
                </c:pt>
                <c:pt idx="9">
                  <c:v>5.3725206094012282E-2</c:v>
                </c:pt>
                <c:pt idx="10">
                  <c:v>6.0285603275701462E-2</c:v>
                </c:pt>
                <c:pt idx="11">
                  <c:v>6.7062573568033829E-2</c:v>
                </c:pt>
                <c:pt idx="12">
                  <c:v>7.3939104803599956E-2</c:v>
                </c:pt>
                <c:pt idx="13">
                  <c:v>8.0812648939467727E-2</c:v>
                </c:pt>
                <c:pt idx="14">
                  <c:v>8.7606516038060772E-2</c:v>
                </c:pt>
                <c:pt idx="15">
                  <c:v>9.4278800946108507E-2</c:v>
                </c:pt>
                <c:pt idx="16">
                  <c:v>0.10082802514347032</c:v>
                </c:pt>
                <c:pt idx="17">
                  <c:v>0.10729551975846029</c:v>
                </c:pt>
                <c:pt idx="18">
                  <c:v>0.11376503588653439</c:v>
                </c:pt>
                <c:pt idx="19">
                  <c:v>0.12036056315241124</c:v>
                </c:pt>
                <c:pt idx="20">
                  <c:v>0.12724346056539745</c:v>
                </c:pt>
                <c:pt idx="21">
                  <c:v>0.134609931248899</c:v>
                </c:pt>
                <c:pt idx="22">
                  <c:v>0.14268966016421308</c:v>
                </c:pt>
                <c:pt idx="23">
                  <c:v>0.15174611608690147</c:v>
                </c:pt>
                <c:pt idx="24">
                  <c:v>0.16207871613736274</c:v>
                </c:pt>
                <c:pt idx="25">
                  <c:v>0.17402668927562914</c:v>
                </c:pt>
                <c:pt idx="26">
                  <c:v>0.18797420264621509</c:v>
                </c:pt>
                <c:pt idx="27">
                  <c:v>0.20435585991818117</c:v>
                </c:pt>
                <c:pt idx="28">
                  <c:v>0.22366122846586103</c:v>
                </c:pt>
                <c:pt idx="29">
                  <c:v>0.24643648041191674</c:v>
                </c:pt>
                <c:pt idx="30">
                  <c:v>0.27328016928829735</c:v>
                </c:pt>
                <c:pt idx="31">
                  <c:v>0.30482940393235941</c:v>
                </c:pt>
                <c:pt idx="32">
                  <c:v>0.34173101704752629</c:v>
                </c:pt>
                <c:pt idx="33">
                  <c:v>0.38459172089365135</c:v>
                </c:pt>
                <c:pt idx="34">
                  <c:v>0.43389995370779255</c:v>
                </c:pt>
                <c:pt idx="35">
                  <c:v>0.48991331795522303</c:v>
                </c:pt>
                <c:pt idx="36">
                  <c:v>0.55250797755998804</c:v>
                </c:pt>
                <c:pt idx="37">
                  <c:v>0.62099333346216345</c:v>
                </c:pt>
                <c:pt idx="38">
                  <c:v>0.69390638963793327</c:v>
                </c:pt>
                <c:pt idx="39">
                  <c:v>0.768816972693663</c:v>
                </c:pt>
                <c:pt idx="40">
                  <c:v>0.84219450911699345</c:v>
                </c:pt>
                <c:pt idx="41">
                  <c:v>0.90940479789504258</c:v>
                </c:pt>
              </c:numCache>
            </c:numRef>
          </c:yVal>
        </c:ser>
        <c:axId val="123958400"/>
        <c:axId val="123960320"/>
      </c:scatterChart>
      <c:valAx>
        <c:axId val="123958400"/>
        <c:scaling>
          <c:logBase val="10"/>
          <c:orientation val="minMax"/>
          <c:min val="0.1"/>
        </c:scaling>
        <c:axPos val="b"/>
        <c:title>
          <c:tx>
            <c:rich>
              <a:bodyPr/>
              <a:lstStyle/>
              <a:p>
                <a:pPr>
                  <a:defRPr/>
                </a:pPr>
                <a:r>
                  <a:rPr lang="en-US"/>
                  <a:t>freqency (rad/s)</a:t>
                </a:r>
              </a:p>
            </c:rich>
          </c:tx>
          <c:layout/>
        </c:title>
        <c:numFmt formatCode="General" sourceLinked="1"/>
        <c:tickLblPos val="nextTo"/>
        <c:crossAx val="123960320"/>
        <c:crossesAt val="1.0000000000000032E-4"/>
        <c:crossBetween val="midCat"/>
      </c:valAx>
      <c:valAx>
        <c:axId val="123960320"/>
        <c:scaling>
          <c:logBase val="10"/>
          <c:orientation val="minMax"/>
          <c:min val="1.0000000000000031E-3"/>
        </c:scaling>
        <c:axPos val="l"/>
        <c:title>
          <c:tx>
            <c:rich>
              <a:bodyPr rot="-5400000" vert="horz"/>
              <a:lstStyle/>
              <a:p>
                <a:pPr>
                  <a:defRPr/>
                </a:pPr>
                <a:r>
                  <a:rPr lang="en-US"/>
                  <a:t>G' and G" (Pa)</a:t>
                </a:r>
              </a:p>
            </c:rich>
          </c:tx>
          <c:layout>
            <c:manualLayout>
              <c:xMode val="edge"/>
              <c:yMode val="edge"/>
              <c:x val="3.8979895554292841E-2"/>
              <c:y val="0.22756355455568053"/>
            </c:manualLayout>
          </c:layout>
        </c:title>
        <c:numFmt formatCode="General" sourceLinked="1"/>
        <c:tickLblPos val="nextTo"/>
        <c:crossAx val="123958400"/>
        <c:crossesAt val="1.0000000000000031E-3"/>
        <c:crossBetween val="midCat"/>
      </c:valAx>
      <c:spPr>
        <a:noFill/>
        <a:ln>
          <a:noFill/>
        </a:ln>
      </c:spPr>
    </c:plotArea>
    <c:plotVisOnly val="1"/>
    <c:dispBlanksAs val="gap"/>
  </c:chart>
  <c:spPr>
    <a:noFill/>
    <a:ln>
      <a:noFill/>
    </a:ln>
  </c:spPr>
  <c:txPr>
    <a:bodyPr/>
    <a:lstStyle/>
    <a:p>
      <a:pPr>
        <a:defRPr sz="1600"/>
      </a:pPr>
      <a:endParaRPr lang="en-US"/>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a:t>Go=12.75</a:t>
            </a:r>
            <a:r>
              <a:rPr lang="en-US" baseline="0" dirty="0"/>
              <a:t> Pa, </a:t>
            </a:r>
            <a:r>
              <a:rPr lang="en-US" baseline="0" dirty="0" smtClean="0">
                <a:latin typeface="Symbol" pitchFamily="18" charset="2"/>
              </a:rPr>
              <a:t>t</a:t>
            </a:r>
            <a:r>
              <a:rPr lang="en-US" baseline="-25000" dirty="0" smtClean="0">
                <a:latin typeface="Symbol" pitchFamily="18" charset="2"/>
              </a:rPr>
              <a:t>o</a:t>
            </a:r>
            <a:r>
              <a:rPr lang="en-US" baseline="0" dirty="0" smtClean="0"/>
              <a:t>=0.026 </a:t>
            </a:r>
            <a:r>
              <a:rPr lang="en-US" baseline="0" dirty="0"/>
              <a:t>s</a:t>
            </a:r>
            <a:endParaRPr lang="en-US" dirty="0"/>
          </a:p>
        </c:rich>
      </c:tx>
      <c:layout/>
      <c:overlay val="1"/>
    </c:title>
    <c:plotArea>
      <c:layout>
        <c:manualLayout>
          <c:layoutTarget val="inner"/>
          <c:xMode val="edge"/>
          <c:yMode val="edge"/>
          <c:x val="0.15179590438140303"/>
          <c:y val="0.11769007089881429"/>
          <c:w val="0.62095865876792322"/>
          <c:h val="0.72029993138824955"/>
        </c:manualLayout>
      </c:layout>
      <c:scatterChart>
        <c:scatterStyle val="lineMarker"/>
        <c:ser>
          <c:idx val="0"/>
          <c:order val="0"/>
          <c:tx>
            <c:v>G'</c:v>
          </c:tx>
          <c:spPr>
            <a:ln w="28575">
              <a:noFill/>
            </a:ln>
          </c:spPr>
          <c:marker>
            <c:symbol val="diamond"/>
            <c:size val="5"/>
            <c:spPr>
              <a:noFill/>
              <a:ln>
                <a:solidFill>
                  <a:srgbClr val="00FFFF"/>
                </a:solidFill>
              </a:ln>
            </c:spPr>
          </c:marker>
          <c:xVal>
            <c:numRef>
              <c:f>Viscmix!$A$31:$A$117</c:f>
              <c:numCache>
                <c:formatCode>General</c:formatCode>
                <c:ptCount val="87"/>
                <c:pt idx="0">
                  <c:v>0.70000000000000062</c:v>
                </c:pt>
                <c:pt idx="1">
                  <c:v>0.74148000000000003</c:v>
                </c:pt>
                <c:pt idx="2">
                  <c:v>0.7854099999999995</c:v>
                </c:pt>
                <c:pt idx="3">
                  <c:v>0.83195000000000063</c:v>
                </c:pt>
                <c:pt idx="4">
                  <c:v>0.88125000000000009</c:v>
                </c:pt>
                <c:pt idx="5">
                  <c:v>0.93345999999999996</c:v>
                </c:pt>
                <c:pt idx="6">
                  <c:v>0.98877999999999999</c:v>
                </c:pt>
                <c:pt idx="7">
                  <c:v>1.0473599999999998</c:v>
                </c:pt>
                <c:pt idx="8">
                  <c:v>1.1094199999999999</c:v>
                </c:pt>
                <c:pt idx="9">
                  <c:v>1.17516</c:v>
                </c:pt>
                <c:pt idx="10">
                  <c:v>1.2447999999999892</c:v>
                </c:pt>
                <c:pt idx="11">
                  <c:v>1.3185500000000001</c:v>
                </c:pt>
                <c:pt idx="12">
                  <c:v>1.3966799999999999</c:v>
                </c:pt>
                <c:pt idx="13">
                  <c:v>1.4794399999999881</c:v>
                </c:pt>
                <c:pt idx="14">
                  <c:v>1.5670999999999904</c:v>
                </c:pt>
                <c:pt idx="15">
                  <c:v>1.6599599999999999</c:v>
                </c:pt>
                <c:pt idx="16">
                  <c:v>1.7583199999999999</c:v>
                </c:pt>
                <c:pt idx="17">
                  <c:v>1.8625100000000001</c:v>
                </c:pt>
                <c:pt idx="18">
                  <c:v>1.9728699999999997</c:v>
                </c:pt>
                <c:pt idx="19">
                  <c:v>2.0897700000000001</c:v>
                </c:pt>
                <c:pt idx="20">
                  <c:v>2.2135899999999999</c:v>
                </c:pt>
                <c:pt idx="21">
                  <c:v>2.34476</c:v>
                </c:pt>
                <c:pt idx="22">
                  <c:v>2.4836900000000002</c:v>
                </c:pt>
                <c:pt idx="23">
                  <c:v>2.6308599999999784</c:v>
                </c:pt>
                <c:pt idx="24">
                  <c:v>2.7867500000000001</c:v>
                </c:pt>
                <c:pt idx="25">
                  <c:v>2.951869999999972</c:v>
                </c:pt>
                <c:pt idx="26">
                  <c:v>3.1267800000000001</c:v>
                </c:pt>
                <c:pt idx="27">
                  <c:v>3.3120599999999594</c:v>
                </c:pt>
                <c:pt idx="28">
                  <c:v>3.5083099999999998</c:v>
                </c:pt>
                <c:pt idx="29">
                  <c:v>3.7161900000000001</c:v>
                </c:pt>
                <c:pt idx="30">
                  <c:v>3.9363899999999967</c:v>
                </c:pt>
                <c:pt idx="31">
                  <c:v>4.1696299999999997</c:v>
                </c:pt>
                <c:pt idx="32">
                  <c:v>4.4167000000000014</c:v>
                </c:pt>
                <c:pt idx="33">
                  <c:v>4.6783999999999999</c:v>
                </c:pt>
                <c:pt idx="34">
                  <c:v>4.9556199999999997</c:v>
                </c:pt>
                <c:pt idx="35">
                  <c:v>5.2492500000000124</c:v>
                </c:pt>
                <c:pt idx="36">
                  <c:v>5.5602900000000002</c:v>
                </c:pt>
                <c:pt idx="37">
                  <c:v>5.8897599999999999</c:v>
                </c:pt>
                <c:pt idx="38">
                  <c:v>6.2387500000000014</c:v>
                </c:pt>
                <c:pt idx="39">
                  <c:v>6.6084199999999855</c:v>
                </c:pt>
                <c:pt idx="40">
                  <c:v>6.9999900000000004</c:v>
                </c:pt>
                <c:pt idx="41">
                  <c:v>7.4147699999999999</c:v>
                </c:pt>
                <c:pt idx="42">
                  <c:v>7.8541199999999645</c:v>
                </c:pt>
                <c:pt idx="43">
                  <c:v>8.3195000000000068</c:v>
                </c:pt>
                <c:pt idx="44">
                  <c:v>8.8124700000000047</c:v>
                </c:pt>
                <c:pt idx="45">
                  <c:v>9.3346400000000003</c:v>
                </c:pt>
                <c:pt idx="46">
                  <c:v>9.8877500000000005</c:v>
                </c:pt>
                <c:pt idx="47">
                  <c:v>10.473600000000006</c:v>
                </c:pt>
                <c:pt idx="48">
                  <c:v>11.094200000000001</c:v>
                </c:pt>
                <c:pt idx="49">
                  <c:v>11.7516</c:v>
                </c:pt>
                <c:pt idx="50">
                  <c:v>12.447900000000001</c:v>
                </c:pt>
                <c:pt idx="51">
                  <c:v>13.185500000000006</c:v>
                </c:pt>
                <c:pt idx="52">
                  <c:v>13.966800000000006</c:v>
                </c:pt>
                <c:pt idx="53">
                  <c:v>14.7944</c:v>
                </c:pt>
                <c:pt idx="54">
                  <c:v>15.671000000000001</c:v>
                </c:pt>
                <c:pt idx="55">
                  <c:v>16.599599999999889</c:v>
                </c:pt>
                <c:pt idx="56">
                  <c:v>17.58319999999981</c:v>
                </c:pt>
                <c:pt idx="57">
                  <c:v>18.625</c:v>
                </c:pt>
                <c:pt idx="58">
                  <c:v>19.728599999999766</c:v>
                </c:pt>
                <c:pt idx="59">
                  <c:v>20.897600000000001</c:v>
                </c:pt>
                <c:pt idx="60">
                  <c:v>22.135899999999999</c:v>
                </c:pt>
                <c:pt idx="61">
                  <c:v>23.447500000000002</c:v>
                </c:pt>
                <c:pt idx="62">
                  <c:v>24.836900000000131</c:v>
                </c:pt>
                <c:pt idx="63">
                  <c:v>26.308599999999821</c:v>
                </c:pt>
                <c:pt idx="64">
                  <c:v>27.8674</c:v>
                </c:pt>
                <c:pt idx="65">
                  <c:v>29.518699999999889</c:v>
                </c:pt>
                <c:pt idx="66">
                  <c:v>31.267800000000001</c:v>
                </c:pt>
                <c:pt idx="67">
                  <c:v>33.120500000000163</c:v>
                </c:pt>
                <c:pt idx="68">
                  <c:v>35.083000000000006</c:v>
                </c:pt>
                <c:pt idx="69">
                  <c:v>37.161800000000007</c:v>
                </c:pt>
                <c:pt idx="70">
                  <c:v>39.363800000000005</c:v>
                </c:pt>
                <c:pt idx="71">
                  <c:v>41.696300000000306</c:v>
                </c:pt>
                <c:pt idx="72">
                  <c:v>44.166900000000012</c:v>
                </c:pt>
                <c:pt idx="73">
                  <c:v>46.784000000000006</c:v>
                </c:pt>
                <c:pt idx="74">
                  <c:v>49.556100000000001</c:v>
                </c:pt>
                <c:pt idx="75">
                  <c:v>52.492500000000113</c:v>
                </c:pt>
                <c:pt idx="76">
                  <c:v>55.602900000000012</c:v>
                </c:pt>
                <c:pt idx="77">
                  <c:v>58.897500000000001</c:v>
                </c:pt>
                <c:pt idx="78">
                  <c:v>62.387399999999992</c:v>
                </c:pt>
                <c:pt idx="79">
                  <c:v>66.084100000000007</c:v>
                </c:pt>
                <c:pt idx="80">
                  <c:v>69.999799999999993</c:v>
                </c:pt>
                <c:pt idx="81">
                  <c:v>74.147599999999997</c:v>
                </c:pt>
                <c:pt idx="82">
                  <c:v>78.541100000000327</c:v>
                </c:pt>
                <c:pt idx="83">
                  <c:v>83.194900000000004</c:v>
                </c:pt>
                <c:pt idx="84">
                  <c:v>88.124600000000001</c:v>
                </c:pt>
                <c:pt idx="85">
                  <c:v>93.346300000000014</c:v>
                </c:pt>
                <c:pt idx="86">
                  <c:v>98.87739999999998</c:v>
                </c:pt>
              </c:numCache>
            </c:numRef>
          </c:xVal>
          <c:yVal>
            <c:numRef>
              <c:f>Viscmix!$B$31:$B$117</c:f>
              <c:numCache>
                <c:formatCode>General</c:formatCode>
                <c:ptCount val="87"/>
                <c:pt idx="0">
                  <c:v>1.209E-2</c:v>
                </c:pt>
                <c:pt idx="1">
                  <c:v>1.2409999999999996E-2</c:v>
                </c:pt>
                <c:pt idx="2">
                  <c:v>1.9040000000000154E-2</c:v>
                </c:pt>
                <c:pt idx="3">
                  <c:v>1.3930000000000003E-2</c:v>
                </c:pt>
                <c:pt idx="4">
                  <c:v>1.7580000000000005E-2</c:v>
                </c:pt>
                <c:pt idx="5">
                  <c:v>1.4000000000000002E-2</c:v>
                </c:pt>
                <c:pt idx="6">
                  <c:v>2.4710000000000003E-2</c:v>
                </c:pt>
                <c:pt idx="7">
                  <c:v>9.4700000000000548E-3</c:v>
                </c:pt>
                <c:pt idx="8">
                  <c:v>2.385000000000001E-2</c:v>
                </c:pt>
                <c:pt idx="9">
                  <c:v>2.6680000000000016E-2</c:v>
                </c:pt>
                <c:pt idx="10">
                  <c:v>2.9540000000000004E-2</c:v>
                </c:pt>
                <c:pt idx="11">
                  <c:v>2.3139999999999997E-2</c:v>
                </c:pt>
                <c:pt idx="12">
                  <c:v>3.091000000000001E-2</c:v>
                </c:pt>
                <c:pt idx="13">
                  <c:v>3.3950000000000001E-2</c:v>
                </c:pt>
                <c:pt idx="14">
                  <c:v>3.7120000000000007E-2</c:v>
                </c:pt>
                <c:pt idx="15">
                  <c:v>4.4000000000000032E-2</c:v>
                </c:pt>
                <c:pt idx="16">
                  <c:v>4.4540000000000003E-2</c:v>
                </c:pt>
                <c:pt idx="17">
                  <c:v>4.1740000000000006E-2</c:v>
                </c:pt>
                <c:pt idx="18">
                  <c:v>4.7180000000000014E-2</c:v>
                </c:pt>
                <c:pt idx="19">
                  <c:v>5.8010000000000034E-2</c:v>
                </c:pt>
                <c:pt idx="20">
                  <c:v>6.6989999999999994E-2</c:v>
                </c:pt>
                <c:pt idx="21">
                  <c:v>5.9660000000000032E-2</c:v>
                </c:pt>
                <c:pt idx="22">
                  <c:v>7.080000000000003E-2</c:v>
                </c:pt>
                <c:pt idx="23">
                  <c:v>9.4190000000000065E-2</c:v>
                </c:pt>
                <c:pt idx="24">
                  <c:v>9.3640000000000265E-2</c:v>
                </c:pt>
                <c:pt idx="25">
                  <c:v>0.10384</c:v>
                </c:pt>
                <c:pt idx="26">
                  <c:v>0.10822000000000097</c:v>
                </c:pt>
                <c:pt idx="27">
                  <c:v>0.1326</c:v>
                </c:pt>
                <c:pt idx="28">
                  <c:v>0.12945999999999999</c:v>
                </c:pt>
                <c:pt idx="29">
                  <c:v>0.14744000000000176</c:v>
                </c:pt>
                <c:pt idx="30">
                  <c:v>0.16031000000000004</c:v>
                </c:pt>
                <c:pt idx="31">
                  <c:v>0.18974000000000196</c:v>
                </c:pt>
                <c:pt idx="32">
                  <c:v>0.21199000000000168</c:v>
                </c:pt>
                <c:pt idx="33">
                  <c:v>0.23296000000000044</c:v>
                </c:pt>
                <c:pt idx="34">
                  <c:v>0.25679999999999997</c:v>
                </c:pt>
                <c:pt idx="35">
                  <c:v>0.28133000000000002</c:v>
                </c:pt>
                <c:pt idx="36">
                  <c:v>0.31749000000000038</c:v>
                </c:pt>
                <c:pt idx="37">
                  <c:v>0.35362000000000032</c:v>
                </c:pt>
                <c:pt idx="38">
                  <c:v>0.38160000000000038</c:v>
                </c:pt>
                <c:pt idx="39">
                  <c:v>0.43140000000000267</c:v>
                </c:pt>
                <c:pt idx="40">
                  <c:v>0.47281000000000267</c:v>
                </c:pt>
                <c:pt idx="41">
                  <c:v>0.53203999999999996</c:v>
                </c:pt>
                <c:pt idx="42">
                  <c:v>0.58455999999999475</c:v>
                </c:pt>
                <c:pt idx="43">
                  <c:v>0.64093000000000477</c:v>
                </c:pt>
                <c:pt idx="44">
                  <c:v>0.72058</c:v>
                </c:pt>
                <c:pt idx="45">
                  <c:v>0.78895999999999999</c:v>
                </c:pt>
                <c:pt idx="46">
                  <c:v>0.87438000000000005</c:v>
                </c:pt>
                <c:pt idx="47">
                  <c:v>0.95998000000000061</c:v>
                </c:pt>
                <c:pt idx="48">
                  <c:v>1.0554299999999881</c:v>
                </c:pt>
                <c:pt idx="49">
                  <c:v>1.17387</c:v>
                </c:pt>
                <c:pt idx="50">
                  <c:v>1.3016399999999893</c:v>
                </c:pt>
                <c:pt idx="51">
                  <c:v>1.4103599999999998</c:v>
                </c:pt>
                <c:pt idx="52">
                  <c:v>1.5483499999999999</c:v>
                </c:pt>
                <c:pt idx="53">
                  <c:v>1.6935100000000001</c:v>
                </c:pt>
                <c:pt idx="54">
                  <c:v>1.8470899999999999</c:v>
                </c:pt>
                <c:pt idx="55">
                  <c:v>2.0168699999999689</c:v>
                </c:pt>
                <c:pt idx="56">
                  <c:v>2.2220300000000002</c:v>
                </c:pt>
                <c:pt idx="57">
                  <c:v>2.3774799999999967</c:v>
                </c:pt>
                <c:pt idx="58">
                  <c:v>2.56697</c:v>
                </c:pt>
                <c:pt idx="59">
                  <c:v>2.7941500000000001</c:v>
                </c:pt>
                <c:pt idx="60">
                  <c:v>3.0120699999999734</c:v>
                </c:pt>
                <c:pt idx="61">
                  <c:v>3.2470300000000245</c:v>
                </c:pt>
                <c:pt idx="62">
                  <c:v>3.4724899999999739</c:v>
                </c:pt>
                <c:pt idx="63">
                  <c:v>3.6939199999999999</c:v>
                </c:pt>
                <c:pt idx="64">
                  <c:v>3.9291800000000001</c:v>
                </c:pt>
                <c:pt idx="65">
                  <c:v>4.1895299999999995</c:v>
                </c:pt>
                <c:pt idx="66">
                  <c:v>4.4540499999999996</c:v>
                </c:pt>
                <c:pt idx="67">
                  <c:v>4.7382200000000134</c:v>
                </c:pt>
                <c:pt idx="68">
                  <c:v>4.9807399999999999</c:v>
                </c:pt>
                <c:pt idx="69">
                  <c:v>5.2620099999999965</c:v>
                </c:pt>
                <c:pt idx="70">
                  <c:v>5.5211899999999945</c:v>
                </c:pt>
                <c:pt idx="71">
                  <c:v>5.7998500000000002</c:v>
                </c:pt>
                <c:pt idx="72">
                  <c:v>6.0524899999999855</c:v>
                </c:pt>
                <c:pt idx="73">
                  <c:v>6.34354</c:v>
                </c:pt>
                <c:pt idx="74">
                  <c:v>6.5933799999999998</c:v>
                </c:pt>
                <c:pt idx="75">
                  <c:v>6.8712500000000034</c:v>
                </c:pt>
                <c:pt idx="76">
                  <c:v>7.1728699999999996</c:v>
                </c:pt>
                <c:pt idx="77">
                  <c:v>7.4513600000000473</c:v>
                </c:pt>
                <c:pt idx="78">
                  <c:v>7.7100099999999996</c:v>
                </c:pt>
                <c:pt idx="79">
                  <c:v>8.0318899999999989</c:v>
                </c:pt>
                <c:pt idx="80">
                  <c:v>8.3880400000000002</c:v>
                </c:pt>
                <c:pt idx="81">
                  <c:v>8.8685700000000001</c:v>
                </c:pt>
                <c:pt idx="82">
                  <c:v>9.7300999999999984</c:v>
                </c:pt>
                <c:pt idx="83">
                  <c:v>8.2995000000000001</c:v>
                </c:pt>
                <c:pt idx="84">
                  <c:v>8.9140100000000011</c:v>
                </c:pt>
                <c:pt idx="85">
                  <c:v>9.3511800000000047</c:v>
                </c:pt>
                <c:pt idx="86">
                  <c:v>9.7948199999999996</c:v>
                </c:pt>
              </c:numCache>
            </c:numRef>
          </c:yVal>
        </c:ser>
        <c:ser>
          <c:idx val="1"/>
          <c:order val="1"/>
          <c:tx>
            <c:v>G"</c:v>
          </c:tx>
          <c:spPr>
            <a:ln w="28575">
              <a:noFill/>
            </a:ln>
          </c:spPr>
          <c:marker>
            <c:symbol val="square"/>
            <c:size val="3"/>
            <c:spPr>
              <a:noFill/>
              <a:ln>
                <a:solidFill>
                  <a:srgbClr val="FF0000"/>
                </a:solidFill>
              </a:ln>
            </c:spPr>
          </c:marker>
          <c:xVal>
            <c:numRef>
              <c:f>Viscmix!$A$31:$A$117</c:f>
              <c:numCache>
                <c:formatCode>General</c:formatCode>
                <c:ptCount val="87"/>
                <c:pt idx="0">
                  <c:v>0.70000000000000062</c:v>
                </c:pt>
                <c:pt idx="1">
                  <c:v>0.74148000000000003</c:v>
                </c:pt>
                <c:pt idx="2">
                  <c:v>0.7854099999999995</c:v>
                </c:pt>
                <c:pt idx="3">
                  <c:v>0.83195000000000063</c:v>
                </c:pt>
                <c:pt idx="4">
                  <c:v>0.88125000000000009</c:v>
                </c:pt>
                <c:pt idx="5">
                  <c:v>0.93345999999999996</c:v>
                </c:pt>
                <c:pt idx="6">
                  <c:v>0.98877999999999999</c:v>
                </c:pt>
                <c:pt idx="7">
                  <c:v>1.0473599999999998</c:v>
                </c:pt>
                <c:pt idx="8">
                  <c:v>1.1094199999999999</c:v>
                </c:pt>
                <c:pt idx="9">
                  <c:v>1.17516</c:v>
                </c:pt>
                <c:pt idx="10">
                  <c:v>1.2447999999999892</c:v>
                </c:pt>
                <c:pt idx="11">
                  <c:v>1.3185500000000001</c:v>
                </c:pt>
                <c:pt idx="12">
                  <c:v>1.3966799999999999</c:v>
                </c:pt>
                <c:pt idx="13">
                  <c:v>1.4794399999999881</c:v>
                </c:pt>
                <c:pt idx="14">
                  <c:v>1.5670999999999904</c:v>
                </c:pt>
                <c:pt idx="15">
                  <c:v>1.6599599999999999</c:v>
                </c:pt>
                <c:pt idx="16">
                  <c:v>1.7583199999999999</c:v>
                </c:pt>
                <c:pt idx="17">
                  <c:v>1.8625100000000001</c:v>
                </c:pt>
                <c:pt idx="18">
                  <c:v>1.9728699999999997</c:v>
                </c:pt>
                <c:pt idx="19">
                  <c:v>2.0897700000000001</c:v>
                </c:pt>
                <c:pt idx="20">
                  <c:v>2.2135899999999999</c:v>
                </c:pt>
                <c:pt idx="21">
                  <c:v>2.34476</c:v>
                </c:pt>
                <c:pt idx="22">
                  <c:v>2.4836900000000002</c:v>
                </c:pt>
                <c:pt idx="23">
                  <c:v>2.6308599999999784</c:v>
                </c:pt>
                <c:pt idx="24">
                  <c:v>2.7867500000000001</c:v>
                </c:pt>
                <c:pt idx="25">
                  <c:v>2.951869999999972</c:v>
                </c:pt>
                <c:pt idx="26">
                  <c:v>3.1267800000000001</c:v>
                </c:pt>
                <c:pt idx="27">
                  <c:v>3.3120599999999594</c:v>
                </c:pt>
                <c:pt idx="28">
                  <c:v>3.5083099999999998</c:v>
                </c:pt>
                <c:pt idx="29">
                  <c:v>3.7161900000000001</c:v>
                </c:pt>
                <c:pt idx="30">
                  <c:v>3.9363899999999967</c:v>
                </c:pt>
                <c:pt idx="31">
                  <c:v>4.1696299999999997</c:v>
                </c:pt>
                <c:pt idx="32">
                  <c:v>4.4167000000000014</c:v>
                </c:pt>
                <c:pt idx="33">
                  <c:v>4.6783999999999999</c:v>
                </c:pt>
                <c:pt idx="34">
                  <c:v>4.9556199999999997</c:v>
                </c:pt>
                <c:pt idx="35">
                  <c:v>5.2492500000000124</c:v>
                </c:pt>
                <c:pt idx="36">
                  <c:v>5.5602900000000002</c:v>
                </c:pt>
                <c:pt idx="37">
                  <c:v>5.8897599999999999</c:v>
                </c:pt>
                <c:pt idx="38">
                  <c:v>6.2387500000000014</c:v>
                </c:pt>
                <c:pt idx="39">
                  <c:v>6.6084199999999855</c:v>
                </c:pt>
                <c:pt idx="40">
                  <c:v>6.9999900000000004</c:v>
                </c:pt>
                <c:pt idx="41">
                  <c:v>7.4147699999999999</c:v>
                </c:pt>
                <c:pt idx="42">
                  <c:v>7.8541199999999645</c:v>
                </c:pt>
                <c:pt idx="43">
                  <c:v>8.3195000000000068</c:v>
                </c:pt>
                <c:pt idx="44">
                  <c:v>8.8124700000000047</c:v>
                </c:pt>
                <c:pt idx="45">
                  <c:v>9.3346400000000003</c:v>
                </c:pt>
                <c:pt idx="46">
                  <c:v>9.8877500000000005</c:v>
                </c:pt>
                <c:pt idx="47">
                  <c:v>10.473600000000006</c:v>
                </c:pt>
                <c:pt idx="48">
                  <c:v>11.094200000000001</c:v>
                </c:pt>
                <c:pt idx="49">
                  <c:v>11.7516</c:v>
                </c:pt>
                <c:pt idx="50">
                  <c:v>12.447900000000001</c:v>
                </c:pt>
                <c:pt idx="51">
                  <c:v>13.185500000000006</c:v>
                </c:pt>
                <c:pt idx="52">
                  <c:v>13.966800000000006</c:v>
                </c:pt>
                <c:pt idx="53">
                  <c:v>14.7944</c:v>
                </c:pt>
                <c:pt idx="54">
                  <c:v>15.671000000000001</c:v>
                </c:pt>
                <c:pt idx="55">
                  <c:v>16.599599999999889</c:v>
                </c:pt>
                <c:pt idx="56">
                  <c:v>17.58319999999981</c:v>
                </c:pt>
                <c:pt idx="57">
                  <c:v>18.625</c:v>
                </c:pt>
                <c:pt idx="58">
                  <c:v>19.728599999999766</c:v>
                </c:pt>
                <c:pt idx="59">
                  <c:v>20.897600000000001</c:v>
                </c:pt>
                <c:pt idx="60">
                  <c:v>22.135899999999999</c:v>
                </c:pt>
                <c:pt idx="61">
                  <c:v>23.447500000000002</c:v>
                </c:pt>
                <c:pt idx="62">
                  <c:v>24.836900000000131</c:v>
                </c:pt>
                <c:pt idx="63">
                  <c:v>26.308599999999821</c:v>
                </c:pt>
                <c:pt idx="64">
                  <c:v>27.8674</c:v>
                </c:pt>
                <c:pt idx="65">
                  <c:v>29.518699999999889</c:v>
                </c:pt>
                <c:pt idx="66">
                  <c:v>31.267800000000001</c:v>
                </c:pt>
                <c:pt idx="67">
                  <c:v>33.120500000000163</c:v>
                </c:pt>
                <c:pt idx="68">
                  <c:v>35.083000000000006</c:v>
                </c:pt>
                <c:pt idx="69">
                  <c:v>37.161800000000007</c:v>
                </c:pt>
                <c:pt idx="70">
                  <c:v>39.363800000000005</c:v>
                </c:pt>
                <c:pt idx="71">
                  <c:v>41.696300000000306</c:v>
                </c:pt>
                <c:pt idx="72">
                  <c:v>44.166900000000012</c:v>
                </c:pt>
                <c:pt idx="73">
                  <c:v>46.784000000000006</c:v>
                </c:pt>
                <c:pt idx="74">
                  <c:v>49.556100000000001</c:v>
                </c:pt>
                <c:pt idx="75">
                  <c:v>52.492500000000113</c:v>
                </c:pt>
                <c:pt idx="76">
                  <c:v>55.602900000000012</c:v>
                </c:pt>
                <c:pt idx="77">
                  <c:v>58.897500000000001</c:v>
                </c:pt>
                <c:pt idx="78">
                  <c:v>62.387399999999992</c:v>
                </c:pt>
                <c:pt idx="79">
                  <c:v>66.084100000000007</c:v>
                </c:pt>
                <c:pt idx="80">
                  <c:v>69.999799999999993</c:v>
                </c:pt>
                <c:pt idx="81">
                  <c:v>74.147599999999997</c:v>
                </c:pt>
                <c:pt idx="82">
                  <c:v>78.541100000000327</c:v>
                </c:pt>
                <c:pt idx="83">
                  <c:v>83.194900000000004</c:v>
                </c:pt>
                <c:pt idx="84">
                  <c:v>88.124600000000001</c:v>
                </c:pt>
                <c:pt idx="85">
                  <c:v>93.346300000000014</c:v>
                </c:pt>
                <c:pt idx="86">
                  <c:v>98.87739999999998</c:v>
                </c:pt>
              </c:numCache>
            </c:numRef>
          </c:xVal>
          <c:yVal>
            <c:numRef>
              <c:f>Viscmix!$C$31:$C$117</c:f>
              <c:numCache>
                <c:formatCode>General</c:formatCode>
                <c:ptCount val="87"/>
                <c:pt idx="0">
                  <c:v>0.22032000000000002</c:v>
                </c:pt>
                <c:pt idx="1">
                  <c:v>0.23139000000000001</c:v>
                </c:pt>
                <c:pt idx="2">
                  <c:v>0.24280000000000004</c:v>
                </c:pt>
                <c:pt idx="3">
                  <c:v>0.25688000000000188</c:v>
                </c:pt>
                <c:pt idx="4">
                  <c:v>0.27616000000000002</c:v>
                </c:pt>
                <c:pt idx="5">
                  <c:v>0.28886000000000267</c:v>
                </c:pt>
                <c:pt idx="6">
                  <c:v>0.31604000000000032</c:v>
                </c:pt>
                <c:pt idx="7">
                  <c:v>0.32262000000000307</c:v>
                </c:pt>
                <c:pt idx="8">
                  <c:v>0.34221000000000007</c:v>
                </c:pt>
                <c:pt idx="9">
                  <c:v>0.36708000000000307</c:v>
                </c:pt>
                <c:pt idx="10">
                  <c:v>0.38871000000000239</c:v>
                </c:pt>
                <c:pt idx="11">
                  <c:v>0.41162000000000032</c:v>
                </c:pt>
                <c:pt idx="12">
                  <c:v>0.43705000000000038</c:v>
                </c:pt>
                <c:pt idx="13">
                  <c:v>0.46490000000000031</c:v>
                </c:pt>
                <c:pt idx="14">
                  <c:v>0.48587000000000308</c:v>
                </c:pt>
                <c:pt idx="15">
                  <c:v>0.52468999999999999</c:v>
                </c:pt>
                <c:pt idx="16">
                  <c:v>0.54668000000000005</c:v>
                </c:pt>
                <c:pt idx="17">
                  <c:v>0.55723</c:v>
                </c:pt>
                <c:pt idx="18">
                  <c:v>0.60320000000000062</c:v>
                </c:pt>
                <c:pt idx="19">
                  <c:v>0.65210000000000534</c:v>
                </c:pt>
                <c:pt idx="20">
                  <c:v>0.68824000000000063</c:v>
                </c:pt>
                <c:pt idx="21">
                  <c:v>0.72019000000000477</c:v>
                </c:pt>
                <c:pt idx="22">
                  <c:v>0.76907000000000614</c:v>
                </c:pt>
                <c:pt idx="23">
                  <c:v>0.82316</c:v>
                </c:pt>
                <c:pt idx="24">
                  <c:v>0.86508000000000063</c:v>
                </c:pt>
                <c:pt idx="25">
                  <c:v>0.91074999999999995</c:v>
                </c:pt>
                <c:pt idx="26">
                  <c:v>0.95960000000000534</c:v>
                </c:pt>
                <c:pt idx="27">
                  <c:v>1.0158399999999881</c:v>
                </c:pt>
                <c:pt idx="28">
                  <c:v>1.0801000000000001</c:v>
                </c:pt>
                <c:pt idx="29">
                  <c:v>1.13948</c:v>
                </c:pt>
                <c:pt idx="30">
                  <c:v>1.20695</c:v>
                </c:pt>
                <c:pt idx="31">
                  <c:v>1.27214</c:v>
                </c:pt>
                <c:pt idx="32">
                  <c:v>1.34867</c:v>
                </c:pt>
                <c:pt idx="33">
                  <c:v>1.4273399999999867</c:v>
                </c:pt>
                <c:pt idx="34">
                  <c:v>1.50041</c:v>
                </c:pt>
                <c:pt idx="35">
                  <c:v>1.5828199999999999</c:v>
                </c:pt>
                <c:pt idx="36">
                  <c:v>1.6741299999999999</c:v>
                </c:pt>
                <c:pt idx="37">
                  <c:v>1.7622500000000003</c:v>
                </c:pt>
                <c:pt idx="38">
                  <c:v>1.8609599999999999</c:v>
                </c:pt>
                <c:pt idx="39">
                  <c:v>1.9599199999999997</c:v>
                </c:pt>
                <c:pt idx="40">
                  <c:v>2.0612499999999967</c:v>
                </c:pt>
                <c:pt idx="41">
                  <c:v>2.1687799999999999</c:v>
                </c:pt>
                <c:pt idx="42">
                  <c:v>2.27345</c:v>
                </c:pt>
                <c:pt idx="43">
                  <c:v>2.3976199999999968</c:v>
                </c:pt>
                <c:pt idx="44">
                  <c:v>2.5222799999999967</c:v>
                </c:pt>
                <c:pt idx="45">
                  <c:v>2.64649</c:v>
                </c:pt>
                <c:pt idx="46">
                  <c:v>2.7697400000000001</c:v>
                </c:pt>
                <c:pt idx="47">
                  <c:v>2.9010899999999977</c:v>
                </c:pt>
                <c:pt idx="48">
                  <c:v>3.0426899999999977</c:v>
                </c:pt>
                <c:pt idx="49">
                  <c:v>3.1944699999999977</c:v>
                </c:pt>
                <c:pt idx="50">
                  <c:v>3.3226199999999757</c:v>
                </c:pt>
                <c:pt idx="51">
                  <c:v>3.46136</c:v>
                </c:pt>
                <c:pt idx="52">
                  <c:v>3.5994799999999967</c:v>
                </c:pt>
                <c:pt idx="53">
                  <c:v>3.73794</c:v>
                </c:pt>
                <c:pt idx="54">
                  <c:v>3.88496</c:v>
                </c:pt>
                <c:pt idx="55">
                  <c:v>4.0098099999999999</c:v>
                </c:pt>
                <c:pt idx="56">
                  <c:v>4.1680999999999955</c:v>
                </c:pt>
                <c:pt idx="57">
                  <c:v>4.3073999999999995</c:v>
                </c:pt>
                <c:pt idx="58">
                  <c:v>4.4369300000000003</c:v>
                </c:pt>
                <c:pt idx="59">
                  <c:v>4.5750000000000002</c:v>
                </c:pt>
                <c:pt idx="60">
                  <c:v>4.6808899999999865</c:v>
                </c:pt>
                <c:pt idx="61">
                  <c:v>4.7921299999999976</c:v>
                </c:pt>
                <c:pt idx="62">
                  <c:v>4.9106100000000001</c:v>
                </c:pt>
                <c:pt idx="63">
                  <c:v>4.9977499999999999</c:v>
                </c:pt>
                <c:pt idx="64">
                  <c:v>5.1075999999999855</c:v>
                </c:pt>
                <c:pt idx="65">
                  <c:v>5.1936299999999997</c:v>
                </c:pt>
                <c:pt idx="66">
                  <c:v>5.2613399999999997</c:v>
                </c:pt>
                <c:pt idx="67">
                  <c:v>5.3294199999999945</c:v>
                </c:pt>
                <c:pt idx="68">
                  <c:v>5.4074900000000001</c:v>
                </c:pt>
                <c:pt idx="69">
                  <c:v>5.4424200000000003</c:v>
                </c:pt>
                <c:pt idx="70">
                  <c:v>5.4898100000000003</c:v>
                </c:pt>
                <c:pt idx="71">
                  <c:v>5.536660000000051</c:v>
                </c:pt>
                <c:pt idx="72">
                  <c:v>5.5764500000000004</c:v>
                </c:pt>
                <c:pt idx="73">
                  <c:v>5.57585</c:v>
                </c:pt>
                <c:pt idx="74">
                  <c:v>5.6263699999999996</c:v>
                </c:pt>
                <c:pt idx="75">
                  <c:v>5.6314299999999999</c:v>
                </c:pt>
                <c:pt idx="76">
                  <c:v>5.6892500000000004</c:v>
                </c:pt>
                <c:pt idx="77">
                  <c:v>5.6579199999999439</c:v>
                </c:pt>
                <c:pt idx="78">
                  <c:v>5.6977499999999965</c:v>
                </c:pt>
                <c:pt idx="79">
                  <c:v>5.7440199999999955</c:v>
                </c:pt>
                <c:pt idx="80">
                  <c:v>5.7472099999999999</c:v>
                </c:pt>
                <c:pt idx="81">
                  <c:v>5.6912700000000003</c:v>
                </c:pt>
                <c:pt idx="82">
                  <c:v>5.0531499999999996</c:v>
                </c:pt>
                <c:pt idx="83">
                  <c:v>5.5413899999999998</c:v>
                </c:pt>
                <c:pt idx="84">
                  <c:v>5.9290799999999999</c:v>
                </c:pt>
                <c:pt idx="85">
                  <c:v>6.0464599999999997</c:v>
                </c:pt>
                <c:pt idx="86">
                  <c:v>6.1805199999999845</c:v>
                </c:pt>
              </c:numCache>
            </c:numRef>
          </c:yVal>
        </c:ser>
        <c:ser>
          <c:idx val="2"/>
          <c:order val="2"/>
          <c:tx>
            <c:v>G' Maxwell</c:v>
          </c:tx>
          <c:spPr>
            <a:ln w="12700">
              <a:solidFill>
                <a:srgbClr val="00FFFF"/>
              </a:solidFill>
            </a:ln>
          </c:spPr>
          <c:marker>
            <c:symbol val="none"/>
          </c:marker>
          <c:xVal>
            <c:numRef>
              <c:f>Viscmix!$A$31:$A$117</c:f>
              <c:numCache>
                <c:formatCode>General</c:formatCode>
                <c:ptCount val="87"/>
                <c:pt idx="0">
                  <c:v>0.70000000000000062</c:v>
                </c:pt>
                <c:pt idx="1">
                  <c:v>0.74148000000000003</c:v>
                </c:pt>
                <c:pt idx="2">
                  <c:v>0.7854099999999995</c:v>
                </c:pt>
                <c:pt idx="3">
                  <c:v>0.83195000000000063</c:v>
                </c:pt>
                <c:pt idx="4">
                  <c:v>0.88125000000000009</c:v>
                </c:pt>
                <c:pt idx="5">
                  <c:v>0.93345999999999996</c:v>
                </c:pt>
                <c:pt idx="6">
                  <c:v>0.98877999999999999</c:v>
                </c:pt>
                <c:pt idx="7">
                  <c:v>1.0473599999999998</c:v>
                </c:pt>
                <c:pt idx="8">
                  <c:v>1.1094199999999999</c:v>
                </c:pt>
                <c:pt idx="9">
                  <c:v>1.17516</c:v>
                </c:pt>
                <c:pt idx="10">
                  <c:v>1.2447999999999892</c:v>
                </c:pt>
                <c:pt idx="11">
                  <c:v>1.3185500000000001</c:v>
                </c:pt>
                <c:pt idx="12">
                  <c:v>1.3966799999999999</c:v>
                </c:pt>
                <c:pt idx="13">
                  <c:v>1.4794399999999881</c:v>
                </c:pt>
                <c:pt idx="14">
                  <c:v>1.5670999999999904</c:v>
                </c:pt>
                <c:pt idx="15">
                  <c:v>1.6599599999999999</c:v>
                </c:pt>
                <c:pt idx="16">
                  <c:v>1.7583199999999999</c:v>
                </c:pt>
                <c:pt idx="17">
                  <c:v>1.8625100000000001</c:v>
                </c:pt>
                <c:pt idx="18">
                  <c:v>1.9728699999999997</c:v>
                </c:pt>
                <c:pt idx="19">
                  <c:v>2.0897700000000001</c:v>
                </c:pt>
                <c:pt idx="20">
                  <c:v>2.2135899999999999</c:v>
                </c:pt>
                <c:pt idx="21">
                  <c:v>2.34476</c:v>
                </c:pt>
                <c:pt idx="22">
                  <c:v>2.4836900000000002</c:v>
                </c:pt>
                <c:pt idx="23">
                  <c:v>2.6308599999999784</c:v>
                </c:pt>
                <c:pt idx="24">
                  <c:v>2.7867500000000001</c:v>
                </c:pt>
                <c:pt idx="25">
                  <c:v>2.951869999999972</c:v>
                </c:pt>
                <c:pt idx="26">
                  <c:v>3.1267800000000001</c:v>
                </c:pt>
                <c:pt idx="27">
                  <c:v>3.3120599999999594</c:v>
                </c:pt>
                <c:pt idx="28">
                  <c:v>3.5083099999999998</c:v>
                </c:pt>
                <c:pt idx="29">
                  <c:v>3.7161900000000001</c:v>
                </c:pt>
                <c:pt idx="30">
                  <c:v>3.9363899999999967</c:v>
                </c:pt>
                <c:pt idx="31">
                  <c:v>4.1696299999999997</c:v>
                </c:pt>
                <c:pt idx="32">
                  <c:v>4.4167000000000014</c:v>
                </c:pt>
                <c:pt idx="33">
                  <c:v>4.6783999999999999</c:v>
                </c:pt>
                <c:pt idx="34">
                  <c:v>4.9556199999999997</c:v>
                </c:pt>
                <c:pt idx="35">
                  <c:v>5.2492500000000124</c:v>
                </c:pt>
                <c:pt idx="36">
                  <c:v>5.5602900000000002</c:v>
                </c:pt>
                <c:pt idx="37">
                  <c:v>5.8897599999999999</c:v>
                </c:pt>
                <c:pt idx="38">
                  <c:v>6.2387500000000014</c:v>
                </c:pt>
                <c:pt idx="39">
                  <c:v>6.6084199999999855</c:v>
                </c:pt>
                <c:pt idx="40">
                  <c:v>6.9999900000000004</c:v>
                </c:pt>
                <c:pt idx="41">
                  <c:v>7.4147699999999999</c:v>
                </c:pt>
                <c:pt idx="42">
                  <c:v>7.8541199999999645</c:v>
                </c:pt>
                <c:pt idx="43">
                  <c:v>8.3195000000000068</c:v>
                </c:pt>
                <c:pt idx="44">
                  <c:v>8.8124700000000047</c:v>
                </c:pt>
                <c:pt idx="45">
                  <c:v>9.3346400000000003</c:v>
                </c:pt>
                <c:pt idx="46">
                  <c:v>9.8877500000000005</c:v>
                </c:pt>
                <c:pt idx="47">
                  <c:v>10.473600000000006</c:v>
                </c:pt>
                <c:pt idx="48">
                  <c:v>11.094200000000001</c:v>
                </c:pt>
                <c:pt idx="49">
                  <c:v>11.7516</c:v>
                </c:pt>
                <c:pt idx="50">
                  <c:v>12.447900000000001</c:v>
                </c:pt>
                <c:pt idx="51">
                  <c:v>13.185500000000006</c:v>
                </c:pt>
                <c:pt idx="52">
                  <c:v>13.966800000000006</c:v>
                </c:pt>
                <c:pt idx="53">
                  <c:v>14.7944</c:v>
                </c:pt>
                <c:pt idx="54">
                  <c:v>15.671000000000001</c:v>
                </c:pt>
                <c:pt idx="55">
                  <c:v>16.599599999999889</c:v>
                </c:pt>
                <c:pt idx="56">
                  <c:v>17.58319999999981</c:v>
                </c:pt>
                <c:pt idx="57">
                  <c:v>18.625</c:v>
                </c:pt>
                <c:pt idx="58">
                  <c:v>19.728599999999766</c:v>
                </c:pt>
                <c:pt idx="59">
                  <c:v>20.897600000000001</c:v>
                </c:pt>
                <c:pt idx="60">
                  <c:v>22.135899999999999</c:v>
                </c:pt>
                <c:pt idx="61">
                  <c:v>23.447500000000002</c:v>
                </c:pt>
                <c:pt idx="62">
                  <c:v>24.836900000000131</c:v>
                </c:pt>
                <c:pt idx="63">
                  <c:v>26.308599999999821</c:v>
                </c:pt>
                <c:pt idx="64">
                  <c:v>27.8674</c:v>
                </c:pt>
                <c:pt idx="65">
                  <c:v>29.518699999999889</c:v>
                </c:pt>
                <c:pt idx="66">
                  <c:v>31.267800000000001</c:v>
                </c:pt>
                <c:pt idx="67">
                  <c:v>33.120500000000163</c:v>
                </c:pt>
                <c:pt idx="68">
                  <c:v>35.083000000000006</c:v>
                </c:pt>
                <c:pt idx="69">
                  <c:v>37.161800000000007</c:v>
                </c:pt>
                <c:pt idx="70">
                  <c:v>39.363800000000005</c:v>
                </c:pt>
                <c:pt idx="71">
                  <c:v>41.696300000000306</c:v>
                </c:pt>
                <c:pt idx="72">
                  <c:v>44.166900000000012</c:v>
                </c:pt>
                <c:pt idx="73">
                  <c:v>46.784000000000006</c:v>
                </c:pt>
                <c:pt idx="74">
                  <c:v>49.556100000000001</c:v>
                </c:pt>
                <c:pt idx="75">
                  <c:v>52.492500000000113</c:v>
                </c:pt>
                <c:pt idx="76">
                  <c:v>55.602900000000012</c:v>
                </c:pt>
                <c:pt idx="77">
                  <c:v>58.897500000000001</c:v>
                </c:pt>
                <c:pt idx="78">
                  <c:v>62.387399999999992</c:v>
                </c:pt>
                <c:pt idx="79">
                  <c:v>66.084100000000007</c:v>
                </c:pt>
                <c:pt idx="80">
                  <c:v>69.999799999999993</c:v>
                </c:pt>
                <c:pt idx="81">
                  <c:v>74.147599999999997</c:v>
                </c:pt>
                <c:pt idx="82">
                  <c:v>78.541100000000327</c:v>
                </c:pt>
                <c:pt idx="83">
                  <c:v>83.194900000000004</c:v>
                </c:pt>
                <c:pt idx="84">
                  <c:v>88.124600000000001</c:v>
                </c:pt>
                <c:pt idx="85">
                  <c:v>93.346300000000014</c:v>
                </c:pt>
                <c:pt idx="86">
                  <c:v>98.87739999999998</c:v>
                </c:pt>
              </c:numCache>
            </c:numRef>
          </c:xVal>
          <c:yVal>
            <c:numRef>
              <c:f>Viscmix!$N$31:$N$117</c:f>
              <c:numCache>
                <c:formatCode>General</c:formatCode>
                <c:ptCount val="87"/>
                <c:pt idx="0">
                  <c:v>4.2219115340234713E-3</c:v>
                </c:pt>
                <c:pt idx="1">
                  <c:v>4.7369018207164028E-3</c:v>
                </c:pt>
                <c:pt idx="2">
                  <c:v>5.3145765778913855E-3</c:v>
                </c:pt>
                <c:pt idx="3">
                  <c:v>5.9627716723099113E-3</c:v>
                </c:pt>
                <c:pt idx="4">
                  <c:v>6.6900167244371492E-3</c:v>
                </c:pt>
                <c:pt idx="5">
                  <c:v>7.5057236160453534E-3</c:v>
                </c:pt>
                <c:pt idx="6">
                  <c:v>8.4211090292828777E-3</c:v>
                </c:pt>
                <c:pt idx="7">
                  <c:v>9.4477179084181007E-3</c:v>
                </c:pt>
                <c:pt idx="8">
                  <c:v>1.0599555832847801E-2</c:v>
                </c:pt>
                <c:pt idx="9">
                  <c:v>1.1891746220367361E-2</c:v>
                </c:pt>
                <c:pt idx="10">
                  <c:v>1.334139870572096E-2</c:v>
                </c:pt>
                <c:pt idx="11">
                  <c:v>1.4967179621054923E-2</c:v>
                </c:pt>
                <c:pt idx="12">
                  <c:v>1.6791070672654569E-2</c:v>
                </c:pt>
                <c:pt idx="13">
                  <c:v>1.88369025544665E-2</c:v>
                </c:pt>
                <c:pt idx="14">
                  <c:v>2.1131480127668741E-2</c:v>
                </c:pt>
                <c:pt idx="15">
                  <c:v>2.370521620326009E-2</c:v>
                </c:pt>
                <c:pt idx="16">
                  <c:v>2.6591693249901571E-2</c:v>
                </c:pt>
                <c:pt idx="17">
                  <c:v>2.9828875141965552E-2</c:v>
                </c:pt>
                <c:pt idx="18">
                  <c:v>3.3458974840527185E-2</c:v>
                </c:pt>
                <c:pt idx="19">
                  <c:v>3.7529573777211056E-2</c:v>
                </c:pt>
                <c:pt idx="20">
                  <c:v>4.2093503579002926E-2</c:v>
                </c:pt>
                <c:pt idx="21">
                  <c:v>4.7210932217021981E-2</c:v>
                </c:pt>
                <c:pt idx="22">
                  <c:v>5.2947370054950101E-2</c:v>
                </c:pt>
                <c:pt idx="23">
                  <c:v>5.9377933985806736E-2</c:v>
                </c:pt>
                <c:pt idx="24">
                  <c:v>6.6585383461698025E-2</c:v>
                </c:pt>
                <c:pt idx="25">
                  <c:v>7.4662184617453831E-2</c:v>
                </c:pt>
                <c:pt idx="26">
                  <c:v>8.3712572042369565E-2</c:v>
                </c:pt>
                <c:pt idx="27">
                  <c:v>9.3852236002699568E-2</c:v>
                </c:pt>
                <c:pt idx="28">
                  <c:v>0.1052093318975659</c:v>
                </c:pt>
                <c:pt idx="29">
                  <c:v>0.11792804730123135</c:v>
                </c:pt>
                <c:pt idx="30">
                  <c:v>0.13216840904160709</c:v>
                </c:pt>
                <c:pt idx="31">
                  <c:v>0.14810765259640046</c:v>
                </c:pt>
                <c:pt idx="32">
                  <c:v>0.16594459825059824</c:v>
                </c:pt>
                <c:pt idx="33">
                  <c:v>0.18589721288264024</c:v>
                </c:pt>
                <c:pt idx="34">
                  <c:v>0.20821029732527513</c:v>
                </c:pt>
                <c:pt idx="35">
                  <c:v>0.2331504414973207</c:v>
                </c:pt>
                <c:pt idx="36">
                  <c:v>0.26101691915431485</c:v>
                </c:pt>
                <c:pt idx="37">
                  <c:v>0.29213626246399044</c:v>
                </c:pt>
                <c:pt idx="38">
                  <c:v>0.32686840754287261</c:v>
                </c:pt>
                <c:pt idx="39">
                  <c:v>0.36560879299912963</c:v>
                </c:pt>
                <c:pt idx="40">
                  <c:v>0.40878910181995504</c:v>
                </c:pt>
                <c:pt idx="41">
                  <c:v>0.45688206722167518</c:v>
                </c:pt>
                <c:pt idx="42">
                  <c:v>0.51039810461007462</c:v>
                </c:pt>
                <c:pt idx="43">
                  <c:v>0.56989165748045234</c:v>
                </c:pt>
                <c:pt idx="44">
                  <c:v>0.63596167196280762</c:v>
                </c:pt>
                <c:pt idx="45">
                  <c:v>0.70924388953221751</c:v>
                </c:pt>
                <c:pt idx="46">
                  <c:v>0.7904194162076601</c:v>
                </c:pt>
                <c:pt idx="47">
                  <c:v>0.88020132143287222</c:v>
                </c:pt>
                <c:pt idx="48">
                  <c:v>0.97935249007242131</c:v>
                </c:pt>
                <c:pt idx="49">
                  <c:v>1.0886528669060174</c:v>
                </c:pt>
                <c:pt idx="50">
                  <c:v>1.2088891754341318</c:v>
                </c:pt>
                <c:pt idx="51">
                  <c:v>1.3408859042368588</c:v>
                </c:pt>
                <c:pt idx="52">
                  <c:v>1.4854389199276319</c:v>
                </c:pt>
                <c:pt idx="53">
                  <c:v>1.6433316282432597</c:v>
                </c:pt>
                <c:pt idx="54">
                  <c:v>1.8152949165315793</c:v>
                </c:pt>
                <c:pt idx="55">
                  <c:v>2.0020214759253991</c:v>
                </c:pt>
                <c:pt idx="56">
                  <c:v>2.2040785169623884</c:v>
                </c:pt>
                <c:pt idx="57">
                  <c:v>2.4219157467288448</c:v>
                </c:pt>
                <c:pt idx="58">
                  <c:v>2.6558763487008843</c:v>
                </c:pt>
                <c:pt idx="59">
                  <c:v>2.9060801558476181</c:v>
                </c:pt>
                <c:pt idx="60">
                  <c:v>3.1724538750807967</c:v>
                </c:pt>
                <c:pt idx="61">
                  <c:v>3.4546585692243537</c:v>
                </c:pt>
                <c:pt idx="62">
                  <c:v>3.752150185609382</c:v>
                </c:pt>
                <c:pt idx="63">
                  <c:v>4.0640528968118845</c:v>
                </c:pt>
                <c:pt idx="64">
                  <c:v>4.3892136714494949</c:v>
                </c:pt>
                <c:pt idx="65">
                  <c:v>4.7262626620046282</c:v>
                </c:pt>
                <c:pt idx="66">
                  <c:v>5.0734784510299953</c:v>
                </c:pt>
                <c:pt idx="67">
                  <c:v>5.4289356147397285</c:v>
                </c:pt>
                <c:pt idx="68">
                  <c:v>5.7905154003628825</c:v>
                </c:pt>
                <c:pt idx="69">
                  <c:v>6.1559304374456563</c:v>
                </c:pt>
                <c:pt idx="70">
                  <c:v>6.5227961914617953</c:v>
                </c:pt>
                <c:pt idx="71">
                  <c:v>6.8886884215081734</c:v>
                </c:pt>
                <c:pt idx="72">
                  <c:v>7.2511897168818473</c:v>
                </c:pt>
                <c:pt idx="73">
                  <c:v>7.6080209560104235</c:v>
                </c:pt>
                <c:pt idx="74">
                  <c:v>7.9569931686832334</c:v>
                </c:pt>
                <c:pt idx="75">
                  <c:v>8.2961513373982338</c:v>
                </c:pt>
                <c:pt idx="76">
                  <c:v>8.6237561782439727</c:v>
                </c:pt>
                <c:pt idx="77">
                  <c:v>8.9383258592873691</c:v>
                </c:pt>
                <c:pt idx="78">
                  <c:v>9.238685594298838</c:v>
                </c:pt>
                <c:pt idx="79">
                  <c:v>9.5239202742701359</c:v>
                </c:pt>
                <c:pt idx="80">
                  <c:v>9.7933967251398659</c:v>
                </c:pt>
                <c:pt idx="81">
                  <c:v>10.046757400570348</c:v>
                </c:pt>
                <c:pt idx="82">
                  <c:v>10.283870197643383</c:v>
                </c:pt>
                <c:pt idx="83">
                  <c:v>10.50483130334853</c:v>
                </c:pt>
                <c:pt idx="84">
                  <c:v>10.70992783191114</c:v>
                </c:pt>
                <c:pt idx="85">
                  <c:v>10.899585329132426</c:v>
                </c:pt>
                <c:pt idx="86">
                  <c:v>11.074369563865467</c:v>
                </c:pt>
              </c:numCache>
            </c:numRef>
          </c:yVal>
        </c:ser>
        <c:ser>
          <c:idx val="3"/>
          <c:order val="3"/>
          <c:tx>
            <c:v>G", Maxwell</c:v>
          </c:tx>
          <c:spPr>
            <a:ln w="12700">
              <a:solidFill>
                <a:srgbClr val="FF0000"/>
              </a:solidFill>
            </a:ln>
          </c:spPr>
          <c:marker>
            <c:symbol val="none"/>
          </c:marker>
          <c:xVal>
            <c:numRef>
              <c:f>Viscmix!$A$31:$A$117</c:f>
              <c:numCache>
                <c:formatCode>General</c:formatCode>
                <c:ptCount val="87"/>
                <c:pt idx="0">
                  <c:v>0.70000000000000062</c:v>
                </c:pt>
                <c:pt idx="1">
                  <c:v>0.74148000000000003</c:v>
                </c:pt>
                <c:pt idx="2">
                  <c:v>0.7854099999999995</c:v>
                </c:pt>
                <c:pt idx="3">
                  <c:v>0.83195000000000063</c:v>
                </c:pt>
                <c:pt idx="4">
                  <c:v>0.88125000000000009</c:v>
                </c:pt>
                <c:pt idx="5">
                  <c:v>0.93345999999999996</c:v>
                </c:pt>
                <c:pt idx="6">
                  <c:v>0.98877999999999999</c:v>
                </c:pt>
                <c:pt idx="7">
                  <c:v>1.0473599999999998</c:v>
                </c:pt>
                <c:pt idx="8">
                  <c:v>1.1094199999999999</c:v>
                </c:pt>
                <c:pt idx="9">
                  <c:v>1.17516</c:v>
                </c:pt>
                <c:pt idx="10">
                  <c:v>1.2447999999999892</c:v>
                </c:pt>
                <c:pt idx="11">
                  <c:v>1.3185500000000001</c:v>
                </c:pt>
                <c:pt idx="12">
                  <c:v>1.3966799999999999</c:v>
                </c:pt>
                <c:pt idx="13">
                  <c:v>1.4794399999999881</c:v>
                </c:pt>
                <c:pt idx="14">
                  <c:v>1.5670999999999904</c:v>
                </c:pt>
                <c:pt idx="15">
                  <c:v>1.6599599999999999</c:v>
                </c:pt>
                <c:pt idx="16">
                  <c:v>1.7583199999999999</c:v>
                </c:pt>
                <c:pt idx="17">
                  <c:v>1.8625100000000001</c:v>
                </c:pt>
                <c:pt idx="18">
                  <c:v>1.9728699999999997</c:v>
                </c:pt>
                <c:pt idx="19">
                  <c:v>2.0897700000000001</c:v>
                </c:pt>
                <c:pt idx="20">
                  <c:v>2.2135899999999999</c:v>
                </c:pt>
                <c:pt idx="21">
                  <c:v>2.34476</c:v>
                </c:pt>
                <c:pt idx="22">
                  <c:v>2.4836900000000002</c:v>
                </c:pt>
                <c:pt idx="23">
                  <c:v>2.6308599999999784</c:v>
                </c:pt>
                <c:pt idx="24">
                  <c:v>2.7867500000000001</c:v>
                </c:pt>
                <c:pt idx="25">
                  <c:v>2.951869999999972</c:v>
                </c:pt>
                <c:pt idx="26">
                  <c:v>3.1267800000000001</c:v>
                </c:pt>
                <c:pt idx="27">
                  <c:v>3.3120599999999594</c:v>
                </c:pt>
                <c:pt idx="28">
                  <c:v>3.5083099999999998</c:v>
                </c:pt>
                <c:pt idx="29">
                  <c:v>3.7161900000000001</c:v>
                </c:pt>
                <c:pt idx="30">
                  <c:v>3.9363899999999967</c:v>
                </c:pt>
                <c:pt idx="31">
                  <c:v>4.1696299999999997</c:v>
                </c:pt>
                <c:pt idx="32">
                  <c:v>4.4167000000000014</c:v>
                </c:pt>
                <c:pt idx="33">
                  <c:v>4.6783999999999999</c:v>
                </c:pt>
                <c:pt idx="34">
                  <c:v>4.9556199999999997</c:v>
                </c:pt>
                <c:pt idx="35">
                  <c:v>5.2492500000000124</c:v>
                </c:pt>
                <c:pt idx="36">
                  <c:v>5.5602900000000002</c:v>
                </c:pt>
                <c:pt idx="37">
                  <c:v>5.8897599999999999</c:v>
                </c:pt>
                <c:pt idx="38">
                  <c:v>6.2387500000000014</c:v>
                </c:pt>
                <c:pt idx="39">
                  <c:v>6.6084199999999855</c:v>
                </c:pt>
                <c:pt idx="40">
                  <c:v>6.9999900000000004</c:v>
                </c:pt>
                <c:pt idx="41">
                  <c:v>7.4147699999999999</c:v>
                </c:pt>
                <c:pt idx="42">
                  <c:v>7.8541199999999645</c:v>
                </c:pt>
                <c:pt idx="43">
                  <c:v>8.3195000000000068</c:v>
                </c:pt>
                <c:pt idx="44">
                  <c:v>8.8124700000000047</c:v>
                </c:pt>
                <c:pt idx="45">
                  <c:v>9.3346400000000003</c:v>
                </c:pt>
                <c:pt idx="46">
                  <c:v>9.8877500000000005</c:v>
                </c:pt>
                <c:pt idx="47">
                  <c:v>10.473600000000006</c:v>
                </c:pt>
                <c:pt idx="48">
                  <c:v>11.094200000000001</c:v>
                </c:pt>
                <c:pt idx="49">
                  <c:v>11.7516</c:v>
                </c:pt>
                <c:pt idx="50">
                  <c:v>12.447900000000001</c:v>
                </c:pt>
                <c:pt idx="51">
                  <c:v>13.185500000000006</c:v>
                </c:pt>
                <c:pt idx="52">
                  <c:v>13.966800000000006</c:v>
                </c:pt>
                <c:pt idx="53">
                  <c:v>14.7944</c:v>
                </c:pt>
                <c:pt idx="54">
                  <c:v>15.671000000000001</c:v>
                </c:pt>
                <c:pt idx="55">
                  <c:v>16.599599999999889</c:v>
                </c:pt>
                <c:pt idx="56">
                  <c:v>17.58319999999981</c:v>
                </c:pt>
                <c:pt idx="57">
                  <c:v>18.625</c:v>
                </c:pt>
                <c:pt idx="58">
                  <c:v>19.728599999999766</c:v>
                </c:pt>
                <c:pt idx="59">
                  <c:v>20.897600000000001</c:v>
                </c:pt>
                <c:pt idx="60">
                  <c:v>22.135899999999999</c:v>
                </c:pt>
                <c:pt idx="61">
                  <c:v>23.447500000000002</c:v>
                </c:pt>
                <c:pt idx="62">
                  <c:v>24.836900000000131</c:v>
                </c:pt>
                <c:pt idx="63">
                  <c:v>26.308599999999821</c:v>
                </c:pt>
                <c:pt idx="64">
                  <c:v>27.8674</c:v>
                </c:pt>
                <c:pt idx="65">
                  <c:v>29.518699999999889</c:v>
                </c:pt>
                <c:pt idx="66">
                  <c:v>31.267800000000001</c:v>
                </c:pt>
                <c:pt idx="67">
                  <c:v>33.120500000000163</c:v>
                </c:pt>
                <c:pt idx="68">
                  <c:v>35.083000000000006</c:v>
                </c:pt>
                <c:pt idx="69">
                  <c:v>37.161800000000007</c:v>
                </c:pt>
                <c:pt idx="70">
                  <c:v>39.363800000000005</c:v>
                </c:pt>
                <c:pt idx="71">
                  <c:v>41.696300000000306</c:v>
                </c:pt>
                <c:pt idx="72">
                  <c:v>44.166900000000012</c:v>
                </c:pt>
                <c:pt idx="73">
                  <c:v>46.784000000000006</c:v>
                </c:pt>
                <c:pt idx="74">
                  <c:v>49.556100000000001</c:v>
                </c:pt>
                <c:pt idx="75">
                  <c:v>52.492500000000113</c:v>
                </c:pt>
                <c:pt idx="76">
                  <c:v>55.602900000000012</c:v>
                </c:pt>
                <c:pt idx="77">
                  <c:v>58.897500000000001</c:v>
                </c:pt>
                <c:pt idx="78">
                  <c:v>62.387399999999992</c:v>
                </c:pt>
                <c:pt idx="79">
                  <c:v>66.084100000000007</c:v>
                </c:pt>
                <c:pt idx="80">
                  <c:v>69.999799999999993</c:v>
                </c:pt>
                <c:pt idx="81">
                  <c:v>74.147599999999997</c:v>
                </c:pt>
                <c:pt idx="82">
                  <c:v>78.541100000000327</c:v>
                </c:pt>
                <c:pt idx="83">
                  <c:v>83.194900000000004</c:v>
                </c:pt>
                <c:pt idx="84">
                  <c:v>88.124600000000001</c:v>
                </c:pt>
                <c:pt idx="85">
                  <c:v>93.346300000000014</c:v>
                </c:pt>
                <c:pt idx="86">
                  <c:v>98.87739999999998</c:v>
                </c:pt>
              </c:numCache>
            </c:numRef>
          </c:xVal>
          <c:yVal>
            <c:numRef>
              <c:f>Viscmix!$O$31:$O$117</c:f>
              <c:numCache>
                <c:formatCode>General</c:formatCode>
                <c:ptCount val="87"/>
                <c:pt idx="0">
                  <c:v>0.23197316121008069</c:v>
                </c:pt>
                <c:pt idx="1">
                  <c:v>0.24570929973298947</c:v>
                </c:pt>
                <c:pt idx="2">
                  <c:v>0.26025488783866196</c:v>
                </c:pt>
                <c:pt idx="3">
                  <c:v>0.27566244607478785</c:v>
                </c:pt>
                <c:pt idx="4">
                  <c:v>0.29198108999180611</c:v>
                </c:pt>
                <c:pt idx="5">
                  <c:v>0.30925982638806748</c:v>
                </c:pt>
                <c:pt idx="6">
                  <c:v>0.32756407777116825</c:v>
                </c:pt>
                <c:pt idx="7">
                  <c:v>0.3469425657924628</c:v>
                </c:pt>
                <c:pt idx="8">
                  <c:v>0.36746698665997141</c:v>
                </c:pt>
                <c:pt idx="9">
                  <c:v>0.38920219768330488</c:v>
                </c:pt>
                <c:pt idx="10">
                  <c:v>0.41221940829916931</c:v>
                </c:pt>
                <c:pt idx="11">
                  <c:v>0.43658621565808092</c:v>
                </c:pt>
                <c:pt idx="12">
                  <c:v>0.46238967443273582</c:v>
                </c:pt>
                <c:pt idx="13">
                  <c:v>0.48970979025500538</c:v>
                </c:pt>
                <c:pt idx="14">
                  <c:v>0.51863265629479638</c:v>
                </c:pt>
                <c:pt idx="15">
                  <c:v>0.54925364752209205</c:v>
                </c:pt>
                <c:pt idx="16">
                  <c:v>0.58166740564204356</c:v>
                </c:pt>
                <c:pt idx="17">
                  <c:v>0.6159775939657427</c:v>
                </c:pt>
                <c:pt idx="18">
                  <c:v>0.65229013959996562</c:v>
                </c:pt>
                <c:pt idx="19">
                  <c:v>0.69071962238780382</c:v>
                </c:pt>
                <c:pt idx="20">
                  <c:v>0.73138246327672618</c:v>
                </c:pt>
                <c:pt idx="21">
                  <c:v>0.77440978405894501</c:v>
                </c:pt>
                <c:pt idx="22">
                  <c:v>0.81992410880817901</c:v>
                </c:pt>
                <c:pt idx="23">
                  <c:v>0.86806849918344664</c:v>
                </c:pt>
                <c:pt idx="24">
                  <c:v>0.9189831477485908</c:v>
                </c:pt>
                <c:pt idx="25">
                  <c:v>0.97281468536442561</c:v>
                </c:pt>
                <c:pt idx="26">
                  <c:v>1.029722049303724</c:v>
                </c:pt>
                <c:pt idx="27">
                  <c:v>1.0898659398438568</c:v>
                </c:pt>
                <c:pt idx="28">
                  <c:v>1.1534079842690721</c:v>
                </c:pt>
                <c:pt idx="29">
                  <c:v>1.2205226662173898</c:v>
                </c:pt>
                <c:pt idx="30">
                  <c:v>1.2913863585046395</c:v>
                </c:pt>
                <c:pt idx="31">
                  <c:v>1.3661759381011285</c:v>
                </c:pt>
                <c:pt idx="32">
                  <c:v>1.4450799348155721</c:v>
                </c:pt>
                <c:pt idx="33">
                  <c:v>1.5282773604604964</c:v>
                </c:pt>
                <c:pt idx="34">
                  <c:v>1.6159609410455917</c:v>
                </c:pt>
                <c:pt idx="35">
                  <c:v>1.7083058861692253</c:v>
                </c:pt>
                <c:pt idx="36">
                  <c:v>1.8055015610994818</c:v>
                </c:pt>
                <c:pt idx="37">
                  <c:v>1.9077195156965421</c:v>
                </c:pt>
                <c:pt idx="38">
                  <c:v>2.0151251177834903</c:v>
                </c:pt>
                <c:pt idx="39">
                  <c:v>2.1278727220443892</c:v>
                </c:pt>
                <c:pt idx="40">
                  <c:v>2.2460971747539351</c:v>
                </c:pt>
                <c:pt idx="41">
                  <c:v>2.3699166934150937</c:v>
                </c:pt>
                <c:pt idx="42">
                  <c:v>2.4994138530041177</c:v>
                </c:pt>
                <c:pt idx="43">
                  <c:v>2.6346426952453768</c:v>
                </c:pt>
                <c:pt idx="44">
                  <c:v>2.7756195829616255</c:v>
                </c:pt>
                <c:pt idx="45">
                  <c:v>2.9222992140944397</c:v>
                </c:pt>
                <c:pt idx="46">
                  <c:v>3.0745869158522101</c:v>
                </c:pt>
                <c:pt idx="47">
                  <c:v>3.2323076094358569</c:v>
                </c:pt>
                <c:pt idx="48">
                  <c:v>3.3952338577206018</c:v>
                </c:pt>
                <c:pt idx="49">
                  <c:v>3.5630266612009804</c:v>
                </c:pt>
                <c:pt idx="50">
                  <c:v>3.7352274292609478</c:v>
                </c:pt>
                <c:pt idx="51">
                  <c:v>3.9113067216518131</c:v>
                </c:pt>
                <c:pt idx="52">
                  <c:v>4.0905766640220227</c:v>
                </c:pt>
                <c:pt idx="53">
                  <c:v>4.2722288585370674</c:v>
                </c:pt>
                <c:pt idx="54">
                  <c:v>4.4553018474388715</c:v>
                </c:pt>
                <c:pt idx="55">
                  <c:v>4.6387157520139466</c:v>
                </c:pt>
                <c:pt idx="56">
                  <c:v>4.8212072121342304</c:v>
                </c:pt>
                <c:pt idx="57">
                  <c:v>5.0013747996465563</c:v>
                </c:pt>
                <c:pt idx="58">
                  <c:v>5.1777161245425125</c:v>
                </c:pt>
                <c:pt idx="59">
                  <c:v>5.348571782714183</c:v>
                </c:pt>
                <c:pt idx="60">
                  <c:v>5.5121976849315724</c:v>
                </c:pt>
                <c:pt idx="61">
                  <c:v>5.6667654731509085</c:v>
                </c:pt>
                <c:pt idx="62">
                  <c:v>5.8104460974309955</c:v>
                </c:pt>
                <c:pt idx="63">
                  <c:v>5.9413928069322814</c:v>
                </c:pt>
                <c:pt idx="64">
                  <c:v>6.0578278002384245</c:v>
                </c:pt>
                <c:pt idx="65">
                  <c:v>6.1581076793361644</c:v>
                </c:pt>
                <c:pt idx="66">
                  <c:v>6.2407264527109918</c:v>
                </c:pt>
                <c:pt idx="67">
                  <c:v>6.3044101372723285</c:v>
                </c:pt>
                <c:pt idx="68">
                  <c:v>6.3481495534357855</c:v>
                </c:pt>
                <c:pt idx="69">
                  <c:v>6.3712348510129706</c:v>
                </c:pt>
                <c:pt idx="70">
                  <c:v>6.3732865372419365</c:v>
                </c:pt>
                <c:pt idx="71">
                  <c:v>6.3542701552269865</c:v>
                </c:pt>
                <c:pt idx="72">
                  <c:v>6.3145005012296762</c:v>
                </c:pt>
                <c:pt idx="73">
                  <c:v>6.2546210374441564</c:v>
                </c:pt>
                <c:pt idx="74">
                  <c:v>6.1755908716688355</c:v>
                </c:pt>
                <c:pt idx="75">
                  <c:v>6.0786349239622028</c:v>
                </c:pt>
                <c:pt idx="76">
                  <c:v>5.9652091875147439</c:v>
                </c:pt>
                <c:pt idx="77">
                  <c:v>5.8369500202681772</c:v>
                </c:pt>
                <c:pt idx="78">
                  <c:v>5.6956061852102531</c:v>
                </c:pt>
                <c:pt idx="79">
                  <c:v>5.5430069552807231</c:v>
                </c:pt>
                <c:pt idx="80">
                  <c:v>5.3810025859084138</c:v>
                </c:pt>
                <c:pt idx="81">
                  <c:v>5.2114127251021971</c:v>
                </c:pt>
                <c:pt idx="82">
                  <c:v>5.0360062329166526</c:v>
                </c:pt>
                <c:pt idx="83">
                  <c:v>4.8564512152272865</c:v>
                </c:pt>
                <c:pt idx="84">
                  <c:v>4.6742941383830559</c:v>
                </c:pt>
                <c:pt idx="85">
                  <c:v>4.4909634377714536</c:v>
                </c:pt>
                <c:pt idx="86">
                  <c:v>4.3077315030320635</c:v>
                </c:pt>
              </c:numCache>
            </c:numRef>
          </c:yVal>
        </c:ser>
        <c:axId val="91044864"/>
        <c:axId val="91051136"/>
      </c:scatterChart>
      <c:valAx>
        <c:axId val="91044864"/>
        <c:scaling>
          <c:logBase val="10"/>
          <c:orientation val="minMax"/>
          <c:max val="100"/>
          <c:min val="1"/>
        </c:scaling>
        <c:axPos val="b"/>
        <c:title>
          <c:tx>
            <c:rich>
              <a:bodyPr/>
              <a:lstStyle/>
              <a:p>
                <a:pPr>
                  <a:defRPr/>
                </a:pPr>
                <a:r>
                  <a:rPr lang="en-US" dirty="0"/>
                  <a:t>Frequency </a:t>
                </a:r>
                <a:r>
                  <a:rPr lang="en-US" dirty="0" err="1" smtClean="0"/>
                  <a:t>rad</a:t>
                </a:r>
                <a:r>
                  <a:rPr lang="en-US" dirty="0" smtClean="0"/>
                  <a:t>/s</a:t>
                </a:r>
                <a:endParaRPr lang="en-US" dirty="0"/>
              </a:p>
            </c:rich>
          </c:tx>
          <c:layout/>
        </c:title>
        <c:numFmt formatCode="General" sourceLinked="1"/>
        <c:minorTickMark val="in"/>
        <c:tickLblPos val="nextTo"/>
        <c:crossAx val="91051136"/>
        <c:crossesAt val="1.0000000000000041E-3"/>
        <c:crossBetween val="midCat"/>
      </c:valAx>
      <c:valAx>
        <c:axId val="91051136"/>
        <c:scaling>
          <c:logBase val="10"/>
          <c:orientation val="minMax"/>
        </c:scaling>
        <c:axPos val="l"/>
        <c:majorGridlines>
          <c:spPr>
            <a:ln>
              <a:solidFill>
                <a:prstClr val="black">
                  <a:lumMod val="95000"/>
                  <a:alpha val="0"/>
                </a:prstClr>
              </a:solidFill>
            </a:ln>
          </c:spPr>
        </c:majorGridlines>
        <c:title>
          <c:tx>
            <c:rich>
              <a:bodyPr rot="-5400000" vert="horz"/>
              <a:lstStyle/>
              <a:p>
                <a:pPr>
                  <a:defRPr/>
                </a:pPr>
                <a:r>
                  <a:rPr lang="en-US"/>
                  <a:t>G' and G" [=] Pa</a:t>
                </a:r>
              </a:p>
            </c:rich>
          </c:tx>
          <c:layout/>
        </c:title>
        <c:numFmt formatCode="General" sourceLinked="1"/>
        <c:minorTickMark val="in"/>
        <c:tickLblPos val="nextTo"/>
        <c:crossAx val="91044864"/>
        <c:crosses val="autoZero"/>
        <c:crossBetween val="midCat"/>
      </c:valAx>
    </c:plotArea>
    <c:legend>
      <c:legendPos val="r"/>
      <c:layout/>
    </c:legend>
    <c:plotVisOnly val="1"/>
    <c:dispBlanksAs val="gap"/>
  </c:chart>
  <c:txPr>
    <a:bodyPr/>
    <a:lstStyle/>
    <a:p>
      <a:pPr>
        <a:defRPr sz="1400"/>
      </a:pPr>
      <a:endParaRPr lang="en-US"/>
    </a:p>
  </c:txPr>
  <c:externalData r:id="rId1"/>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lineMarker"/>
        <c:ser>
          <c:idx val="0"/>
          <c:order val="0"/>
          <c:spPr>
            <a:ln w="28575">
              <a:noFill/>
            </a:ln>
          </c:spPr>
          <c:marker>
            <c:symbol val="diamond"/>
            <c:size val="5"/>
            <c:spPr>
              <a:noFill/>
              <a:ln>
                <a:solidFill>
                  <a:srgbClr val="00FF00"/>
                </a:solidFill>
              </a:ln>
            </c:spPr>
          </c:marker>
          <c:xVal>
            <c:numRef>
              <c:f>Viscmix!$A$31:$A$117</c:f>
              <c:numCache>
                <c:formatCode>General</c:formatCode>
                <c:ptCount val="87"/>
                <c:pt idx="0">
                  <c:v>0.70000000000000062</c:v>
                </c:pt>
                <c:pt idx="1">
                  <c:v>0.74148000000000003</c:v>
                </c:pt>
                <c:pt idx="2">
                  <c:v>0.7854099999999995</c:v>
                </c:pt>
                <c:pt idx="3">
                  <c:v>0.83195000000000063</c:v>
                </c:pt>
                <c:pt idx="4">
                  <c:v>0.88124999999999998</c:v>
                </c:pt>
                <c:pt idx="5">
                  <c:v>0.93345999999999996</c:v>
                </c:pt>
                <c:pt idx="6">
                  <c:v>0.98877999999999999</c:v>
                </c:pt>
                <c:pt idx="7">
                  <c:v>1.0473599999999998</c:v>
                </c:pt>
                <c:pt idx="8">
                  <c:v>1.1094199999999999</c:v>
                </c:pt>
                <c:pt idx="9">
                  <c:v>1.17516</c:v>
                </c:pt>
                <c:pt idx="10">
                  <c:v>1.2447999999999897</c:v>
                </c:pt>
                <c:pt idx="11">
                  <c:v>1.3185500000000001</c:v>
                </c:pt>
                <c:pt idx="12">
                  <c:v>1.3966799999999999</c:v>
                </c:pt>
                <c:pt idx="13">
                  <c:v>1.4794399999999888</c:v>
                </c:pt>
                <c:pt idx="14">
                  <c:v>1.5670999999999908</c:v>
                </c:pt>
                <c:pt idx="15">
                  <c:v>1.6599599999999999</c:v>
                </c:pt>
                <c:pt idx="16">
                  <c:v>1.7583199999999999</c:v>
                </c:pt>
                <c:pt idx="17">
                  <c:v>1.8625100000000001</c:v>
                </c:pt>
                <c:pt idx="18">
                  <c:v>1.9728699999999999</c:v>
                </c:pt>
                <c:pt idx="19">
                  <c:v>2.0897700000000001</c:v>
                </c:pt>
                <c:pt idx="20">
                  <c:v>2.2135899999999999</c:v>
                </c:pt>
                <c:pt idx="21">
                  <c:v>2.34476</c:v>
                </c:pt>
                <c:pt idx="22">
                  <c:v>2.4836900000000002</c:v>
                </c:pt>
                <c:pt idx="23">
                  <c:v>2.6308599999999793</c:v>
                </c:pt>
                <c:pt idx="24">
                  <c:v>2.7867500000000001</c:v>
                </c:pt>
                <c:pt idx="25">
                  <c:v>2.9518699999999729</c:v>
                </c:pt>
                <c:pt idx="26">
                  <c:v>3.1267800000000001</c:v>
                </c:pt>
                <c:pt idx="27">
                  <c:v>3.3120599999999616</c:v>
                </c:pt>
                <c:pt idx="28">
                  <c:v>3.5083099999999998</c:v>
                </c:pt>
                <c:pt idx="29">
                  <c:v>3.7161900000000001</c:v>
                </c:pt>
                <c:pt idx="30">
                  <c:v>3.9363899999999967</c:v>
                </c:pt>
                <c:pt idx="31">
                  <c:v>4.1696299999999997</c:v>
                </c:pt>
                <c:pt idx="32">
                  <c:v>4.4167000000000014</c:v>
                </c:pt>
                <c:pt idx="33">
                  <c:v>4.6783999999999999</c:v>
                </c:pt>
                <c:pt idx="34">
                  <c:v>4.9556199999999997</c:v>
                </c:pt>
                <c:pt idx="35">
                  <c:v>5.2492500000000124</c:v>
                </c:pt>
                <c:pt idx="36">
                  <c:v>5.5602900000000002</c:v>
                </c:pt>
                <c:pt idx="37">
                  <c:v>5.8897599999999999</c:v>
                </c:pt>
                <c:pt idx="38">
                  <c:v>6.2387500000000014</c:v>
                </c:pt>
                <c:pt idx="39">
                  <c:v>6.6084199999999855</c:v>
                </c:pt>
                <c:pt idx="40">
                  <c:v>6.9999900000000004</c:v>
                </c:pt>
                <c:pt idx="41">
                  <c:v>7.4147699999999999</c:v>
                </c:pt>
                <c:pt idx="42">
                  <c:v>7.8541199999999645</c:v>
                </c:pt>
                <c:pt idx="43">
                  <c:v>8.3195000000000068</c:v>
                </c:pt>
                <c:pt idx="44">
                  <c:v>8.8124700000000047</c:v>
                </c:pt>
                <c:pt idx="45">
                  <c:v>9.3346400000000003</c:v>
                </c:pt>
                <c:pt idx="46">
                  <c:v>9.8877500000000005</c:v>
                </c:pt>
                <c:pt idx="47">
                  <c:v>10.473600000000006</c:v>
                </c:pt>
                <c:pt idx="48">
                  <c:v>11.094200000000001</c:v>
                </c:pt>
                <c:pt idx="49">
                  <c:v>11.7516</c:v>
                </c:pt>
                <c:pt idx="50">
                  <c:v>12.447900000000001</c:v>
                </c:pt>
                <c:pt idx="51">
                  <c:v>13.185500000000006</c:v>
                </c:pt>
                <c:pt idx="52">
                  <c:v>13.966800000000006</c:v>
                </c:pt>
                <c:pt idx="53">
                  <c:v>14.7944</c:v>
                </c:pt>
                <c:pt idx="54">
                  <c:v>15.671000000000001</c:v>
                </c:pt>
                <c:pt idx="55">
                  <c:v>16.599599999999889</c:v>
                </c:pt>
                <c:pt idx="56">
                  <c:v>17.583199999999817</c:v>
                </c:pt>
                <c:pt idx="57">
                  <c:v>18.625</c:v>
                </c:pt>
                <c:pt idx="58">
                  <c:v>19.728599999999773</c:v>
                </c:pt>
                <c:pt idx="59">
                  <c:v>20.897600000000001</c:v>
                </c:pt>
                <c:pt idx="60">
                  <c:v>22.135899999999999</c:v>
                </c:pt>
                <c:pt idx="61">
                  <c:v>23.447500000000002</c:v>
                </c:pt>
                <c:pt idx="62">
                  <c:v>24.836900000000131</c:v>
                </c:pt>
                <c:pt idx="63">
                  <c:v>26.308599999999828</c:v>
                </c:pt>
                <c:pt idx="64">
                  <c:v>27.8674</c:v>
                </c:pt>
                <c:pt idx="65">
                  <c:v>29.518699999999889</c:v>
                </c:pt>
                <c:pt idx="66">
                  <c:v>31.267800000000001</c:v>
                </c:pt>
                <c:pt idx="67">
                  <c:v>33.120500000000163</c:v>
                </c:pt>
                <c:pt idx="68">
                  <c:v>35.083000000000006</c:v>
                </c:pt>
                <c:pt idx="69">
                  <c:v>37.161800000000007</c:v>
                </c:pt>
                <c:pt idx="70">
                  <c:v>39.363800000000005</c:v>
                </c:pt>
                <c:pt idx="71">
                  <c:v>41.696300000000292</c:v>
                </c:pt>
                <c:pt idx="72">
                  <c:v>44.166900000000012</c:v>
                </c:pt>
                <c:pt idx="73">
                  <c:v>46.784000000000006</c:v>
                </c:pt>
                <c:pt idx="74">
                  <c:v>49.556100000000001</c:v>
                </c:pt>
                <c:pt idx="75">
                  <c:v>52.492500000000113</c:v>
                </c:pt>
                <c:pt idx="76">
                  <c:v>55.602900000000012</c:v>
                </c:pt>
                <c:pt idx="77">
                  <c:v>58.897500000000001</c:v>
                </c:pt>
                <c:pt idx="78">
                  <c:v>62.387399999999992</c:v>
                </c:pt>
                <c:pt idx="79">
                  <c:v>66.084100000000007</c:v>
                </c:pt>
                <c:pt idx="80">
                  <c:v>69.999799999999993</c:v>
                </c:pt>
                <c:pt idx="81">
                  <c:v>74.147599999999997</c:v>
                </c:pt>
                <c:pt idx="82">
                  <c:v>78.541100000000327</c:v>
                </c:pt>
                <c:pt idx="83">
                  <c:v>83.194900000000004</c:v>
                </c:pt>
                <c:pt idx="84">
                  <c:v>88.124600000000001</c:v>
                </c:pt>
                <c:pt idx="85">
                  <c:v>93.346300000000014</c:v>
                </c:pt>
                <c:pt idx="86">
                  <c:v>98.87739999999998</c:v>
                </c:pt>
              </c:numCache>
            </c:numRef>
          </c:xVal>
          <c:yVal>
            <c:numRef>
              <c:f>Viscmix!$H$31:$H$117</c:f>
              <c:numCache>
                <c:formatCode>General</c:formatCode>
                <c:ptCount val="87"/>
                <c:pt idx="0">
                  <c:v>86.859099999999998</c:v>
                </c:pt>
                <c:pt idx="1">
                  <c:v>86.931100000000427</c:v>
                </c:pt>
                <c:pt idx="2">
                  <c:v>85.516599999999997</c:v>
                </c:pt>
                <c:pt idx="3">
                  <c:v>86.896199999999993</c:v>
                </c:pt>
                <c:pt idx="4">
                  <c:v>86.356699999999989</c:v>
                </c:pt>
                <c:pt idx="5">
                  <c:v>87.225999999999999</c:v>
                </c:pt>
                <c:pt idx="6">
                  <c:v>85.529499999999999</c:v>
                </c:pt>
                <c:pt idx="7">
                  <c:v>88.319400000000002</c:v>
                </c:pt>
                <c:pt idx="8">
                  <c:v>86.013400000000004</c:v>
                </c:pt>
                <c:pt idx="9">
                  <c:v>85.843000000000004</c:v>
                </c:pt>
                <c:pt idx="10">
                  <c:v>85.653999999999982</c:v>
                </c:pt>
                <c:pt idx="11">
                  <c:v>86.782899999999998</c:v>
                </c:pt>
                <c:pt idx="12">
                  <c:v>85.954200000000327</c:v>
                </c:pt>
                <c:pt idx="13">
                  <c:v>85.823599999999999</c:v>
                </c:pt>
                <c:pt idx="14">
                  <c:v>85.630899999999983</c:v>
                </c:pt>
                <c:pt idx="15">
                  <c:v>85.2059</c:v>
                </c:pt>
                <c:pt idx="16">
                  <c:v>85.342100000000002</c:v>
                </c:pt>
                <c:pt idx="17">
                  <c:v>85.716300000000004</c:v>
                </c:pt>
                <c:pt idx="18">
                  <c:v>85.5274</c:v>
                </c:pt>
                <c:pt idx="19">
                  <c:v>84.9162000000007</c:v>
                </c:pt>
                <c:pt idx="20">
                  <c:v>84.440200000000729</c:v>
                </c:pt>
                <c:pt idx="21">
                  <c:v>85.264799999999994</c:v>
                </c:pt>
                <c:pt idx="22">
                  <c:v>84.740000000000023</c:v>
                </c:pt>
                <c:pt idx="23">
                  <c:v>83.472099999999998</c:v>
                </c:pt>
                <c:pt idx="24">
                  <c:v>83.822299999999998</c:v>
                </c:pt>
                <c:pt idx="25">
                  <c:v>83.4953</c:v>
                </c:pt>
                <c:pt idx="26">
                  <c:v>83.565699999999993</c:v>
                </c:pt>
                <c:pt idx="27">
                  <c:v>82.563300000000012</c:v>
                </c:pt>
                <c:pt idx="28">
                  <c:v>83.165299999999988</c:v>
                </c:pt>
                <c:pt idx="29">
                  <c:v>82.627499999999998</c:v>
                </c:pt>
                <c:pt idx="30">
                  <c:v>82.433899999999994</c:v>
                </c:pt>
                <c:pt idx="31">
                  <c:v>81.516999999999996</c:v>
                </c:pt>
                <c:pt idx="32">
                  <c:v>81.066999999999993</c:v>
                </c:pt>
                <c:pt idx="33">
                  <c:v>80.7303</c:v>
                </c:pt>
                <c:pt idx="34">
                  <c:v>80.287899999999993</c:v>
                </c:pt>
                <c:pt idx="35">
                  <c:v>79.921400000000006</c:v>
                </c:pt>
                <c:pt idx="36">
                  <c:v>79.261700000000005</c:v>
                </c:pt>
                <c:pt idx="37">
                  <c:v>78.653599999999983</c:v>
                </c:pt>
                <c:pt idx="38">
                  <c:v>78.411900000000671</c:v>
                </c:pt>
                <c:pt idx="39">
                  <c:v>77.586500000000001</c:v>
                </c:pt>
                <c:pt idx="40">
                  <c:v>77.0809</c:v>
                </c:pt>
                <c:pt idx="41">
                  <c:v>76.216499999999996</c:v>
                </c:pt>
                <c:pt idx="42">
                  <c:v>75.580200000000005</c:v>
                </c:pt>
                <c:pt idx="43">
                  <c:v>75.033799999999999</c:v>
                </c:pt>
                <c:pt idx="44">
                  <c:v>74.056200000000004</c:v>
                </c:pt>
                <c:pt idx="45">
                  <c:v>73.400000000000006</c:v>
                </c:pt>
                <c:pt idx="46">
                  <c:v>72.479699999999994</c:v>
                </c:pt>
                <c:pt idx="47">
                  <c:v>71.690399999999983</c:v>
                </c:pt>
                <c:pt idx="48">
                  <c:v>70.869699999999995</c:v>
                </c:pt>
                <c:pt idx="49">
                  <c:v>69.823099999999982</c:v>
                </c:pt>
                <c:pt idx="50">
                  <c:v>68.607200000000006</c:v>
                </c:pt>
                <c:pt idx="51">
                  <c:v>67.831100000000006</c:v>
                </c:pt>
                <c:pt idx="52">
                  <c:v>66.724599999999995</c:v>
                </c:pt>
                <c:pt idx="53">
                  <c:v>65.626699999999985</c:v>
                </c:pt>
                <c:pt idx="54">
                  <c:v>64.571399999999983</c:v>
                </c:pt>
                <c:pt idx="55">
                  <c:v>63.298400000000299</c:v>
                </c:pt>
                <c:pt idx="56">
                  <c:v>61.9377</c:v>
                </c:pt>
                <c:pt idx="57">
                  <c:v>61.103300000000011</c:v>
                </c:pt>
                <c:pt idx="58">
                  <c:v>59.948600000000006</c:v>
                </c:pt>
                <c:pt idx="59">
                  <c:v>58.585800000000006</c:v>
                </c:pt>
                <c:pt idx="60">
                  <c:v>57.239500000000113</c:v>
                </c:pt>
                <c:pt idx="61">
                  <c:v>55.879300000000001</c:v>
                </c:pt>
                <c:pt idx="62">
                  <c:v>54.734300000000012</c:v>
                </c:pt>
                <c:pt idx="63">
                  <c:v>53.531300000000002</c:v>
                </c:pt>
                <c:pt idx="64">
                  <c:v>52.429600000000001</c:v>
                </c:pt>
                <c:pt idx="65">
                  <c:v>51.108000000000011</c:v>
                </c:pt>
                <c:pt idx="66">
                  <c:v>49.75</c:v>
                </c:pt>
                <c:pt idx="67">
                  <c:v>48.360700000000001</c:v>
                </c:pt>
                <c:pt idx="68">
                  <c:v>47.352399999999996</c:v>
                </c:pt>
                <c:pt idx="69">
                  <c:v>45.965500000000013</c:v>
                </c:pt>
                <c:pt idx="70">
                  <c:v>44.8367</c:v>
                </c:pt>
                <c:pt idx="71">
                  <c:v>43.670100000000012</c:v>
                </c:pt>
                <c:pt idx="72">
                  <c:v>42.655800000000006</c:v>
                </c:pt>
                <c:pt idx="73">
                  <c:v>41.314799999999998</c:v>
                </c:pt>
                <c:pt idx="74">
                  <c:v>40.475300000000011</c:v>
                </c:pt>
                <c:pt idx="75">
                  <c:v>39.336800000000004</c:v>
                </c:pt>
                <c:pt idx="76">
                  <c:v>38.420100000000012</c:v>
                </c:pt>
                <c:pt idx="77">
                  <c:v>37.209900000000012</c:v>
                </c:pt>
                <c:pt idx="78">
                  <c:v>36.464600000000004</c:v>
                </c:pt>
                <c:pt idx="79">
                  <c:v>35.570500000000003</c:v>
                </c:pt>
                <c:pt idx="80">
                  <c:v>34.417700000000004</c:v>
                </c:pt>
                <c:pt idx="81">
                  <c:v>32.689700000000002</c:v>
                </c:pt>
                <c:pt idx="82">
                  <c:v>27.444299999999824</c:v>
                </c:pt>
                <c:pt idx="83">
                  <c:v>33.730100000000213</c:v>
                </c:pt>
                <c:pt idx="84">
                  <c:v>33.629600000000003</c:v>
                </c:pt>
                <c:pt idx="85">
                  <c:v>32.886699999999998</c:v>
                </c:pt>
                <c:pt idx="86">
                  <c:v>32.251899999999999</c:v>
                </c:pt>
              </c:numCache>
            </c:numRef>
          </c:yVal>
        </c:ser>
        <c:axId val="90506368"/>
        <c:axId val="90513792"/>
      </c:scatterChart>
      <c:valAx>
        <c:axId val="90506368"/>
        <c:scaling>
          <c:logBase val="10"/>
          <c:orientation val="minMax"/>
          <c:max val="100"/>
          <c:min val="1"/>
        </c:scaling>
        <c:axPos val="b"/>
        <c:title>
          <c:tx>
            <c:rich>
              <a:bodyPr/>
              <a:lstStyle/>
              <a:p>
                <a:pPr>
                  <a:defRPr/>
                </a:pPr>
                <a:r>
                  <a:rPr lang="en-US" dirty="0"/>
                  <a:t>Frequency </a:t>
                </a:r>
                <a:r>
                  <a:rPr lang="en-US" dirty="0" err="1" smtClean="0"/>
                  <a:t>rad</a:t>
                </a:r>
                <a:r>
                  <a:rPr lang="en-US" dirty="0" smtClean="0"/>
                  <a:t>/s</a:t>
                </a:r>
                <a:endParaRPr lang="en-US" dirty="0"/>
              </a:p>
            </c:rich>
          </c:tx>
          <c:layout/>
        </c:title>
        <c:numFmt formatCode="General" sourceLinked="1"/>
        <c:minorTickMark val="in"/>
        <c:tickLblPos val="nextTo"/>
        <c:crossAx val="90513792"/>
        <c:crossesAt val="1.0000000000000041E-3"/>
        <c:crossBetween val="midCat"/>
      </c:valAx>
      <c:valAx>
        <c:axId val="90513792"/>
        <c:scaling>
          <c:orientation val="minMax"/>
          <c:max val="90"/>
          <c:min val="30"/>
        </c:scaling>
        <c:axPos val="l"/>
        <c:majorGridlines>
          <c:spPr>
            <a:ln>
              <a:solidFill>
                <a:srgbClr val="4F81BD">
                  <a:alpha val="0"/>
                </a:srgbClr>
              </a:solidFill>
            </a:ln>
          </c:spPr>
        </c:majorGridlines>
        <c:title>
          <c:tx>
            <c:rich>
              <a:bodyPr rot="-5400000" vert="horz"/>
              <a:lstStyle/>
              <a:p>
                <a:pPr>
                  <a:defRPr/>
                </a:pPr>
                <a:r>
                  <a:rPr lang="en-US"/>
                  <a:t>Phase angle</a:t>
                </a:r>
              </a:p>
            </c:rich>
          </c:tx>
          <c:layout>
            <c:manualLayout>
              <c:xMode val="edge"/>
              <c:yMode val="edge"/>
              <c:x val="1.6259317585301834E-2"/>
              <c:y val="0.11215828790631972"/>
            </c:manualLayout>
          </c:layout>
        </c:title>
        <c:numFmt formatCode="General" sourceLinked="1"/>
        <c:minorTickMark val="in"/>
        <c:tickLblPos val="nextTo"/>
        <c:crossAx val="90506368"/>
        <c:crosses val="autoZero"/>
        <c:crossBetween val="midCat"/>
      </c:valAx>
    </c:plotArea>
    <c:legend>
      <c:legendPos val="r"/>
      <c:layout/>
    </c:legend>
    <c:plotVisOnly val="1"/>
    <c:dispBlanksAs val="gap"/>
  </c:chart>
  <c:txPr>
    <a:bodyPr/>
    <a:lstStyle/>
    <a:p>
      <a:pPr>
        <a:defRPr sz="16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6343462549467166"/>
          <c:y val="3.9847072687342763E-2"/>
          <c:w val="0.65214537884460544"/>
          <c:h val="0.7753114789222777"/>
        </c:manualLayout>
      </c:layout>
      <c:scatterChart>
        <c:scatterStyle val="lineMarker"/>
        <c:ser>
          <c:idx val="0"/>
          <c:order val="0"/>
          <c:tx>
            <c:v>G' (seawater)</c:v>
          </c:tx>
          <c:spPr>
            <a:ln w="28575">
              <a:noFill/>
            </a:ln>
          </c:spPr>
          <c:marker>
            <c:symbol val="diamond"/>
            <c:size val="3"/>
            <c:spPr>
              <a:noFill/>
              <a:ln w="25400">
                <a:solidFill>
                  <a:srgbClr val="00B0F0"/>
                </a:solidFill>
              </a:ln>
            </c:spPr>
          </c:marker>
          <c:dLbls>
            <c:dLbl>
              <c:idx val="30"/>
              <c:layout>
                <c:manualLayout>
                  <c:x val="-0.1769759450171825"/>
                  <c:y val="-8.0952380952381026E-2"/>
                </c:manualLayout>
              </c:layout>
              <c:tx>
                <c:rich>
                  <a:bodyPr/>
                  <a:lstStyle/>
                  <a:p>
                    <a:r>
                      <a:rPr lang="en-US" b="1" dirty="0" smtClean="0">
                        <a:solidFill>
                          <a:srgbClr val="00B0F0"/>
                        </a:solidFill>
                      </a:rPr>
                      <a:t>In Seawater</a:t>
                    </a:r>
                  </a:p>
                  <a:p>
                    <a:r>
                      <a:rPr lang="en-US" b="1" dirty="0" smtClean="0">
                        <a:solidFill>
                          <a:srgbClr val="00B0F0"/>
                        </a:solidFill>
                      </a:rPr>
                      <a:t>G’ and </a:t>
                    </a:r>
                    <a:r>
                      <a:rPr lang="en-US" b="1" dirty="0" smtClean="0">
                        <a:solidFill>
                          <a:srgbClr val="FF3300"/>
                        </a:solidFill>
                      </a:rPr>
                      <a:t>G”</a:t>
                    </a:r>
                    <a:endParaRPr lang="en-US" b="1" dirty="0">
                      <a:solidFill>
                        <a:srgbClr val="FF3300"/>
                      </a:solidFill>
                    </a:endParaRPr>
                  </a:p>
                </c:rich>
              </c:tx>
              <c:showVal val="1"/>
            </c:dLbl>
            <c:delete val="1"/>
          </c:dLbls>
          <c:xVal>
            <c:numRef>
              <c:f>Sheet3!$B$40:$B$82</c:f>
              <c:numCache>
                <c:formatCode>General</c:formatCode>
                <c:ptCount val="43"/>
                <c:pt idx="0">
                  <c:v>0.1</c:v>
                </c:pt>
                <c:pt idx="1">
                  <c:v>0.11659145000000012</c:v>
                </c:pt>
                <c:pt idx="2">
                  <c:v>0.13593564999999999</c:v>
                </c:pt>
                <c:pt idx="3">
                  <c:v>0.15848933000000079</c:v>
                </c:pt>
                <c:pt idx="4">
                  <c:v>0.18478499000000048</c:v>
                </c:pt>
                <c:pt idx="5">
                  <c:v>0.21544349000000082</c:v>
                </c:pt>
                <c:pt idx="6">
                  <c:v>0.25118867000000067</c:v>
                </c:pt>
                <c:pt idx="7">
                  <c:v>0.29286447000000126</c:v>
                </c:pt>
                <c:pt idx="8">
                  <c:v>0.34145492000000038</c:v>
                </c:pt>
                <c:pt idx="9">
                  <c:v>0.39810723000000031</c:v>
                </c:pt>
                <c:pt idx="10">
                  <c:v>0.46415895000000001</c:v>
                </c:pt>
                <c:pt idx="11">
                  <c:v>0.54116964000000001</c:v>
                </c:pt>
                <c:pt idx="12">
                  <c:v>0.63095748000000063</c:v>
                </c:pt>
                <c:pt idx="13">
                  <c:v>0.73564243000000196</c:v>
                </c:pt>
                <c:pt idx="14">
                  <c:v>0.85769611999999995</c:v>
                </c:pt>
                <c:pt idx="15">
                  <c:v>1.0000001999999999</c:v>
                </c:pt>
                <c:pt idx="16">
                  <c:v>1.165914699999997</c:v>
                </c:pt>
                <c:pt idx="17">
                  <c:v>1.3593568</c:v>
                </c:pt>
                <c:pt idx="18">
                  <c:v>1.584893699999997</c:v>
                </c:pt>
                <c:pt idx="19">
                  <c:v>1.8478504</c:v>
                </c:pt>
                <c:pt idx="20">
                  <c:v>2.1544353999999997</c:v>
                </c:pt>
                <c:pt idx="21">
                  <c:v>2.5118872999999997</c:v>
                </c:pt>
                <c:pt idx="22">
                  <c:v>2.9286455999999967</c:v>
                </c:pt>
                <c:pt idx="23">
                  <c:v>3.4145500999999987</c:v>
                </c:pt>
                <c:pt idx="24">
                  <c:v>3.9810730999999997</c:v>
                </c:pt>
                <c:pt idx="25">
                  <c:v>4.6415905999999945</c:v>
                </c:pt>
                <c:pt idx="26">
                  <c:v>5.4116974000000138</c:v>
                </c:pt>
                <c:pt idx="27">
                  <c:v>6.3095759999999945</c:v>
                </c:pt>
                <c:pt idx="28">
                  <c:v>7.3564257999999985</c:v>
                </c:pt>
                <c:pt idx="29">
                  <c:v>8.5769625000000005</c:v>
                </c:pt>
                <c:pt idx="30">
                  <c:v>10.000004000000002</c:v>
                </c:pt>
                <c:pt idx="31">
                  <c:v>11.659148</c:v>
                </c:pt>
                <c:pt idx="32">
                  <c:v>13.593569</c:v>
                </c:pt>
                <c:pt idx="33">
                  <c:v>15.848938</c:v>
                </c:pt>
                <c:pt idx="34">
                  <c:v>18.478505999999989</c:v>
                </c:pt>
                <c:pt idx="35">
                  <c:v>21.544357000000005</c:v>
                </c:pt>
                <c:pt idx="36">
                  <c:v>25.118877000000055</c:v>
                </c:pt>
                <c:pt idx="37">
                  <c:v>29.286460999999989</c:v>
                </c:pt>
                <c:pt idx="38">
                  <c:v>34.145508000000063</c:v>
                </c:pt>
                <c:pt idx="39">
                  <c:v>39.810740999999993</c:v>
                </c:pt>
                <c:pt idx="40">
                  <c:v>46.415916000000003</c:v>
                </c:pt>
                <c:pt idx="41">
                  <c:v>54.116985</c:v>
                </c:pt>
                <c:pt idx="42">
                  <c:v>63.095772000000117</c:v>
                </c:pt>
              </c:numCache>
            </c:numRef>
          </c:xVal>
          <c:yVal>
            <c:numRef>
              <c:f>Sheet3!$C$40:$C$82</c:f>
              <c:numCache>
                <c:formatCode>General</c:formatCode>
                <c:ptCount val="43"/>
                <c:pt idx="0">
                  <c:v>4.3552443000000034E-3</c:v>
                </c:pt>
                <c:pt idx="1">
                  <c:v>9.0404246000000028E-3</c:v>
                </c:pt>
                <c:pt idx="2">
                  <c:v>4.6163043000000004E-3</c:v>
                </c:pt>
                <c:pt idx="3">
                  <c:v>8.1597026000000267E-3</c:v>
                </c:pt>
                <c:pt idx="4">
                  <c:v>1.2010850999999999E-2</c:v>
                </c:pt>
                <c:pt idx="5">
                  <c:v>1.1699994E-2</c:v>
                </c:pt>
                <c:pt idx="6">
                  <c:v>1.7679729000000005E-2</c:v>
                </c:pt>
                <c:pt idx="7">
                  <c:v>2.6082495000000001E-2</c:v>
                </c:pt>
                <c:pt idx="8">
                  <c:v>2.5588420999999997E-2</c:v>
                </c:pt>
                <c:pt idx="9">
                  <c:v>3.8976323E-2</c:v>
                </c:pt>
                <c:pt idx="10">
                  <c:v>4.4411793000000137E-2</c:v>
                </c:pt>
                <c:pt idx="11">
                  <c:v>5.4371003000000022E-2</c:v>
                </c:pt>
                <c:pt idx="12">
                  <c:v>6.2333833000000165E-2</c:v>
                </c:pt>
                <c:pt idx="13">
                  <c:v>8.3740577000000024E-2</c:v>
                </c:pt>
                <c:pt idx="14">
                  <c:v>0.10786656000000017</c:v>
                </c:pt>
                <c:pt idx="15">
                  <c:v>0.13964285000000001</c:v>
                </c:pt>
                <c:pt idx="16">
                  <c:v>0.17691927000000052</c:v>
                </c:pt>
                <c:pt idx="17">
                  <c:v>0.21879092999999999</c:v>
                </c:pt>
                <c:pt idx="18">
                  <c:v>0.26854625000000004</c:v>
                </c:pt>
                <c:pt idx="19">
                  <c:v>0.33131436000000158</c:v>
                </c:pt>
                <c:pt idx="20">
                  <c:v>0.39326674000000073</c:v>
                </c:pt>
                <c:pt idx="21">
                  <c:v>0.46855053000000002</c:v>
                </c:pt>
                <c:pt idx="22">
                  <c:v>0.55034751000000004</c:v>
                </c:pt>
                <c:pt idx="23">
                  <c:v>0.64242923000000196</c:v>
                </c:pt>
                <c:pt idx="24">
                  <c:v>0.73940474</c:v>
                </c:pt>
                <c:pt idx="25">
                  <c:v>0.83266920000000133</c:v>
                </c:pt>
                <c:pt idx="26">
                  <c:v>0.91914266</c:v>
                </c:pt>
                <c:pt idx="27">
                  <c:v>1.0126877999999999</c:v>
                </c:pt>
                <c:pt idx="28">
                  <c:v>1.0981984</c:v>
                </c:pt>
                <c:pt idx="29">
                  <c:v>1.1790453999999999</c:v>
                </c:pt>
                <c:pt idx="30">
                  <c:v>1.2645715</c:v>
                </c:pt>
                <c:pt idx="31">
                  <c:v>1.3285328999999999</c:v>
                </c:pt>
                <c:pt idx="32">
                  <c:v>1.4057322999999946</c:v>
                </c:pt>
                <c:pt idx="33">
                  <c:v>1.4846336999999965</c:v>
                </c:pt>
                <c:pt idx="34">
                  <c:v>1.5577282999999948</c:v>
                </c:pt>
                <c:pt idx="35">
                  <c:v>1.6471556000000001</c:v>
                </c:pt>
                <c:pt idx="36">
                  <c:v>1.7189869</c:v>
                </c:pt>
                <c:pt idx="37">
                  <c:v>1.827148</c:v>
                </c:pt>
                <c:pt idx="38">
                  <c:v>1.9429333</c:v>
                </c:pt>
                <c:pt idx="39">
                  <c:v>2.0608827999999999</c:v>
                </c:pt>
                <c:pt idx="40">
                  <c:v>2.2309855999999999</c:v>
                </c:pt>
                <c:pt idx="41">
                  <c:v>2.4886257999999999</c:v>
                </c:pt>
                <c:pt idx="42">
                  <c:v>2.7478180000000001</c:v>
                </c:pt>
              </c:numCache>
            </c:numRef>
          </c:yVal>
        </c:ser>
        <c:ser>
          <c:idx val="1"/>
          <c:order val="1"/>
          <c:tx>
            <c:v>G" (seawaer)</c:v>
          </c:tx>
          <c:spPr>
            <a:ln w="28575">
              <a:noFill/>
            </a:ln>
          </c:spPr>
          <c:marker>
            <c:symbol val="square"/>
            <c:size val="3"/>
            <c:spPr>
              <a:noFill/>
              <a:ln w="25400">
                <a:solidFill>
                  <a:srgbClr val="FF3300"/>
                </a:solidFill>
              </a:ln>
            </c:spPr>
          </c:marker>
          <c:xVal>
            <c:numRef>
              <c:f>Sheet3!$B$40:$B$82</c:f>
              <c:numCache>
                <c:formatCode>General</c:formatCode>
                <c:ptCount val="43"/>
                <c:pt idx="0">
                  <c:v>0.1</c:v>
                </c:pt>
                <c:pt idx="1">
                  <c:v>0.11659145000000012</c:v>
                </c:pt>
                <c:pt idx="2">
                  <c:v>0.13593564999999999</c:v>
                </c:pt>
                <c:pt idx="3">
                  <c:v>0.15848933000000079</c:v>
                </c:pt>
                <c:pt idx="4">
                  <c:v>0.18478499000000048</c:v>
                </c:pt>
                <c:pt idx="5">
                  <c:v>0.21544349000000082</c:v>
                </c:pt>
                <c:pt idx="6">
                  <c:v>0.25118867000000067</c:v>
                </c:pt>
                <c:pt idx="7">
                  <c:v>0.29286447000000126</c:v>
                </c:pt>
                <c:pt idx="8">
                  <c:v>0.34145492000000038</c:v>
                </c:pt>
                <c:pt idx="9">
                  <c:v>0.39810723000000031</c:v>
                </c:pt>
                <c:pt idx="10">
                  <c:v>0.46415895000000001</c:v>
                </c:pt>
                <c:pt idx="11">
                  <c:v>0.54116964000000001</c:v>
                </c:pt>
                <c:pt idx="12">
                  <c:v>0.63095748000000063</c:v>
                </c:pt>
                <c:pt idx="13">
                  <c:v>0.73564243000000196</c:v>
                </c:pt>
                <c:pt idx="14">
                  <c:v>0.85769611999999995</c:v>
                </c:pt>
                <c:pt idx="15">
                  <c:v>1.0000001999999999</c:v>
                </c:pt>
                <c:pt idx="16">
                  <c:v>1.165914699999997</c:v>
                </c:pt>
                <c:pt idx="17">
                  <c:v>1.3593568</c:v>
                </c:pt>
                <c:pt idx="18">
                  <c:v>1.584893699999997</c:v>
                </c:pt>
                <c:pt idx="19">
                  <c:v>1.8478504</c:v>
                </c:pt>
                <c:pt idx="20">
                  <c:v>2.1544353999999997</c:v>
                </c:pt>
                <c:pt idx="21">
                  <c:v>2.5118872999999997</c:v>
                </c:pt>
                <c:pt idx="22">
                  <c:v>2.9286455999999967</c:v>
                </c:pt>
                <c:pt idx="23">
                  <c:v>3.4145500999999987</c:v>
                </c:pt>
                <c:pt idx="24">
                  <c:v>3.9810730999999997</c:v>
                </c:pt>
                <c:pt idx="25">
                  <c:v>4.6415905999999945</c:v>
                </c:pt>
                <c:pt idx="26">
                  <c:v>5.4116974000000138</c:v>
                </c:pt>
                <c:pt idx="27">
                  <c:v>6.3095759999999945</c:v>
                </c:pt>
                <c:pt idx="28">
                  <c:v>7.3564257999999985</c:v>
                </c:pt>
                <c:pt idx="29">
                  <c:v>8.5769625000000005</c:v>
                </c:pt>
                <c:pt idx="30">
                  <c:v>10.000004000000002</c:v>
                </c:pt>
                <c:pt idx="31">
                  <c:v>11.659148</c:v>
                </c:pt>
                <c:pt idx="32">
                  <c:v>13.593569</c:v>
                </c:pt>
                <c:pt idx="33">
                  <c:v>15.848938</c:v>
                </c:pt>
                <c:pt idx="34">
                  <c:v>18.478505999999989</c:v>
                </c:pt>
                <c:pt idx="35">
                  <c:v>21.544357000000005</c:v>
                </c:pt>
                <c:pt idx="36">
                  <c:v>25.118877000000055</c:v>
                </c:pt>
                <c:pt idx="37">
                  <c:v>29.286460999999989</c:v>
                </c:pt>
                <c:pt idx="38">
                  <c:v>34.145508000000063</c:v>
                </c:pt>
                <c:pt idx="39">
                  <c:v>39.810740999999993</c:v>
                </c:pt>
                <c:pt idx="40">
                  <c:v>46.415916000000003</c:v>
                </c:pt>
                <c:pt idx="41">
                  <c:v>54.116985</c:v>
                </c:pt>
                <c:pt idx="42">
                  <c:v>63.095772000000117</c:v>
                </c:pt>
              </c:numCache>
            </c:numRef>
          </c:xVal>
          <c:yVal>
            <c:numRef>
              <c:f>Sheet3!$D$40:$D$82</c:f>
              <c:numCache>
                <c:formatCode>General</c:formatCode>
                <c:ptCount val="43"/>
                <c:pt idx="0">
                  <c:v>3.5296999000000009E-2</c:v>
                </c:pt>
                <c:pt idx="1">
                  <c:v>4.3998122000000001E-2</c:v>
                </c:pt>
                <c:pt idx="2">
                  <c:v>5.2653107999999997E-2</c:v>
                </c:pt>
                <c:pt idx="3">
                  <c:v>6.3964471000000134E-2</c:v>
                </c:pt>
                <c:pt idx="4">
                  <c:v>7.7721916000000113E-2</c:v>
                </c:pt>
                <c:pt idx="5">
                  <c:v>9.0915501000000024E-2</c:v>
                </c:pt>
                <c:pt idx="6">
                  <c:v>0.10985858</c:v>
                </c:pt>
                <c:pt idx="7">
                  <c:v>0.13005158</c:v>
                </c:pt>
                <c:pt idx="8">
                  <c:v>0.14751531000000048</c:v>
                </c:pt>
                <c:pt idx="9">
                  <c:v>0.17148820000000042</c:v>
                </c:pt>
                <c:pt idx="10">
                  <c:v>0.19830479000000001</c:v>
                </c:pt>
                <c:pt idx="11">
                  <c:v>0.23003895999999999</c:v>
                </c:pt>
                <c:pt idx="12">
                  <c:v>0.26626769</c:v>
                </c:pt>
                <c:pt idx="13">
                  <c:v>0.30057147000000073</c:v>
                </c:pt>
                <c:pt idx="14">
                  <c:v>0.34668961000000031</c:v>
                </c:pt>
                <c:pt idx="15">
                  <c:v>0.39367887000000157</c:v>
                </c:pt>
                <c:pt idx="16">
                  <c:v>0.43677998000000073</c:v>
                </c:pt>
                <c:pt idx="17">
                  <c:v>0.48637348000000091</c:v>
                </c:pt>
                <c:pt idx="18">
                  <c:v>0.53917134</c:v>
                </c:pt>
                <c:pt idx="19">
                  <c:v>0.59328686999999802</c:v>
                </c:pt>
                <c:pt idx="20">
                  <c:v>0.63772750000000145</c:v>
                </c:pt>
                <c:pt idx="21">
                  <c:v>0.68464303000000182</c:v>
                </c:pt>
                <c:pt idx="22">
                  <c:v>0.72117108000000063</c:v>
                </c:pt>
                <c:pt idx="23">
                  <c:v>0.74968201000000145</c:v>
                </c:pt>
                <c:pt idx="24">
                  <c:v>0.77887154000000181</c:v>
                </c:pt>
                <c:pt idx="25">
                  <c:v>0.79593491999999999</c:v>
                </c:pt>
                <c:pt idx="26">
                  <c:v>0.80760538999999998</c:v>
                </c:pt>
                <c:pt idx="27">
                  <c:v>0.81286137999999997</c:v>
                </c:pt>
                <c:pt idx="28">
                  <c:v>0.81312536999999996</c:v>
                </c:pt>
                <c:pt idx="29">
                  <c:v>0.81339985000000181</c:v>
                </c:pt>
                <c:pt idx="30">
                  <c:v>0.81358825999999951</c:v>
                </c:pt>
                <c:pt idx="31">
                  <c:v>0.81933909999999999</c:v>
                </c:pt>
                <c:pt idx="32">
                  <c:v>0.82649355999999996</c:v>
                </c:pt>
                <c:pt idx="33">
                  <c:v>0.84772015000000145</c:v>
                </c:pt>
                <c:pt idx="34">
                  <c:v>0.86501408000000002</c:v>
                </c:pt>
                <c:pt idx="35">
                  <c:v>0.89126854999999816</c:v>
                </c:pt>
                <c:pt idx="36">
                  <c:v>0.90672797000000005</c:v>
                </c:pt>
                <c:pt idx="37">
                  <c:v>0.97275358000000001</c:v>
                </c:pt>
                <c:pt idx="38">
                  <c:v>1.0340341</c:v>
                </c:pt>
                <c:pt idx="39">
                  <c:v>1.093475</c:v>
                </c:pt>
                <c:pt idx="40">
                  <c:v>1.1854146999999973</c:v>
                </c:pt>
                <c:pt idx="41">
                  <c:v>1.2325665999999973</c:v>
                </c:pt>
                <c:pt idx="42">
                  <c:v>1.347597699999997</c:v>
                </c:pt>
              </c:numCache>
            </c:numRef>
          </c:yVal>
        </c:ser>
        <c:ser>
          <c:idx val="6"/>
          <c:order val="2"/>
          <c:tx>
            <c:v>G' </c:v>
          </c:tx>
          <c:spPr>
            <a:ln w="28575">
              <a:noFill/>
            </a:ln>
          </c:spPr>
          <c:marker>
            <c:symbol val="circle"/>
            <c:size val="3"/>
            <c:spPr>
              <a:noFill/>
              <a:ln w="22225">
                <a:solidFill>
                  <a:schemeClr val="accent5">
                    <a:lumMod val="40000"/>
                    <a:lumOff val="60000"/>
                  </a:schemeClr>
                </a:solidFill>
              </a:ln>
            </c:spPr>
          </c:marker>
          <c:dLbls>
            <c:dLbl>
              <c:idx val="30"/>
              <c:layout>
                <c:manualLayout>
                  <c:x val="-8.3529133844309717E-4"/>
                  <c:y val="7.9251700680272097E-2"/>
                </c:manualLayout>
              </c:layout>
              <c:tx>
                <c:rich>
                  <a:bodyPr/>
                  <a:lstStyle/>
                  <a:p>
                    <a:r>
                      <a:rPr lang="en-US" sz="1050" b="1" dirty="0" smtClean="0"/>
                      <a:t>In </a:t>
                    </a:r>
                    <a:r>
                      <a:rPr lang="en-US" sz="1050" b="1" dirty="0" err="1" smtClean="0"/>
                      <a:t>NaCl</a:t>
                    </a:r>
                    <a:r>
                      <a:rPr lang="en-US" sz="1050" b="1" dirty="0" smtClean="0"/>
                      <a:t> Brine SWIS</a:t>
                    </a:r>
                    <a:endParaRPr lang="en-US" sz="1600" b="1" dirty="0"/>
                  </a:p>
                </c:rich>
              </c:tx>
              <c:showVal val="1"/>
            </c:dLbl>
            <c:dLbl>
              <c:idx val="35"/>
              <c:layout>
                <c:manualLayout>
                  <c:x val="-0.23935095069064238"/>
                  <c:y val="0.17448979591836741"/>
                </c:manualLayout>
              </c:layout>
              <c:tx>
                <c:rich>
                  <a:bodyPr/>
                  <a:lstStyle/>
                  <a:p>
                    <a:r>
                      <a:rPr lang="en-US" sz="1050" b="1" dirty="0" smtClean="0">
                        <a:solidFill>
                          <a:schemeClr val="accent5">
                            <a:lumMod val="20000"/>
                            <a:lumOff val="80000"/>
                          </a:schemeClr>
                        </a:solidFill>
                      </a:rPr>
                      <a:t>G’ </a:t>
                    </a:r>
                    <a:r>
                      <a:rPr lang="en-US" sz="1050" b="1" dirty="0" smtClean="0"/>
                      <a:t>and </a:t>
                    </a:r>
                    <a:r>
                      <a:rPr lang="en-US" sz="1050" b="1" dirty="0" smtClean="0">
                        <a:solidFill>
                          <a:schemeClr val="accent6">
                            <a:lumMod val="60000"/>
                            <a:lumOff val="40000"/>
                          </a:schemeClr>
                        </a:solidFill>
                      </a:rPr>
                      <a:t>G”</a:t>
                    </a:r>
                    <a:endParaRPr lang="en-US" b="1" dirty="0">
                      <a:solidFill>
                        <a:schemeClr val="accent6">
                          <a:lumMod val="60000"/>
                          <a:lumOff val="40000"/>
                        </a:schemeClr>
                      </a:solidFill>
                    </a:endParaRPr>
                  </a:p>
                </c:rich>
              </c:tx>
              <c:showVal val="1"/>
            </c:dLbl>
            <c:delete val="1"/>
            <c:txPr>
              <a:bodyPr/>
              <a:lstStyle/>
              <a:p>
                <a:pPr>
                  <a:defRPr sz="1050"/>
                </a:pPr>
                <a:endParaRPr lang="en-US"/>
              </a:p>
            </c:txPr>
          </c:dLbls>
          <c:xVal>
            <c:numRef>
              <c:f>Sheet1!$B$40:$B$153</c:f>
              <c:numCache>
                <c:formatCode>General</c:formatCode>
                <c:ptCount val="114"/>
                <c:pt idx="0">
                  <c:v>0.11659145000000012</c:v>
                </c:pt>
                <c:pt idx="1">
                  <c:v>0.13593564999999999</c:v>
                </c:pt>
                <c:pt idx="2">
                  <c:v>0.15848933000000079</c:v>
                </c:pt>
                <c:pt idx="3">
                  <c:v>0.18478499000000048</c:v>
                </c:pt>
                <c:pt idx="4">
                  <c:v>0.21544349000000082</c:v>
                </c:pt>
                <c:pt idx="5">
                  <c:v>0.25118867000000067</c:v>
                </c:pt>
                <c:pt idx="6">
                  <c:v>0.29286447000000126</c:v>
                </c:pt>
                <c:pt idx="7">
                  <c:v>0.34145492000000038</c:v>
                </c:pt>
                <c:pt idx="8">
                  <c:v>0.39810723000000031</c:v>
                </c:pt>
                <c:pt idx="9">
                  <c:v>0.46415895000000001</c:v>
                </c:pt>
                <c:pt idx="10">
                  <c:v>0.54116964000000001</c:v>
                </c:pt>
                <c:pt idx="11">
                  <c:v>0.63095748000000063</c:v>
                </c:pt>
                <c:pt idx="12">
                  <c:v>0.73564243000000196</c:v>
                </c:pt>
                <c:pt idx="13">
                  <c:v>0.85769611999999995</c:v>
                </c:pt>
                <c:pt idx="14">
                  <c:v>1.0000001999999999</c:v>
                </c:pt>
                <c:pt idx="15">
                  <c:v>1.165914699999997</c:v>
                </c:pt>
                <c:pt idx="16">
                  <c:v>1.3593568</c:v>
                </c:pt>
                <c:pt idx="17">
                  <c:v>1.584893699999997</c:v>
                </c:pt>
                <c:pt idx="18">
                  <c:v>1.8478504</c:v>
                </c:pt>
                <c:pt idx="19">
                  <c:v>2.1544353999999997</c:v>
                </c:pt>
                <c:pt idx="20">
                  <c:v>2.5118872999999997</c:v>
                </c:pt>
                <c:pt idx="21">
                  <c:v>2.9286455999999967</c:v>
                </c:pt>
                <c:pt idx="22">
                  <c:v>3.4145500999999987</c:v>
                </c:pt>
                <c:pt idx="23">
                  <c:v>3.9810730999999997</c:v>
                </c:pt>
                <c:pt idx="24">
                  <c:v>4.6415905999999945</c:v>
                </c:pt>
                <c:pt idx="25">
                  <c:v>5.4116974000000138</c:v>
                </c:pt>
                <c:pt idx="26">
                  <c:v>6.3095759999999945</c:v>
                </c:pt>
                <c:pt idx="27">
                  <c:v>7.3564257999999985</c:v>
                </c:pt>
                <c:pt idx="28">
                  <c:v>8.5769625000000005</c:v>
                </c:pt>
                <c:pt idx="29">
                  <c:v>10.000004000000002</c:v>
                </c:pt>
                <c:pt idx="30">
                  <c:v>11.659148</c:v>
                </c:pt>
                <c:pt idx="31">
                  <c:v>13.593569</c:v>
                </c:pt>
                <c:pt idx="32">
                  <c:v>15.848938</c:v>
                </c:pt>
                <c:pt idx="33">
                  <c:v>18.478505999999989</c:v>
                </c:pt>
                <c:pt idx="34">
                  <c:v>21.544357000000005</c:v>
                </c:pt>
                <c:pt idx="35">
                  <c:v>25.118877000000055</c:v>
                </c:pt>
                <c:pt idx="36">
                  <c:v>29.286460999999989</c:v>
                </c:pt>
                <c:pt idx="37">
                  <c:v>34.145508000000063</c:v>
                </c:pt>
                <c:pt idx="38">
                  <c:v>39.810740999999993</c:v>
                </c:pt>
                <c:pt idx="39">
                  <c:v>46.415916000000003</c:v>
                </c:pt>
                <c:pt idx="40">
                  <c:v>54.116985</c:v>
                </c:pt>
                <c:pt idx="41">
                  <c:v>63.095772000000117</c:v>
                </c:pt>
              </c:numCache>
            </c:numRef>
          </c:xVal>
          <c:yVal>
            <c:numRef>
              <c:f>Sheet1!$C$40:$C$153</c:f>
              <c:numCache>
                <c:formatCode>General</c:formatCode>
                <c:ptCount val="114"/>
                <c:pt idx="0">
                  <c:v>6.4750627000000332E-4</c:v>
                </c:pt>
                <c:pt idx="1">
                  <c:v>1.3655552000000001E-3</c:v>
                </c:pt>
                <c:pt idx="2">
                  <c:v>3.3428245000000057E-3</c:v>
                </c:pt>
                <c:pt idx="3">
                  <c:v>5.2559314999999999E-3</c:v>
                </c:pt>
                <c:pt idx="4">
                  <c:v>3.4258086E-3</c:v>
                </c:pt>
                <c:pt idx="5">
                  <c:v>4.9340505999999999E-3</c:v>
                </c:pt>
                <c:pt idx="6">
                  <c:v>6.5227918999999999E-3</c:v>
                </c:pt>
                <c:pt idx="7">
                  <c:v>9.9050868000000562E-3</c:v>
                </c:pt>
                <c:pt idx="8">
                  <c:v>1.3789618E-2</c:v>
                </c:pt>
                <c:pt idx="9">
                  <c:v>1.7011445E-2</c:v>
                </c:pt>
                <c:pt idx="10">
                  <c:v>2.0240161999999999E-2</c:v>
                </c:pt>
                <c:pt idx="11">
                  <c:v>2.6258984999999999E-2</c:v>
                </c:pt>
                <c:pt idx="12">
                  <c:v>3.4248265999999999E-2</c:v>
                </c:pt>
                <c:pt idx="13">
                  <c:v>3.9429753999999997E-2</c:v>
                </c:pt>
                <c:pt idx="14">
                  <c:v>4.6291898999999956E-2</c:v>
                </c:pt>
                <c:pt idx="15">
                  <c:v>5.7202379999999997E-2</c:v>
                </c:pt>
                <c:pt idx="16">
                  <c:v>6.7256540000000004E-2</c:v>
                </c:pt>
                <c:pt idx="17">
                  <c:v>7.2889112000000006E-2</c:v>
                </c:pt>
                <c:pt idx="18">
                  <c:v>8.924522300000004E-2</c:v>
                </c:pt>
                <c:pt idx="19">
                  <c:v>0.1037868400000002</c:v>
                </c:pt>
                <c:pt idx="20">
                  <c:v>0.11116657000000021</c:v>
                </c:pt>
                <c:pt idx="21">
                  <c:v>0.11971058000000002</c:v>
                </c:pt>
                <c:pt idx="22">
                  <c:v>0.13044564000000036</c:v>
                </c:pt>
                <c:pt idx="23">
                  <c:v>0.14016774000000001</c:v>
                </c:pt>
                <c:pt idx="24">
                  <c:v>0.14964986999999999</c:v>
                </c:pt>
                <c:pt idx="25">
                  <c:v>0.15976182999999999</c:v>
                </c:pt>
                <c:pt idx="26">
                  <c:v>0.17080418999999999</c:v>
                </c:pt>
                <c:pt idx="27">
                  <c:v>0.18219034000000042</c:v>
                </c:pt>
                <c:pt idx="28">
                  <c:v>0.19307709000000001</c:v>
                </c:pt>
                <c:pt idx="29">
                  <c:v>0.20833008000000036</c:v>
                </c:pt>
                <c:pt idx="30">
                  <c:v>0.22750117</c:v>
                </c:pt>
                <c:pt idx="31">
                  <c:v>0.24576680000000042</c:v>
                </c:pt>
                <c:pt idx="32">
                  <c:v>0.26974769999999998</c:v>
                </c:pt>
                <c:pt idx="33">
                  <c:v>0.29001880000000091</c:v>
                </c:pt>
                <c:pt idx="34">
                  <c:v>0.33098352000000097</c:v>
                </c:pt>
                <c:pt idx="35">
                  <c:v>0.36690065000000038</c:v>
                </c:pt>
                <c:pt idx="36">
                  <c:v>0.41107249000000073</c:v>
                </c:pt>
                <c:pt idx="37">
                  <c:v>0.47574756000000001</c:v>
                </c:pt>
                <c:pt idx="38">
                  <c:v>0.56676483000000133</c:v>
                </c:pt>
                <c:pt idx="39">
                  <c:v>0.68290293000000002</c:v>
                </c:pt>
                <c:pt idx="40">
                  <c:v>0.81497328999999996</c:v>
                </c:pt>
                <c:pt idx="41">
                  <c:v>1.0552163999999973</c:v>
                </c:pt>
              </c:numCache>
            </c:numRef>
          </c:yVal>
        </c:ser>
        <c:ser>
          <c:idx val="7"/>
          <c:order val="3"/>
          <c:tx>
            <c:v>G"</c:v>
          </c:tx>
          <c:spPr>
            <a:ln w="28575">
              <a:noFill/>
            </a:ln>
          </c:spPr>
          <c:marker>
            <c:symbol val="square"/>
            <c:size val="3"/>
            <c:spPr>
              <a:noFill/>
              <a:ln w="15875">
                <a:solidFill>
                  <a:schemeClr val="accent6">
                    <a:lumMod val="60000"/>
                    <a:lumOff val="40000"/>
                  </a:schemeClr>
                </a:solidFill>
              </a:ln>
            </c:spPr>
          </c:marker>
          <c:xVal>
            <c:numRef>
              <c:f>Sheet1!$B$40:$B$153</c:f>
              <c:numCache>
                <c:formatCode>General</c:formatCode>
                <c:ptCount val="114"/>
                <c:pt idx="0">
                  <c:v>0.11659145000000012</c:v>
                </c:pt>
                <c:pt idx="1">
                  <c:v>0.13593564999999999</c:v>
                </c:pt>
                <c:pt idx="2">
                  <c:v>0.15848933000000079</c:v>
                </c:pt>
                <c:pt idx="3">
                  <c:v>0.18478499000000048</c:v>
                </c:pt>
                <c:pt idx="4">
                  <c:v>0.21544349000000082</c:v>
                </c:pt>
                <c:pt idx="5">
                  <c:v>0.25118867000000067</c:v>
                </c:pt>
                <c:pt idx="6">
                  <c:v>0.29286447000000126</c:v>
                </c:pt>
                <c:pt idx="7">
                  <c:v>0.34145492000000038</c:v>
                </c:pt>
                <c:pt idx="8">
                  <c:v>0.39810723000000031</c:v>
                </c:pt>
                <c:pt idx="9">
                  <c:v>0.46415895000000001</c:v>
                </c:pt>
                <c:pt idx="10">
                  <c:v>0.54116964000000001</c:v>
                </c:pt>
                <c:pt idx="11">
                  <c:v>0.63095748000000063</c:v>
                </c:pt>
                <c:pt idx="12">
                  <c:v>0.73564243000000196</c:v>
                </c:pt>
                <c:pt idx="13">
                  <c:v>0.85769611999999995</c:v>
                </c:pt>
                <c:pt idx="14">
                  <c:v>1.0000001999999999</c:v>
                </c:pt>
                <c:pt idx="15">
                  <c:v>1.165914699999997</c:v>
                </c:pt>
                <c:pt idx="16">
                  <c:v>1.3593568</c:v>
                </c:pt>
                <c:pt idx="17">
                  <c:v>1.584893699999997</c:v>
                </c:pt>
                <c:pt idx="18">
                  <c:v>1.8478504</c:v>
                </c:pt>
                <c:pt idx="19">
                  <c:v>2.1544353999999997</c:v>
                </c:pt>
                <c:pt idx="20">
                  <c:v>2.5118872999999997</c:v>
                </c:pt>
                <c:pt idx="21">
                  <c:v>2.9286455999999967</c:v>
                </c:pt>
                <c:pt idx="22">
                  <c:v>3.4145500999999987</c:v>
                </c:pt>
                <c:pt idx="23">
                  <c:v>3.9810730999999997</c:v>
                </c:pt>
                <c:pt idx="24">
                  <c:v>4.6415905999999945</c:v>
                </c:pt>
                <c:pt idx="25">
                  <c:v>5.4116974000000138</c:v>
                </c:pt>
                <c:pt idx="26">
                  <c:v>6.3095759999999945</c:v>
                </c:pt>
                <c:pt idx="27">
                  <c:v>7.3564257999999985</c:v>
                </c:pt>
                <c:pt idx="28">
                  <c:v>8.5769625000000005</c:v>
                </c:pt>
                <c:pt idx="29">
                  <c:v>10.000004000000002</c:v>
                </c:pt>
                <c:pt idx="30">
                  <c:v>11.659148</c:v>
                </c:pt>
                <c:pt idx="31">
                  <c:v>13.593569</c:v>
                </c:pt>
                <c:pt idx="32">
                  <c:v>15.848938</c:v>
                </c:pt>
                <c:pt idx="33">
                  <c:v>18.478505999999989</c:v>
                </c:pt>
                <c:pt idx="34">
                  <c:v>21.544357000000005</c:v>
                </c:pt>
                <c:pt idx="35">
                  <c:v>25.118877000000055</c:v>
                </c:pt>
                <c:pt idx="36">
                  <c:v>29.286460999999989</c:v>
                </c:pt>
                <c:pt idx="37">
                  <c:v>34.145508000000063</c:v>
                </c:pt>
                <c:pt idx="38">
                  <c:v>39.810740999999993</c:v>
                </c:pt>
                <c:pt idx="39">
                  <c:v>46.415916000000003</c:v>
                </c:pt>
                <c:pt idx="40">
                  <c:v>54.116985</c:v>
                </c:pt>
                <c:pt idx="41">
                  <c:v>63.095772000000117</c:v>
                </c:pt>
              </c:numCache>
            </c:numRef>
          </c:xVal>
          <c:yVal>
            <c:numRef>
              <c:f>Sheet1!$D$40:$D$153</c:f>
              <c:numCache>
                <c:formatCode>General</c:formatCode>
                <c:ptCount val="114"/>
                <c:pt idx="0">
                  <c:v>1.8838313999999998E-2</c:v>
                </c:pt>
                <c:pt idx="1">
                  <c:v>1.8276034E-2</c:v>
                </c:pt>
                <c:pt idx="2">
                  <c:v>2.2879573000000084E-2</c:v>
                </c:pt>
                <c:pt idx="3">
                  <c:v>2.4977479E-2</c:v>
                </c:pt>
                <c:pt idx="4">
                  <c:v>2.9012059999999989E-2</c:v>
                </c:pt>
                <c:pt idx="5">
                  <c:v>2.9188715E-2</c:v>
                </c:pt>
                <c:pt idx="6">
                  <c:v>3.7276279000000093E-2</c:v>
                </c:pt>
                <c:pt idx="7">
                  <c:v>4.0904625999999999E-2</c:v>
                </c:pt>
                <c:pt idx="8">
                  <c:v>4.9737763000000136E-2</c:v>
                </c:pt>
                <c:pt idx="9">
                  <c:v>5.3732652000000124E-2</c:v>
                </c:pt>
                <c:pt idx="10">
                  <c:v>6.0562722000000124E-2</c:v>
                </c:pt>
                <c:pt idx="11">
                  <c:v>6.4545116999999999E-2</c:v>
                </c:pt>
                <c:pt idx="12">
                  <c:v>7.5867808999999994E-2</c:v>
                </c:pt>
                <c:pt idx="13">
                  <c:v>8.0849245E-2</c:v>
                </c:pt>
                <c:pt idx="14">
                  <c:v>8.1381186999999994E-2</c:v>
                </c:pt>
                <c:pt idx="15">
                  <c:v>9.6761063000000244E-2</c:v>
                </c:pt>
                <c:pt idx="16">
                  <c:v>9.9636830000000315E-2</c:v>
                </c:pt>
                <c:pt idx="17">
                  <c:v>0.11180895999999985</c:v>
                </c:pt>
                <c:pt idx="18">
                  <c:v>0.12052863000000009</c:v>
                </c:pt>
                <c:pt idx="19">
                  <c:v>0.11883956</c:v>
                </c:pt>
                <c:pt idx="20">
                  <c:v>0.12683538999999999</c:v>
                </c:pt>
                <c:pt idx="21">
                  <c:v>0.1321637</c:v>
                </c:pt>
                <c:pt idx="22">
                  <c:v>0.14207332</c:v>
                </c:pt>
                <c:pt idx="23">
                  <c:v>0.15055810000000036</c:v>
                </c:pt>
                <c:pt idx="24">
                  <c:v>0.16287062999999954</c:v>
                </c:pt>
                <c:pt idx="25">
                  <c:v>0.16998232999999999</c:v>
                </c:pt>
                <c:pt idx="26">
                  <c:v>0.18782668999999999</c:v>
                </c:pt>
                <c:pt idx="27">
                  <c:v>0.20419282999999988</c:v>
                </c:pt>
                <c:pt idx="28">
                  <c:v>0.22217195999999967</c:v>
                </c:pt>
                <c:pt idx="29">
                  <c:v>0.24832282999999997</c:v>
                </c:pt>
                <c:pt idx="30">
                  <c:v>0.27390358000000031</c:v>
                </c:pt>
                <c:pt idx="31">
                  <c:v>0.30879283000000002</c:v>
                </c:pt>
                <c:pt idx="32">
                  <c:v>0.34520212</c:v>
                </c:pt>
                <c:pt idx="33">
                  <c:v>0.38364962000000002</c:v>
                </c:pt>
                <c:pt idx="34">
                  <c:v>0.43773510999999998</c:v>
                </c:pt>
                <c:pt idx="35">
                  <c:v>0.49017635000000032</c:v>
                </c:pt>
                <c:pt idx="36">
                  <c:v>0.54814004999999999</c:v>
                </c:pt>
                <c:pt idx="37">
                  <c:v>0.61644554000000062</c:v>
                </c:pt>
                <c:pt idx="38">
                  <c:v>0.68807966000000065</c:v>
                </c:pt>
                <c:pt idx="39">
                  <c:v>0.76124126000000181</c:v>
                </c:pt>
                <c:pt idx="40">
                  <c:v>0.86458837999999949</c:v>
                </c:pt>
                <c:pt idx="41">
                  <c:v>0.90251117999999841</c:v>
                </c:pt>
              </c:numCache>
            </c:numRef>
          </c:yVal>
        </c:ser>
        <c:ser>
          <c:idx val="2"/>
          <c:order val="4"/>
          <c:spPr>
            <a:ln w="22225">
              <a:solidFill>
                <a:srgbClr val="00B0F0"/>
              </a:solidFill>
              <a:prstDash val="solid"/>
            </a:ln>
          </c:spPr>
          <c:marker>
            <c:symbol val="none"/>
          </c:marker>
          <c:xVal>
            <c:numRef>
              <c:f>Sheet3!$B$40:$B$82</c:f>
              <c:numCache>
                <c:formatCode>General</c:formatCode>
                <c:ptCount val="43"/>
                <c:pt idx="0">
                  <c:v>0.1</c:v>
                </c:pt>
                <c:pt idx="1">
                  <c:v>0.11659145000000012</c:v>
                </c:pt>
                <c:pt idx="2">
                  <c:v>0.13593564999999999</c:v>
                </c:pt>
                <c:pt idx="3">
                  <c:v>0.15848933000000079</c:v>
                </c:pt>
                <c:pt idx="4">
                  <c:v>0.18478499000000048</c:v>
                </c:pt>
                <c:pt idx="5">
                  <c:v>0.21544349000000082</c:v>
                </c:pt>
                <c:pt idx="6">
                  <c:v>0.25118867000000067</c:v>
                </c:pt>
                <c:pt idx="7">
                  <c:v>0.29286447000000126</c:v>
                </c:pt>
                <c:pt idx="8">
                  <c:v>0.34145492000000038</c:v>
                </c:pt>
                <c:pt idx="9">
                  <c:v>0.39810723000000031</c:v>
                </c:pt>
                <c:pt idx="10">
                  <c:v>0.46415895000000001</c:v>
                </c:pt>
                <c:pt idx="11">
                  <c:v>0.54116964000000001</c:v>
                </c:pt>
                <c:pt idx="12">
                  <c:v>0.63095748000000063</c:v>
                </c:pt>
                <c:pt idx="13">
                  <c:v>0.73564243000000196</c:v>
                </c:pt>
                <c:pt idx="14">
                  <c:v>0.85769611999999995</c:v>
                </c:pt>
                <c:pt idx="15">
                  <c:v>1.0000001999999999</c:v>
                </c:pt>
                <c:pt idx="16">
                  <c:v>1.165914699999997</c:v>
                </c:pt>
                <c:pt idx="17">
                  <c:v>1.3593568</c:v>
                </c:pt>
                <c:pt idx="18">
                  <c:v>1.584893699999997</c:v>
                </c:pt>
                <c:pt idx="19">
                  <c:v>1.8478504</c:v>
                </c:pt>
                <c:pt idx="20">
                  <c:v>2.1544353999999997</c:v>
                </c:pt>
                <c:pt idx="21">
                  <c:v>2.5118872999999997</c:v>
                </c:pt>
                <c:pt idx="22">
                  <c:v>2.9286455999999967</c:v>
                </c:pt>
                <c:pt idx="23">
                  <c:v>3.4145500999999987</c:v>
                </c:pt>
                <c:pt idx="24">
                  <c:v>3.9810730999999997</c:v>
                </c:pt>
                <c:pt idx="25">
                  <c:v>4.6415905999999945</c:v>
                </c:pt>
                <c:pt idx="26">
                  <c:v>5.4116974000000138</c:v>
                </c:pt>
                <c:pt idx="27">
                  <c:v>6.3095759999999945</c:v>
                </c:pt>
                <c:pt idx="28">
                  <c:v>7.3564257999999985</c:v>
                </c:pt>
                <c:pt idx="29">
                  <c:v>8.5769625000000005</c:v>
                </c:pt>
                <c:pt idx="30">
                  <c:v>10.000004000000002</c:v>
                </c:pt>
                <c:pt idx="31">
                  <c:v>11.659148</c:v>
                </c:pt>
                <c:pt idx="32">
                  <c:v>13.593569</c:v>
                </c:pt>
                <c:pt idx="33">
                  <c:v>15.848938</c:v>
                </c:pt>
                <c:pt idx="34">
                  <c:v>18.478505999999989</c:v>
                </c:pt>
                <c:pt idx="35">
                  <c:v>21.544357000000005</c:v>
                </c:pt>
                <c:pt idx="36">
                  <c:v>25.118877000000055</c:v>
                </c:pt>
                <c:pt idx="37">
                  <c:v>29.286460999999989</c:v>
                </c:pt>
                <c:pt idx="38">
                  <c:v>34.145508000000063</c:v>
                </c:pt>
                <c:pt idx="39">
                  <c:v>39.810740999999993</c:v>
                </c:pt>
                <c:pt idx="40">
                  <c:v>46.415916000000003</c:v>
                </c:pt>
                <c:pt idx="41">
                  <c:v>54.116985</c:v>
                </c:pt>
                <c:pt idx="42">
                  <c:v>63.095772000000117</c:v>
                </c:pt>
              </c:numCache>
            </c:numRef>
          </c:xVal>
          <c:yVal>
            <c:numRef>
              <c:f>Sheet3!$I$40:$I$82</c:f>
              <c:numCache>
                <c:formatCode>General</c:formatCode>
                <c:ptCount val="43"/>
                <c:pt idx="0">
                  <c:v>4.8265239954047136E-3</c:v>
                </c:pt>
                <c:pt idx="1">
                  <c:v>5.8051652684184491E-3</c:v>
                </c:pt>
                <c:pt idx="2">
                  <c:v>7.0586905138314473E-3</c:v>
                </c:pt>
                <c:pt idx="3">
                  <c:v>8.6682062996638748E-3</c:v>
                </c:pt>
                <c:pt idx="4">
                  <c:v>1.0738854937733021E-2</c:v>
                </c:pt>
                <c:pt idx="5">
                  <c:v>1.3406204879198479E-2</c:v>
                </c:pt>
                <c:pt idx="6">
                  <c:v>1.6843836352910646E-2</c:v>
                </c:pt>
                <c:pt idx="7">
                  <c:v>2.1272068589962077E-2</c:v>
                </c:pt>
                <c:pt idx="8">
                  <c:v>2.6967572070221046E-2</c:v>
                </c:pt>
                <c:pt idx="9">
                  <c:v>3.4273295456649928E-2</c:v>
                </c:pt>
                <c:pt idx="10">
                  <c:v>4.3607827199201483E-2</c:v>
                </c:pt>
                <c:pt idx="11">
                  <c:v>5.5472779692299072E-2</c:v>
                </c:pt>
                <c:pt idx="12">
                  <c:v>7.0456220075617734E-2</c:v>
                </c:pt>
                <c:pt idx="13">
                  <c:v>8.9229837272213064E-2</c:v>
                </c:pt>
                <c:pt idx="14">
                  <c:v>0.11253695492283022</c:v>
                </c:pt>
                <c:pt idx="15">
                  <c:v>0.14116869169699353</c:v>
                </c:pt>
                <c:pt idx="16">
                  <c:v>0.17592604884159482</c:v>
                </c:pt>
                <c:pt idx="17">
                  <c:v>0.21756661914325451</c:v>
                </c:pt>
                <c:pt idx="18">
                  <c:v>0.26673724673404103</c:v>
                </c:pt>
                <c:pt idx="19">
                  <c:v>0.32389607697408146</c:v>
                </c:pt>
                <c:pt idx="20">
                  <c:v>0.38923099466617594</c:v>
                </c:pt>
                <c:pt idx="21">
                  <c:v>0.4625844567413479</c:v>
                </c:pt>
                <c:pt idx="22">
                  <c:v>0.54339692953764385</c:v>
                </c:pt>
                <c:pt idx="23">
                  <c:v>0.63068182550281182</c:v>
                </c:pt>
                <c:pt idx="24">
                  <c:v>0.72304292836031103</c:v>
                </c:pt>
                <c:pt idx="25">
                  <c:v>0.81874126747839837</c:v>
                </c:pt>
                <c:pt idx="26">
                  <c:v>0.91581165341465265</c:v>
                </c:pt>
                <c:pt idx="27">
                  <c:v>1.0122222309247493</c:v>
                </c:pt>
                <c:pt idx="28">
                  <c:v>1.1060626998962424</c:v>
                </c:pt>
                <c:pt idx="29">
                  <c:v>1.1957425395452137</c:v>
                </c:pt>
                <c:pt idx="30">
                  <c:v>1.2801796859755004</c:v>
                </c:pt>
                <c:pt idx="31">
                  <c:v>1.3589623095182439</c:v>
                </c:pt>
                <c:pt idx="32">
                  <c:v>1.4324751942143839</c:v>
                </c:pt>
                <c:pt idx="33">
                  <c:v>1.5019911592036765</c:v>
                </c:pt>
                <c:pt idx="34">
                  <c:v>1.5697422527321303</c:v>
                </c:pt>
                <c:pt idx="35">
                  <c:v>1.6389974031747547</c:v>
                </c:pt>
                <c:pt idx="36">
                  <c:v>1.7141895899659221</c:v>
                </c:pt>
                <c:pt idx="37">
                  <c:v>1.801153251843234</c:v>
                </c:pt>
                <c:pt idx="38">
                  <c:v>1.907561108997762</c:v>
                </c:pt>
                <c:pt idx="39">
                  <c:v>2.0436971007593985</c:v>
                </c:pt>
                <c:pt idx="40">
                  <c:v>2.2237915273097415</c:v>
                </c:pt>
                <c:pt idx="41">
                  <c:v>2.4683149243578515</c:v>
                </c:pt>
                <c:pt idx="42">
                  <c:v>2.8079612890034222</c:v>
                </c:pt>
              </c:numCache>
            </c:numRef>
          </c:yVal>
        </c:ser>
        <c:ser>
          <c:idx val="3"/>
          <c:order val="5"/>
          <c:spPr>
            <a:ln w="19050">
              <a:solidFill>
                <a:srgbClr val="FF3300"/>
              </a:solidFill>
              <a:prstDash val="solid"/>
            </a:ln>
          </c:spPr>
          <c:marker>
            <c:symbol val="none"/>
          </c:marker>
          <c:xVal>
            <c:numRef>
              <c:f>Sheet3!$B$40:$B$82</c:f>
              <c:numCache>
                <c:formatCode>General</c:formatCode>
                <c:ptCount val="43"/>
                <c:pt idx="0">
                  <c:v>0.1</c:v>
                </c:pt>
                <c:pt idx="1">
                  <c:v>0.11659145000000012</c:v>
                </c:pt>
                <c:pt idx="2">
                  <c:v>0.13593564999999999</c:v>
                </c:pt>
                <c:pt idx="3">
                  <c:v>0.15848933000000079</c:v>
                </c:pt>
                <c:pt idx="4">
                  <c:v>0.18478499000000048</c:v>
                </c:pt>
                <c:pt idx="5">
                  <c:v>0.21544349000000082</c:v>
                </c:pt>
                <c:pt idx="6">
                  <c:v>0.25118867000000067</c:v>
                </c:pt>
                <c:pt idx="7">
                  <c:v>0.29286447000000126</c:v>
                </c:pt>
                <c:pt idx="8">
                  <c:v>0.34145492000000038</c:v>
                </c:pt>
                <c:pt idx="9">
                  <c:v>0.39810723000000031</c:v>
                </c:pt>
                <c:pt idx="10">
                  <c:v>0.46415895000000001</c:v>
                </c:pt>
                <c:pt idx="11">
                  <c:v>0.54116964000000001</c:v>
                </c:pt>
                <c:pt idx="12">
                  <c:v>0.63095748000000063</c:v>
                </c:pt>
                <c:pt idx="13">
                  <c:v>0.73564243000000196</c:v>
                </c:pt>
                <c:pt idx="14">
                  <c:v>0.85769611999999995</c:v>
                </c:pt>
                <c:pt idx="15">
                  <c:v>1.0000001999999999</c:v>
                </c:pt>
                <c:pt idx="16">
                  <c:v>1.165914699999997</c:v>
                </c:pt>
                <c:pt idx="17">
                  <c:v>1.3593568</c:v>
                </c:pt>
                <c:pt idx="18">
                  <c:v>1.584893699999997</c:v>
                </c:pt>
                <c:pt idx="19">
                  <c:v>1.8478504</c:v>
                </c:pt>
                <c:pt idx="20">
                  <c:v>2.1544353999999997</c:v>
                </c:pt>
                <c:pt idx="21">
                  <c:v>2.5118872999999997</c:v>
                </c:pt>
                <c:pt idx="22">
                  <c:v>2.9286455999999967</c:v>
                </c:pt>
                <c:pt idx="23">
                  <c:v>3.4145500999999987</c:v>
                </c:pt>
                <c:pt idx="24">
                  <c:v>3.9810730999999997</c:v>
                </c:pt>
                <c:pt idx="25">
                  <c:v>4.6415905999999945</c:v>
                </c:pt>
                <c:pt idx="26">
                  <c:v>5.4116974000000138</c:v>
                </c:pt>
                <c:pt idx="27">
                  <c:v>6.3095759999999945</c:v>
                </c:pt>
                <c:pt idx="28">
                  <c:v>7.3564257999999985</c:v>
                </c:pt>
                <c:pt idx="29">
                  <c:v>8.5769625000000005</c:v>
                </c:pt>
                <c:pt idx="30">
                  <c:v>10.000004000000002</c:v>
                </c:pt>
                <c:pt idx="31">
                  <c:v>11.659148</c:v>
                </c:pt>
                <c:pt idx="32">
                  <c:v>13.593569</c:v>
                </c:pt>
                <c:pt idx="33">
                  <c:v>15.848938</c:v>
                </c:pt>
                <c:pt idx="34">
                  <c:v>18.478505999999989</c:v>
                </c:pt>
                <c:pt idx="35">
                  <c:v>21.544357000000005</c:v>
                </c:pt>
                <c:pt idx="36">
                  <c:v>25.118877000000055</c:v>
                </c:pt>
                <c:pt idx="37">
                  <c:v>29.286460999999989</c:v>
                </c:pt>
                <c:pt idx="38">
                  <c:v>34.145508000000063</c:v>
                </c:pt>
                <c:pt idx="39">
                  <c:v>39.810740999999993</c:v>
                </c:pt>
                <c:pt idx="40">
                  <c:v>46.415916000000003</c:v>
                </c:pt>
                <c:pt idx="41">
                  <c:v>54.116985</c:v>
                </c:pt>
                <c:pt idx="42">
                  <c:v>63.095772000000117</c:v>
                </c:pt>
              </c:numCache>
            </c:numRef>
          </c:xVal>
          <c:yVal>
            <c:numRef>
              <c:f>Sheet3!$J$40:$J$82</c:f>
              <c:numCache>
                <c:formatCode>General</c:formatCode>
                <c:ptCount val="43"/>
                <c:pt idx="0">
                  <c:v>3.7115938470335383E-2</c:v>
                </c:pt>
                <c:pt idx="1">
                  <c:v>4.4000003583541877E-2</c:v>
                </c:pt>
                <c:pt idx="2">
                  <c:v>5.2365767860121988E-2</c:v>
                </c:pt>
                <c:pt idx="3">
                  <c:v>6.2466706390717809E-2</c:v>
                </c:pt>
                <c:pt idx="4">
                  <c:v>7.4576948298637383E-2</c:v>
                </c:pt>
                <c:pt idx="5">
                  <c:v>8.8983332316057567E-2</c:v>
                </c:pt>
                <c:pt idx="6">
                  <c:v>0.1059738140628866</c:v>
                </c:pt>
                <c:pt idx="7">
                  <c:v>0.12582205771521918</c:v>
                </c:pt>
                <c:pt idx="8">
                  <c:v>0.14876835711992625</c:v>
                </c:pt>
                <c:pt idx="9">
                  <c:v>0.17499743749197877</c:v>
                </c:pt>
                <c:pt idx="10">
                  <c:v>0.20461459739388088</c:v>
                </c:pt>
                <c:pt idx="11">
                  <c:v>0.23762194937174869</c:v>
                </c:pt>
                <c:pt idx="12">
                  <c:v>0.27389700205684731</c:v>
                </c:pt>
                <c:pt idx="13">
                  <c:v>0.31317660282064519</c:v>
                </c:pt>
                <c:pt idx="14">
                  <c:v>0.35504858838439501</c:v>
                </c:pt>
                <c:pt idx="15">
                  <c:v>0.39895372190562223</c:v>
                </c:pt>
                <c:pt idx="16">
                  <c:v>0.44419948383800201</c:v>
                </c:pt>
                <c:pt idx="17">
                  <c:v>0.48998579079422339</c:v>
                </c:pt>
                <c:pt idx="18">
                  <c:v>0.53544226156820252</c:v>
                </c:pt>
                <c:pt idx="19">
                  <c:v>0.57967426405830891</c:v>
                </c:pt>
                <c:pt idx="20">
                  <c:v>0.62181437543072671</c:v>
                </c:pt>
                <c:pt idx="21">
                  <c:v>0.6610749200058883</c:v>
                </c:pt>
                <c:pt idx="22">
                  <c:v>0.6967969907053233</c:v>
                </c:pt>
                <c:pt idx="23">
                  <c:v>0.7284917918569942</c:v>
                </c:pt>
                <c:pt idx="24">
                  <c:v>0.75587099900220023</c:v>
                </c:pt>
                <c:pt idx="25">
                  <c:v>0.7788643224999019</c:v>
                </c:pt>
                <c:pt idx="26">
                  <c:v>0.79762394985651142</c:v>
                </c:pt>
                <c:pt idx="27">
                  <c:v>0.8125173084238787</c:v>
                </c:pt>
                <c:pt idx="28">
                  <c:v>0.82411077918849462</c:v>
                </c:pt>
                <c:pt idx="29">
                  <c:v>0.83314817188611212</c:v>
                </c:pt>
                <c:pt idx="30">
                  <c:v>0.84052838881250558</c:v>
                </c:pt>
                <c:pt idx="31">
                  <c:v>0.8472868940605176</c:v>
                </c:pt>
                <c:pt idx="32">
                  <c:v>0.85458584727400144</c:v>
                </c:pt>
                <c:pt idx="33">
                  <c:v>0.86371768542878447</c:v>
                </c:pt>
                <c:pt idx="34">
                  <c:v>0.87612749829212355</c:v>
                </c:pt>
                <c:pt idx="35">
                  <c:v>0.89346044399918578</c:v>
                </c:pt>
                <c:pt idx="36">
                  <c:v>0.91764282326908453</c:v>
                </c:pt>
                <c:pt idx="37">
                  <c:v>0.9510093944525646</c:v>
                </c:pt>
                <c:pt idx="38">
                  <c:v>0.99649672024486458</c:v>
                </c:pt>
                <c:pt idx="39">
                  <c:v>1.0579342360237154</c:v>
                </c:pt>
                <c:pt idx="40">
                  <c:v>1.1404852133782053</c:v>
                </c:pt>
                <c:pt idx="41">
                  <c:v>1.2513245832478208</c:v>
                </c:pt>
                <c:pt idx="42">
                  <c:v>1.4007009423386274</c:v>
                </c:pt>
              </c:numCache>
            </c:numRef>
          </c:yVal>
        </c:ser>
        <c:ser>
          <c:idx val="4"/>
          <c:order val="6"/>
          <c:spPr>
            <a:ln w="28575">
              <a:solidFill>
                <a:schemeClr val="accent5">
                  <a:lumMod val="40000"/>
                  <a:lumOff val="60000"/>
                </a:schemeClr>
              </a:solidFill>
            </a:ln>
          </c:spPr>
          <c:marker>
            <c:symbol val="none"/>
          </c:marker>
          <c:xVal>
            <c:numRef>
              <c:f>Sheet1!$B$40:$B$160</c:f>
              <c:numCache>
                <c:formatCode>General</c:formatCode>
                <c:ptCount val="121"/>
                <c:pt idx="0">
                  <c:v>0.11659145000000012</c:v>
                </c:pt>
                <c:pt idx="1">
                  <c:v>0.13593564999999999</c:v>
                </c:pt>
                <c:pt idx="2">
                  <c:v>0.15848933000000079</c:v>
                </c:pt>
                <c:pt idx="3">
                  <c:v>0.18478499000000048</c:v>
                </c:pt>
                <c:pt idx="4">
                  <c:v>0.21544349000000082</c:v>
                </c:pt>
                <c:pt idx="5">
                  <c:v>0.25118867000000067</c:v>
                </c:pt>
                <c:pt idx="6">
                  <c:v>0.29286447000000126</c:v>
                </c:pt>
                <c:pt idx="7">
                  <c:v>0.34145492000000038</c:v>
                </c:pt>
                <c:pt idx="8">
                  <c:v>0.39810723000000031</c:v>
                </c:pt>
                <c:pt idx="9">
                  <c:v>0.46415895000000001</c:v>
                </c:pt>
                <c:pt idx="10">
                  <c:v>0.54116964000000001</c:v>
                </c:pt>
                <c:pt idx="11">
                  <c:v>0.63095748000000063</c:v>
                </c:pt>
                <c:pt idx="12">
                  <c:v>0.73564243000000196</c:v>
                </c:pt>
                <c:pt idx="13">
                  <c:v>0.85769611999999995</c:v>
                </c:pt>
                <c:pt idx="14">
                  <c:v>1.0000001999999999</c:v>
                </c:pt>
                <c:pt idx="15">
                  <c:v>1.165914699999997</c:v>
                </c:pt>
                <c:pt idx="16">
                  <c:v>1.3593568</c:v>
                </c:pt>
                <c:pt idx="17">
                  <c:v>1.584893699999997</c:v>
                </c:pt>
                <c:pt idx="18">
                  <c:v>1.8478504</c:v>
                </c:pt>
                <c:pt idx="19">
                  <c:v>2.1544353999999997</c:v>
                </c:pt>
                <c:pt idx="20">
                  <c:v>2.5118872999999997</c:v>
                </c:pt>
                <c:pt idx="21">
                  <c:v>2.9286455999999967</c:v>
                </c:pt>
                <c:pt idx="22">
                  <c:v>3.4145500999999987</c:v>
                </c:pt>
                <c:pt idx="23">
                  <c:v>3.9810730999999997</c:v>
                </c:pt>
                <c:pt idx="24">
                  <c:v>4.6415905999999945</c:v>
                </c:pt>
                <c:pt idx="25">
                  <c:v>5.4116974000000138</c:v>
                </c:pt>
                <c:pt idx="26">
                  <c:v>6.3095759999999945</c:v>
                </c:pt>
                <c:pt idx="27">
                  <c:v>7.3564257999999985</c:v>
                </c:pt>
                <c:pt idx="28">
                  <c:v>8.5769625000000005</c:v>
                </c:pt>
                <c:pt idx="29">
                  <c:v>10.000004000000002</c:v>
                </c:pt>
                <c:pt idx="30">
                  <c:v>11.659148</c:v>
                </c:pt>
                <c:pt idx="31">
                  <c:v>13.593569</c:v>
                </c:pt>
                <c:pt idx="32">
                  <c:v>15.848938</c:v>
                </c:pt>
                <c:pt idx="33">
                  <c:v>18.478505999999989</c:v>
                </c:pt>
                <c:pt idx="34">
                  <c:v>21.544357000000005</c:v>
                </c:pt>
                <c:pt idx="35">
                  <c:v>25.118877000000055</c:v>
                </c:pt>
                <c:pt idx="36">
                  <c:v>29.286460999999989</c:v>
                </c:pt>
                <c:pt idx="37">
                  <c:v>34.145508000000063</c:v>
                </c:pt>
                <c:pt idx="38">
                  <c:v>39.810740999999993</c:v>
                </c:pt>
                <c:pt idx="39">
                  <c:v>46.415916000000003</c:v>
                </c:pt>
                <c:pt idx="40">
                  <c:v>54.116985</c:v>
                </c:pt>
                <c:pt idx="41">
                  <c:v>63.095772000000117</c:v>
                </c:pt>
              </c:numCache>
            </c:numRef>
          </c:xVal>
          <c:yVal>
            <c:numRef>
              <c:f>Sheet1!$M$40:$M$160</c:f>
              <c:numCache>
                <c:formatCode>General</c:formatCode>
                <c:ptCount val="121"/>
                <c:pt idx="0">
                  <c:v>9.6399536125744241E-4</c:v>
                </c:pt>
                <c:pt idx="1">
                  <c:v>1.4286188498174239E-3</c:v>
                </c:pt>
                <c:pt idx="2">
                  <c:v>2.0790843230281747E-3</c:v>
                </c:pt>
                <c:pt idx="3">
                  <c:v>2.9713043434526094E-3</c:v>
                </c:pt>
                <c:pt idx="4">
                  <c:v>4.1703317452637693E-3</c:v>
                </c:pt>
                <c:pt idx="5">
                  <c:v>5.7490431142997213E-3</c:v>
                </c:pt>
                <c:pt idx="6">
                  <c:v>7.7857278295507312E-3</c:v>
                </c:pt>
                <c:pt idx="7">
                  <c:v>1.0360554668079476E-2</c:v>
                </c:pt>
                <c:pt idx="8">
                  <c:v>1.3551026874108659E-2</c:v>
                </c:pt>
                <c:pt idx="9">
                  <c:v>1.7426742502310487E-2</c:v>
                </c:pt>
                <c:pt idx="10">
                  <c:v>2.2043910366118774E-2</c:v>
                </c:pt>
                <c:pt idx="11">
                  <c:v>2.7440181035518731E-2</c:v>
                </c:pt>
                <c:pt idx="12">
                  <c:v>3.3630469845371581E-2</c:v>
                </c:pt>
                <c:pt idx="13">
                  <c:v>4.0604320212862796E-2</c:v>
                </c:pt>
                <c:pt idx="14">
                  <c:v>4.8325312742421016E-2</c:v>
                </c:pt>
                <c:pt idx="15">
                  <c:v>5.6732797035661316E-2</c:v>
                </c:pt>
                <c:pt idx="16">
                  <c:v>6.5745904105969005E-2</c:v>
                </c:pt>
                <c:pt idx="17">
                  <c:v>7.5269705321339378E-2</c:v>
                </c:pt>
                <c:pt idx="18">
                  <c:v>8.5202991673336073E-2</c:v>
                </c:pt>
                <c:pt idx="19">
                  <c:v>9.5447106044429006E-2</c:v>
                </c:pt>
                <c:pt idx="20">
                  <c:v>0.10591518523576694</c:v>
                </c:pt>
                <c:pt idx="21">
                  <c:v>0.11654121799549708</c:v>
                </c:pt>
                <c:pt idx="22">
                  <c:v>0.12728848814567778</c:v>
                </c:pt>
                <c:pt idx="23">
                  <c:v>0.13815716748080345</c:v>
                </c:pt>
                <c:pt idx="24">
                  <c:v>0.14919112252041741</c:v>
                </c:pt>
                <c:pt idx="25">
                  <c:v>0.16048424800648634</c:v>
                </c:pt>
                <c:pt idx="26">
                  <c:v>0.17218701604307868</c:v>
                </c:pt>
                <c:pt idx="27">
                  <c:v>0.18451416493234826</c:v>
                </c:pt>
                <c:pt idx="28">
                  <c:v>0.19775485830885767</c:v>
                </c:pt>
                <c:pt idx="29">
                  <c:v>0.21228713360332413</c:v>
                </c:pt>
                <c:pt idx="30">
                  <c:v>0.22859893879655344</c:v>
                </c:pt>
                <c:pt idx="31">
                  <c:v>0.24731921223711772</c:v>
                </c:pt>
                <c:pt idx="32">
                  <c:v>0.2692636373856348</c:v>
                </c:pt>
                <c:pt idx="33">
                  <c:v>0.29550238251243138</c:v>
                </c:pt>
                <c:pt idx="34">
                  <c:v>0.32746052072989879</c:v>
                </c:pt>
                <c:pt idx="35">
                  <c:v>0.36706835265561638</c:v>
                </c:pt>
                <c:pt idx="36">
                  <c:v>0.41698879286577523</c:v>
                </c:pt>
                <c:pt idx="37">
                  <c:v>0.48096644047657966</c:v>
                </c:pt>
                <c:pt idx="38">
                  <c:v>0.56437228042539678</c:v>
                </c:pt>
                <c:pt idx="39">
                  <c:v>0.67506983311763769</c:v>
                </c:pt>
                <c:pt idx="40">
                  <c:v>0.82482076702279195</c:v>
                </c:pt>
                <c:pt idx="41">
                  <c:v>1.0316160987715159</c:v>
                </c:pt>
              </c:numCache>
            </c:numRef>
          </c:yVal>
        </c:ser>
        <c:ser>
          <c:idx val="5"/>
          <c:order val="7"/>
          <c:spPr>
            <a:ln w="28575">
              <a:solidFill>
                <a:schemeClr val="accent6">
                  <a:lumMod val="60000"/>
                  <a:lumOff val="40000"/>
                </a:schemeClr>
              </a:solidFill>
            </a:ln>
          </c:spPr>
          <c:marker>
            <c:symbol val="none"/>
          </c:marker>
          <c:xVal>
            <c:numRef>
              <c:f>Sheet1!$B$40:$B$160</c:f>
              <c:numCache>
                <c:formatCode>General</c:formatCode>
                <c:ptCount val="121"/>
                <c:pt idx="0">
                  <c:v>0.11659145000000012</c:v>
                </c:pt>
                <c:pt idx="1">
                  <c:v>0.13593564999999999</c:v>
                </c:pt>
                <c:pt idx="2">
                  <c:v>0.15848933000000079</c:v>
                </c:pt>
                <c:pt idx="3">
                  <c:v>0.18478499000000048</c:v>
                </c:pt>
                <c:pt idx="4">
                  <c:v>0.21544349000000082</c:v>
                </c:pt>
                <c:pt idx="5">
                  <c:v>0.25118867000000067</c:v>
                </c:pt>
                <c:pt idx="6">
                  <c:v>0.29286447000000126</c:v>
                </c:pt>
                <c:pt idx="7">
                  <c:v>0.34145492000000038</c:v>
                </c:pt>
                <c:pt idx="8">
                  <c:v>0.39810723000000031</c:v>
                </c:pt>
                <c:pt idx="9">
                  <c:v>0.46415895000000001</c:v>
                </c:pt>
                <c:pt idx="10">
                  <c:v>0.54116964000000001</c:v>
                </c:pt>
                <c:pt idx="11">
                  <c:v>0.63095748000000063</c:v>
                </c:pt>
                <c:pt idx="12">
                  <c:v>0.73564243000000196</c:v>
                </c:pt>
                <c:pt idx="13">
                  <c:v>0.85769611999999995</c:v>
                </c:pt>
                <c:pt idx="14">
                  <c:v>1.0000001999999999</c:v>
                </c:pt>
                <c:pt idx="15">
                  <c:v>1.165914699999997</c:v>
                </c:pt>
                <c:pt idx="16">
                  <c:v>1.3593568</c:v>
                </c:pt>
                <c:pt idx="17">
                  <c:v>1.584893699999997</c:v>
                </c:pt>
                <c:pt idx="18">
                  <c:v>1.8478504</c:v>
                </c:pt>
                <c:pt idx="19">
                  <c:v>2.1544353999999997</c:v>
                </c:pt>
                <c:pt idx="20">
                  <c:v>2.5118872999999997</c:v>
                </c:pt>
                <c:pt idx="21">
                  <c:v>2.9286455999999967</c:v>
                </c:pt>
                <c:pt idx="22">
                  <c:v>3.4145500999999987</c:v>
                </c:pt>
                <c:pt idx="23">
                  <c:v>3.9810730999999997</c:v>
                </c:pt>
                <c:pt idx="24">
                  <c:v>4.6415905999999945</c:v>
                </c:pt>
                <c:pt idx="25">
                  <c:v>5.4116974000000138</c:v>
                </c:pt>
                <c:pt idx="26">
                  <c:v>6.3095759999999945</c:v>
                </c:pt>
                <c:pt idx="27">
                  <c:v>7.3564257999999985</c:v>
                </c:pt>
                <c:pt idx="28">
                  <c:v>8.5769625000000005</c:v>
                </c:pt>
                <c:pt idx="29">
                  <c:v>10.000004000000002</c:v>
                </c:pt>
                <c:pt idx="30">
                  <c:v>11.659148</c:v>
                </c:pt>
                <c:pt idx="31">
                  <c:v>13.593569</c:v>
                </c:pt>
                <c:pt idx="32">
                  <c:v>15.848938</c:v>
                </c:pt>
                <c:pt idx="33">
                  <c:v>18.478505999999989</c:v>
                </c:pt>
                <c:pt idx="34">
                  <c:v>21.544357000000005</c:v>
                </c:pt>
                <c:pt idx="35">
                  <c:v>25.118877000000055</c:v>
                </c:pt>
                <c:pt idx="36">
                  <c:v>29.286460999999989</c:v>
                </c:pt>
                <c:pt idx="37">
                  <c:v>34.145508000000063</c:v>
                </c:pt>
                <c:pt idx="38">
                  <c:v>39.810740999999993</c:v>
                </c:pt>
                <c:pt idx="39">
                  <c:v>46.415916000000003</c:v>
                </c:pt>
                <c:pt idx="40">
                  <c:v>54.116985</c:v>
                </c:pt>
                <c:pt idx="41">
                  <c:v>63.095772000000117</c:v>
                </c:pt>
              </c:numCache>
            </c:numRef>
          </c:xVal>
          <c:yVal>
            <c:numRef>
              <c:f>Sheet1!$K$40:$K$160</c:f>
              <c:numCache>
                <c:formatCode>General</c:formatCode>
                <c:ptCount val="121"/>
                <c:pt idx="0">
                  <c:v>1.8382632640783107E-2</c:v>
                </c:pt>
                <c:pt idx="1">
                  <c:v>1.9748868800007355E-2</c:v>
                </c:pt>
                <c:pt idx="2">
                  <c:v>2.178318558845585E-2</c:v>
                </c:pt>
                <c:pt idx="3">
                  <c:v>2.4474467478894417E-2</c:v>
                </c:pt>
                <c:pt idx="4">
                  <c:v>2.7824058409406598E-2</c:v>
                </c:pt>
                <c:pt idx="5">
                  <c:v>3.1829909250391218E-2</c:v>
                </c:pt>
                <c:pt idx="6">
                  <c:v>3.6475123232194005E-2</c:v>
                </c:pt>
                <c:pt idx="7">
                  <c:v>4.1720362535302216E-2</c:v>
                </c:pt>
                <c:pt idx="8">
                  <c:v>4.7500394979937133E-2</c:v>
                </c:pt>
                <c:pt idx="9">
                  <c:v>5.3725206094012282E-2</c:v>
                </c:pt>
                <c:pt idx="10">
                  <c:v>6.0285603275701462E-2</c:v>
                </c:pt>
                <c:pt idx="11">
                  <c:v>6.7062573568033829E-2</c:v>
                </c:pt>
                <c:pt idx="12">
                  <c:v>7.3939104803599956E-2</c:v>
                </c:pt>
                <c:pt idx="13">
                  <c:v>8.0812648939467727E-2</c:v>
                </c:pt>
                <c:pt idx="14">
                  <c:v>8.7606516038060772E-2</c:v>
                </c:pt>
                <c:pt idx="15">
                  <c:v>9.4278800946108507E-2</c:v>
                </c:pt>
                <c:pt idx="16">
                  <c:v>0.10082802514347032</c:v>
                </c:pt>
                <c:pt idx="17">
                  <c:v>0.10729551975846029</c:v>
                </c:pt>
                <c:pt idx="18">
                  <c:v>0.11376503588653439</c:v>
                </c:pt>
                <c:pt idx="19">
                  <c:v>0.12036056315241124</c:v>
                </c:pt>
                <c:pt idx="20">
                  <c:v>0.12724346056539745</c:v>
                </c:pt>
                <c:pt idx="21">
                  <c:v>0.134609931248899</c:v>
                </c:pt>
                <c:pt idx="22">
                  <c:v>0.14268966016421308</c:v>
                </c:pt>
                <c:pt idx="23">
                  <c:v>0.15174611608690147</c:v>
                </c:pt>
                <c:pt idx="24">
                  <c:v>0.16207871613736274</c:v>
                </c:pt>
                <c:pt idx="25">
                  <c:v>0.17402668927562914</c:v>
                </c:pt>
                <c:pt idx="26">
                  <c:v>0.18797420264621509</c:v>
                </c:pt>
                <c:pt idx="27">
                  <c:v>0.20435585991818117</c:v>
                </c:pt>
                <c:pt idx="28">
                  <c:v>0.22366122846586103</c:v>
                </c:pt>
                <c:pt idx="29">
                  <c:v>0.24643648041191674</c:v>
                </c:pt>
                <c:pt idx="30">
                  <c:v>0.27328016928829735</c:v>
                </c:pt>
                <c:pt idx="31">
                  <c:v>0.30482940393235941</c:v>
                </c:pt>
                <c:pt idx="32">
                  <c:v>0.34173101704752629</c:v>
                </c:pt>
                <c:pt idx="33">
                  <c:v>0.38459172089365135</c:v>
                </c:pt>
                <c:pt idx="34">
                  <c:v>0.43389995370779255</c:v>
                </c:pt>
                <c:pt idx="35">
                  <c:v>0.48991331795522303</c:v>
                </c:pt>
                <c:pt idx="36">
                  <c:v>0.55250797755998804</c:v>
                </c:pt>
                <c:pt idx="37">
                  <c:v>0.62099333346216345</c:v>
                </c:pt>
                <c:pt idx="38">
                  <c:v>0.69390638963793327</c:v>
                </c:pt>
                <c:pt idx="39">
                  <c:v>0.768816972693663</c:v>
                </c:pt>
                <c:pt idx="40">
                  <c:v>0.84219450911699345</c:v>
                </c:pt>
                <c:pt idx="41">
                  <c:v>0.90940479789504258</c:v>
                </c:pt>
              </c:numCache>
            </c:numRef>
          </c:yVal>
        </c:ser>
        <c:axId val="104454016"/>
        <c:axId val="115556352"/>
      </c:scatterChart>
      <c:valAx>
        <c:axId val="104454016"/>
        <c:scaling>
          <c:logBase val="10"/>
          <c:orientation val="minMax"/>
          <c:min val="0.1"/>
        </c:scaling>
        <c:axPos val="b"/>
        <c:title>
          <c:tx>
            <c:rich>
              <a:bodyPr/>
              <a:lstStyle/>
              <a:p>
                <a:pPr>
                  <a:defRPr/>
                </a:pPr>
                <a:r>
                  <a:rPr lang="en-US"/>
                  <a:t>freqency (rad/s)</a:t>
                </a:r>
              </a:p>
            </c:rich>
          </c:tx>
          <c:layout/>
        </c:title>
        <c:numFmt formatCode="General" sourceLinked="1"/>
        <c:tickLblPos val="nextTo"/>
        <c:crossAx val="115556352"/>
        <c:crossesAt val="1.0000000000000032E-4"/>
        <c:crossBetween val="midCat"/>
      </c:valAx>
      <c:valAx>
        <c:axId val="115556352"/>
        <c:scaling>
          <c:logBase val="10"/>
          <c:orientation val="minMax"/>
          <c:min val="1.0000000000000031E-3"/>
        </c:scaling>
        <c:axPos val="l"/>
        <c:title>
          <c:tx>
            <c:rich>
              <a:bodyPr rot="-5400000" vert="horz"/>
              <a:lstStyle/>
              <a:p>
                <a:pPr>
                  <a:defRPr/>
                </a:pPr>
                <a:r>
                  <a:rPr lang="en-US"/>
                  <a:t>G' and G" (Pa)</a:t>
                </a:r>
              </a:p>
            </c:rich>
          </c:tx>
          <c:layout>
            <c:manualLayout>
              <c:xMode val="edge"/>
              <c:yMode val="edge"/>
              <c:x val="3.8979895554292841E-2"/>
              <c:y val="0.22756355455568053"/>
            </c:manualLayout>
          </c:layout>
        </c:title>
        <c:numFmt formatCode="General" sourceLinked="1"/>
        <c:tickLblPos val="nextTo"/>
        <c:crossAx val="104454016"/>
        <c:crossesAt val="1.0000000000000031E-3"/>
        <c:crossBetween val="midCat"/>
      </c:valAx>
      <c:spPr>
        <a:noFill/>
        <a:ln>
          <a:noFill/>
        </a:ln>
      </c:spPr>
    </c:plotArea>
    <c:plotVisOnly val="1"/>
    <c:dispBlanksAs val="gap"/>
  </c:chart>
  <c:spPr>
    <a:noFill/>
    <a:ln>
      <a:noFill/>
    </a:ln>
  </c:spPr>
  <c:txPr>
    <a:bodyPr/>
    <a:lstStyle/>
    <a:p>
      <a:pPr>
        <a:defRPr sz="1100"/>
      </a:pPr>
      <a:endParaRPr lang="en-US"/>
    </a:p>
  </c:tx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lang val="en-US"/>
  <c:chart>
    <c:plotArea>
      <c:layout/>
      <c:scatterChart>
        <c:scatterStyle val="lineMarker"/>
        <c:ser>
          <c:idx val="1"/>
          <c:order val="0"/>
          <c:spPr>
            <a:ln w="19050">
              <a:solidFill>
                <a:schemeClr val="accent5">
                  <a:lumMod val="40000"/>
                  <a:lumOff val="60000"/>
                </a:schemeClr>
              </a:solidFill>
            </a:ln>
          </c:spPr>
          <c:marker>
            <c:symbol val="none"/>
          </c:marker>
          <c:xVal>
            <c:numRef>
              <c:f>Sheet1!$B$45:$B$159</c:f>
              <c:numCache>
                <c:formatCode>General</c:formatCode>
                <c:ptCount val="115"/>
                <c:pt idx="0">
                  <c:v>0.25118867000000028</c:v>
                </c:pt>
                <c:pt idx="1">
                  <c:v>0.29286447000000054</c:v>
                </c:pt>
                <c:pt idx="2">
                  <c:v>0.34145492000000027</c:v>
                </c:pt>
                <c:pt idx="3">
                  <c:v>0.39810723000000026</c:v>
                </c:pt>
                <c:pt idx="4">
                  <c:v>0.46415895000000001</c:v>
                </c:pt>
                <c:pt idx="5">
                  <c:v>0.54116964000000001</c:v>
                </c:pt>
                <c:pt idx="6">
                  <c:v>0.63095748000000051</c:v>
                </c:pt>
                <c:pt idx="7">
                  <c:v>0.73564243000000085</c:v>
                </c:pt>
                <c:pt idx="8">
                  <c:v>0.85769611999999995</c:v>
                </c:pt>
                <c:pt idx="9">
                  <c:v>1.0000001999999999</c:v>
                </c:pt>
                <c:pt idx="10">
                  <c:v>1.165914699999999</c:v>
                </c:pt>
                <c:pt idx="11">
                  <c:v>1.3593568</c:v>
                </c:pt>
                <c:pt idx="12">
                  <c:v>1.584893699999999</c:v>
                </c:pt>
                <c:pt idx="13">
                  <c:v>1.8478504</c:v>
                </c:pt>
                <c:pt idx="14">
                  <c:v>2.1544353999999997</c:v>
                </c:pt>
                <c:pt idx="15">
                  <c:v>2.5118872999999997</c:v>
                </c:pt>
                <c:pt idx="16">
                  <c:v>2.9286455999999976</c:v>
                </c:pt>
                <c:pt idx="17">
                  <c:v>3.4145500999999987</c:v>
                </c:pt>
                <c:pt idx="18">
                  <c:v>3.9810730999999997</c:v>
                </c:pt>
                <c:pt idx="19">
                  <c:v>4.6415905999999953</c:v>
                </c:pt>
                <c:pt idx="20">
                  <c:v>5.4116974000000058</c:v>
                </c:pt>
                <c:pt idx="21">
                  <c:v>6.3095759999999954</c:v>
                </c:pt>
                <c:pt idx="22">
                  <c:v>7.3564257999999985</c:v>
                </c:pt>
                <c:pt idx="23">
                  <c:v>8.5769625000000005</c:v>
                </c:pt>
                <c:pt idx="24">
                  <c:v>10.000004000000002</c:v>
                </c:pt>
                <c:pt idx="25">
                  <c:v>11.659148</c:v>
                </c:pt>
                <c:pt idx="26">
                  <c:v>13.593569</c:v>
                </c:pt>
                <c:pt idx="27">
                  <c:v>15.848937999999999</c:v>
                </c:pt>
                <c:pt idx="28">
                  <c:v>18.478505999999989</c:v>
                </c:pt>
                <c:pt idx="29">
                  <c:v>21.544357000000005</c:v>
                </c:pt>
                <c:pt idx="30">
                  <c:v>25.118877000000026</c:v>
                </c:pt>
                <c:pt idx="31">
                  <c:v>29.286460999999989</c:v>
                </c:pt>
                <c:pt idx="32">
                  <c:v>34.145508000000035</c:v>
                </c:pt>
                <c:pt idx="33">
                  <c:v>39.810740999999993</c:v>
                </c:pt>
                <c:pt idx="34">
                  <c:v>46.415916000000003</c:v>
                </c:pt>
                <c:pt idx="35">
                  <c:v>54.116985</c:v>
                </c:pt>
                <c:pt idx="36">
                  <c:v>63.095772000000046</c:v>
                </c:pt>
              </c:numCache>
            </c:numRef>
          </c:xVal>
          <c:yVal>
            <c:numRef>
              <c:f>Sheet1!$N$45:$N$159</c:f>
              <c:numCache>
                <c:formatCode>General</c:formatCode>
                <c:ptCount val="115"/>
                <c:pt idx="0">
                  <c:v>128.76747944101101</c:v>
                </c:pt>
                <c:pt idx="1">
                  <c:v>127.35178094299225</c:v>
                </c:pt>
                <c:pt idx="2">
                  <c:v>125.8952524421849</c:v>
                </c:pt>
                <c:pt idx="3">
                  <c:v>124.07592954564389</c:v>
                </c:pt>
                <c:pt idx="4">
                  <c:v>121.68433672793905</c:v>
                </c:pt>
                <c:pt idx="5">
                  <c:v>118.61247265268642</c:v>
                </c:pt>
                <c:pt idx="6">
                  <c:v>114.84025017352985</c:v>
                </c:pt>
                <c:pt idx="7">
                  <c:v>110.41787278137211</c:v>
                </c:pt>
                <c:pt idx="8">
                  <c:v>105.44528055975819</c:v>
                </c:pt>
                <c:pt idx="9">
                  <c:v>100.05115441555886</c:v>
                </c:pt>
                <c:pt idx="10">
                  <c:v>94.374210789757697</c:v>
                </c:pt>
                <c:pt idx="11">
                  <c:v>88.548857680455882</c:v>
                </c:pt>
                <c:pt idx="12">
                  <c:v>82.695971522649316</c:v>
                </c:pt>
                <c:pt idx="13">
                  <c:v>76.918486777424235</c:v>
                </c:pt>
                <c:pt idx="14">
                  <c:v>71.300605724423889</c:v>
                </c:pt>
                <c:pt idx="15">
                  <c:v>65.909170957164619</c:v>
                </c:pt>
                <c:pt idx="16">
                  <c:v>60.795912452254463</c:v>
                </c:pt>
                <c:pt idx="17">
                  <c:v>55.999690961999001</c:v>
                </c:pt>
                <c:pt idx="18">
                  <c:v>51.5483267130966</c:v>
                </c:pt>
                <c:pt idx="19">
                  <c:v>47.459934318518961</c:v>
                </c:pt>
                <c:pt idx="20">
                  <c:v>43.743892745003812</c:v>
                </c:pt>
                <c:pt idx="21">
                  <c:v>40.401603090487647</c:v>
                </c:pt>
                <c:pt idx="22">
                  <c:v>37.427188775427055</c:v>
                </c:pt>
                <c:pt idx="23">
                  <c:v>34.808209169950104</c:v>
                </c:pt>
                <c:pt idx="24">
                  <c:v>32.526401789003025</c:v>
                </c:pt>
                <c:pt idx="25">
                  <c:v>30.558471004532532</c:v>
                </c:pt>
                <c:pt idx="26">
                  <c:v>28.876900234039187</c:v>
                </c:pt>
                <c:pt idx="27">
                  <c:v>27.450839618283929</c:v>
                </c:pt>
                <c:pt idx="28">
                  <c:v>26.247126266452465</c:v>
                </c:pt>
                <c:pt idx="29">
                  <c:v>25.231605406167084</c:v>
                </c:pt>
                <c:pt idx="30">
                  <c:v>24.370983472857937</c:v>
                </c:pt>
                <c:pt idx="31">
                  <c:v>23.635590577925171</c:v>
                </c:pt>
                <c:pt idx="32">
                  <c:v>23.003580094263043</c:v>
                </c:pt>
                <c:pt idx="33">
                  <c:v>22.467292741377506</c:v>
                </c:pt>
                <c:pt idx="34">
                  <c:v>22.04269472803859</c:v>
                </c:pt>
                <c:pt idx="35">
                  <c:v>21.782843637193295</c:v>
                </c:pt>
                <c:pt idx="36">
                  <c:v>21.795863597341633</c:v>
                </c:pt>
              </c:numCache>
            </c:numRef>
          </c:yVal>
        </c:ser>
        <c:ser>
          <c:idx val="2"/>
          <c:order val="1"/>
          <c:tx>
            <c:v>NaCl (Seawater ionic strength)</c:v>
          </c:tx>
          <c:spPr>
            <a:ln>
              <a:noFill/>
            </a:ln>
          </c:spPr>
          <c:marker>
            <c:symbol val="square"/>
            <c:size val="3"/>
            <c:spPr>
              <a:solidFill>
                <a:srgbClr val="000066"/>
              </a:solidFill>
              <a:ln w="15875">
                <a:solidFill>
                  <a:srgbClr val="FFC000"/>
                </a:solidFill>
              </a:ln>
            </c:spPr>
          </c:marker>
          <c:xVal>
            <c:numRef>
              <c:f>Sheet3!$B$48:$B$82</c:f>
              <c:numCache>
                <c:formatCode>General</c:formatCode>
                <c:ptCount val="35"/>
                <c:pt idx="0">
                  <c:v>0.34145492000000027</c:v>
                </c:pt>
                <c:pt idx="1">
                  <c:v>0.39810723000000026</c:v>
                </c:pt>
                <c:pt idx="2">
                  <c:v>0.46415895000000001</c:v>
                </c:pt>
                <c:pt idx="3">
                  <c:v>0.54116964000000001</c:v>
                </c:pt>
                <c:pt idx="4">
                  <c:v>0.63095748000000051</c:v>
                </c:pt>
                <c:pt idx="5">
                  <c:v>0.73564243000000085</c:v>
                </c:pt>
                <c:pt idx="6">
                  <c:v>0.85769611999999995</c:v>
                </c:pt>
                <c:pt idx="7">
                  <c:v>1.0000001999999999</c:v>
                </c:pt>
                <c:pt idx="8">
                  <c:v>1.165914699999999</c:v>
                </c:pt>
                <c:pt idx="9">
                  <c:v>1.3593568</c:v>
                </c:pt>
                <c:pt idx="10">
                  <c:v>1.584893699999999</c:v>
                </c:pt>
                <c:pt idx="11">
                  <c:v>1.8478504</c:v>
                </c:pt>
                <c:pt idx="12">
                  <c:v>2.1544353999999997</c:v>
                </c:pt>
                <c:pt idx="13">
                  <c:v>2.5118872999999997</c:v>
                </c:pt>
                <c:pt idx="14">
                  <c:v>2.9286455999999976</c:v>
                </c:pt>
                <c:pt idx="15">
                  <c:v>3.4145500999999987</c:v>
                </c:pt>
                <c:pt idx="16">
                  <c:v>3.9810730999999997</c:v>
                </c:pt>
                <c:pt idx="17">
                  <c:v>4.6415905999999953</c:v>
                </c:pt>
                <c:pt idx="18">
                  <c:v>5.4116974000000058</c:v>
                </c:pt>
                <c:pt idx="19">
                  <c:v>6.3095759999999954</c:v>
                </c:pt>
                <c:pt idx="20">
                  <c:v>7.3564257999999985</c:v>
                </c:pt>
                <c:pt idx="21">
                  <c:v>8.5769625000000005</c:v>
                </c:pt>
                <c:pt idx="22">
                  <c:v>10.000004000000002</c:v>
                </c:pt>
                <c:pt idx="23">
                  <c:v>11.659148</c:v>
                </c:pt>
                <c:pt idx="24">
                  <c:v>13.593569</c:v>
                </c:pt>
                <c:pt idx="25">
                  <c:v>15.848937999999999</c:v>
                </c:pt>
                <c:pt idx="26">
                  <c:v>18.478505999999989</c:v>
                </c:pt>
                <c:pt idx="27">
                  <c:v>21.544357000000005</c:v>
                </c:pt>
                <c:pt idx="28">
                  <c:v>25.118877000000026</c:v>
                </c:pt>
                <c:pt idx="29">
                  <c:v>29.286460999999989</c:v>
                </c:pt>
                <c:pt idx="30">
                  <c:v>34.145508000000035</c:v>
                </c:pt>
                <c:pt idx="31">
                  <c:v>39.810740999999993</c:v>
                </c:pt>
                <c:pt idx="32">
                  <c:v>46.415916000000003</c:v>
                </c:pt>
                <c:pt idx="33">
                  <c:v>54.116985</c:v>
                </c:pt>
                <c:pt idx="34">
                  <c:v>63.095772000000046</c:v>
                </c:pt>
              </c:numCache>
            </c:numRef>
          </c:xVal>
          <c:yVal>
            <c:numRef>
              <c:f>Sheet3!$L$48:$L$82</c:f>
              <c:numCache>
                <c:formatCode>General</c:formatCode>
                <c:ptCount val="35"/>
                <c:pt idx="0">
                  <c:v>438.47129758929196</c:v>
                </c:pt>
                <c:pt idx="1">
                  <c:v>441.74468754498156</c:v>
                </c:pt>
                <c:pt idx="2">
                  <c:v>437.81794601537774</c:v>
                </c:pt>
                <c:pt idx="3">
                  <c:v>436.78926789672562</c:v>
                </c:pt>
                <c:pt idx="4">
                  <c:v>433.4152832571985</c:v>
                </c:pt>
                <c:pt idx="5">
                  <c:v>424.14456425753684</c:v>
                </c:pt>
                <c:pt idx="6">
                  <c:v>423.32297199602817</c:v>
                </c:pt>
                <c:pt idx="7">
                  <c:v>417.71175282406062</c:v>
                </c:pt>
                <c:pt idx="8">
                  <c:v>404.1896496704943</c:v>
                </c:pt>
                <c:pt idx="9">
                  <c:v>392.33151295498311</c:v>
                </c:pt>
                <c:pt idx="10">
                  <c:v>380.05562050003113</c:v>
                </c:pt>
                <c:pt idx="11">
                  <c:v>367.73981072188366</c:v>
                </c:pt>
                <c:pt idx="12">
                  <c:v>347.76458830613637</c:v>
                </c:pt>
                <c:pt idx="13">
                  <c:v>330.27907620465794</c:v>
                </c:pt>
                <c:pt idx="14">
                  <c:v>309.75991068476338</c:v>
                </c:pt>
                <c:pt idx="15">
                  <c:v>289.14158376316431</c:v>
                </c:pt>
                <c:pt idx="16">
                  <c:v>269.76297148351188</c:v>
                </c:pt>
                <c:pt idx="17">
                  <c:v>248.16706636664384</c:v>
                </c:pt>
                <c:pt idx="18">
                  <c:v>226.09169199707981</c:v>
                </c:pt>
                <c:pt idx="19">
                  <c:v>205.80915751841161</c:v>
                </c:pt>
                <c:pt idx="20">
                  <c:v>185.75051435166694</c:v>
                </c:pt>
                <c:pt idx="21">
                  <c:v>167.00541318314473</c:v>
                </c:pt>
                <c:pt idx="22">
                  <c:v>150.36838519348461</c:v>
                </c:pt>
                <c:pt idx="23">
                  <c:v>133.8751633347828</c:v>
                </c:pt>
                <c:pt idx="24">
                  <c:v>119.96096639511659</c:v>
                </c:pt>
                <c:pt idx="25">
                  <c:v>107.86906319511972</c:v>
                </c:pt>
                <c:pt idx="26">
                  <c:v>96.424869721161315</c:v>
                </c:pt>
                <c:pt idx="27">
                  <c:v>86.928890965613903</c:v>
                </c:pt>
                <c:pt idx="28">
                  <c:v>77.370853549253809</c:v>
                </c:pt>
                <c:pt idx="29">
                  <c:v>70.679634598886054</c:v>
                </c:pt>
                <c:pt idx="30">
                  <c:v>64.458201875579178</c:v>
                </c:pt>
                <c:pt idx="31">
                  <c:v>58.602471644417029</c:v>
                </c:pt>
                <c:pt idx="32">
                  <c:v>54.428786045681207</c:v>
                </c:pt>
                <c:pt idx="33">
                  <c:v>51.317252758519345</c:v>
                </c:pt>
                <c:pt idx="34">
                  <c:v>48.505272742283843</c:v>
                </c:pt>
              </c:numCache>
            </c:numRef>
          </c:yVal>
        </c:ser>
        <c:ser>
          <c:idx val="0"/>
          <c:order val="2"/>
          <c:tx>
            <c:v>Sea Water</c:v>
          </c:tx>
          <c:spPr>
            <a:ln w="28575">
              <a:noFill/>
            </a:ln>
          </c:spPr>
          <c:marker>
            <c:symbol val="diamond"/>
            <c:size val="5"/>
            <c:spPr>
              <a:solidFill>
                <a:schemeClr val="bg1"/>
              </a:solidFill>
              <a:ln w="15875">
                <a:solidFill>
                  <a:srgbClr val="FFFF00"/>
                </a:solidFill>
              </a:ln>
            </c:spPr>
          </c:marker>
          <c:xVal>
            <c:numRef>
              <c:f>Sheet1!$B$40:$B$81</c:f>
              <c:numCache>
                <c:formatCode>General</c:formatCode>
                <c:ptCount val="42"/>
                <c:pt idx="0">
                  <c:v>0.11659145000000007</c:v>
                </c:pt>
                <c:pt idx="1">
                  <c:v>0.13593564999999999</c:v>
                </c:pt>
                <c:pt idx="2">
                  <c:v>0.15848933000000034</c:v>
                </c:pt>
                <c:pt idx="3">
                  <c:v>0.18478499000000023</c:v>
                </c:pt>
                <c:pt idx="4">
                  <c:v>0.21544349000000035</c:v>
                </c:pt>
                <c:pt idx="5">
                  <c:v>0.25118867000000028</c:v>
                </c:pt>
                <c:pt idx="6">
                  <c:v>0.29286447000000054</c:v>
                </c:pt>
                <c:pt idx="7">
                  <c:v>0.34145492000000027</c:v>
                </c:pt>
                <c:pt idx="8">
                  <c:v>0.39810723000000026</c:v>
                </c:pt>
                <c:pt idx="9">
                  <c:v>0.46415895000000001</c:v>
                </c:pt>
                <c:pt idx="10">
                  <c:v>0.54116964000000001</c:v>
                </c:pt>
                <c:pt idx="11">
                  <c:v>0.63095748000000051</c:v>
                </c:pt>
                <c:pt idx="12">
                  <c:v>0.73564243000000085</c:v>
                </c:pt>
                <c:pt idx="13">
                  <c:v>0.85769611999999995</c:v>
                </c:pt>
                <c:pt idx="14">
                  <c:v>1.0000001999999999</c:v>
                </c:pt>
                <c:pt idx="15">
                  <c:v>1.165914699999999</c:v>
                </c:pt>
                <c:pt idx="16">
                  <c:v>1.3593568</c:v>
                </c:pt>
                <c:pt idx="17">
                  <c:v>1.584893699999999</c:v>
                </c:pt>
                <c:pt idx="18">
                  <c:v>1.8478504</c:v>
                </c:pt>
                <c:pt idx="19">
                  <c:v>2.1544353999999997</c:v>
                </c:pt>
                <c:pt idx="20">
                  <c:v>2.5118872999999997</c:v>
                </c:pt>
                <c:pt idx="21">
                  <c:v>2.9286455999999976</c:v>
                </c:pt>
                <c:pt idx="22">
                  <c:v>3.4145500999999987</c:v>
                </c:pt>
                <c:pt idx="23">
                  <c:v>3.9810730999999997</c:v>
                </c:pt>
                <c:pt idx="24">
                  <c:v>4.6415905999999953</c:v>
                </c:pt>
                <c:pt idx="25">
                  <c:v>5.4116974000000058</c:v>
                </c:pt>
                <c:pt idx="26">
                  <c:v>6.3095759999999954</c:v>
                </c:pt>
                <c:pt idx="27">
                  <c:v>7.3564257999999985</c:v>
                </c:pt>
                <c:pt idx="28">
                  <c:v>8.5769625000000005</c:v>
                </c:pt>
                <c:pt idx="29">
                  <c:v>10.000004000000002</c:v>
                </c:pt>
                <c:pt idx="30">
                  <c:v>11.659148</c:v>
                </c:pt>
                <c:pt idx="31">
                  <c:v>13.593569</c:v>
                </c:pt>
                <c:pt idx="32">
                  <c:v>15.848937999999999</c:v>
                </c:pt>
                <c:pt idx="33">
                  <c:v>18.478505999999989</c:v>
                </c:pt>
                <c:pt idx="34">
                  <c:v>21.544357000000005</c:v>
                </c:pt>
                <c:pt idx="35">
                  <c:v>25.118877000000026</c:v>
                </c:pt>
                <c:pt idx="36">
                  <c:v>29.286460999999989</c:v>
                </c:pt>
                <c:pt idx="37">
                  <c:v>34.145508000000035</c:v>
                </c:pt>
                <c:pt idx="38">
                  <c:v>39.810740999999993</c:v>
                </c:pt>
                <c:pt idx="39">
                  <c:v>46.415916000000003</c:v>
                </c:pt>
                <c:pt idx="40">
                  <c:v>54.116985</c:v>
                </c:pt>
                <c:pt idx="41">
                  <c:v>63.095772000000046</c:v>
                </c:pt>
              </c:numCache>
            </c:numRef>
          </c:xVal>
          <c:yVal>
            <c:numRef>
              <c:f>Sheet1!$G$40:$G$81</c:f>
              <c:numCache>
                <c:formatCode>General</c:formatCode>
                <c:ptCount val="42"/>
                <c:pt idx="0">
                  <c:v>161.67084880415018</c:v>
                </c:pt>
                <c:pt idx="1">
                  <c:v>134.82099076902222</c:v>
                </c:pt>
                <c:pt idx="2">
                  <c:v>145.89301067161233</c:v>
                </c:pt>
                <c:pt idx="3">
                  <c:v>138.13072045238181</c:v>
                </c:pt>
                <c:pt idx="4">
                  <c:v>135.59761477689128</c:v>
                </c:pt>
                <c:pt idx="5">
                  <c:v>117.85086837494008</c:v>
                </c:pt>
                <c:pt idx="6">
                  <c:v>129.2156455607111</c:v>
                </c:pt>
                <c:pt idx="7">
                  <c:v>123.25728154445511</c:v>
                </c:pt>
                <c:pt idx="8">
                  <c:v>129.64833207893429</c:v>
                </c:pt>
                <c:pt idx="9">
                  <c:v>121.42655072007319</c:v>
                </c:pt>
                <c:pt idx="10">
                  <c:v>117.99509585923602</c:v>
                </c:pt>
                <c:pt idx="11">
                  <c:v>110.43879141076469</c:v>
                </c:pt>
                <c:pt idx="12">
                  <c:v>113.15255864265532</c:v>
                </c:pt>
                <c:pt idx="13">
                  <c:v>104.87593971435055</c:v>
                </c:pt>
                <c:pt idx="14">
                  <c:v>93.626032727127736</c:v>
                </c:pt>
                <c:pt idx="15">
                  <c:v>96.409021680092678</c:v>
                </c:pt>
                <c:pt idx="16">
                  <c:v>88.433046345121653</c:v>
                </c:pt>
                <c:pt idx="17">
                  <c:v>84.213436829159889</c:v>
                </c:pt>
                <c:pt idx="18">
                  <c:v>81.160718316684779</c:v>
                </c:pt>
                <c:pt idx="19">
                  <c:v>73.234995045756023</c:v>
                </c:pt>
                <c:pt idx="20">
                  <c:v>67.143583633554755</c:v>
                </c:pt>
                <c:pt idx="21">
                  <c:v>60.888064788984735</c:v>
                </c:pt>
                <c:pt idx="22">
                  <c:v>56.486308650404204</c:v>
                </c:pt>
                <c:pt idx="23">
                  <c:v>51.670857615984204</c:v>
                </c:pt>
                <c:pt idx="24">
                  <c:v>47.652417698713244</c:v>
                </c:pt>
                <c:pt idx="25">
                  <c:v>43.105940435150231</c:v>
                </c:pt>
                <c:pt idx="26">
                  <c:v>40.236591093822106</c:v>
                </c:pt>
                <c:pt idx="27">
                  <c:v>37.199692463733335</c:v>
                </c:pt>
                <c:pt idx="28">
                  <c:v>34.318125756176265</c:v>
                </c:pt>
                <c:pt idx="29">
                  <c:v>32.413818978877799</c:v>
                </c:pt>
                <c:pt idx="30">
                  <c:v>30.539257849353763</c:v>
                </c:pt>
                <c:pt idx="31">
                  <c:v>29.032642814982573</c:v>
                </c:pt>
                <c:pt idx="32">
                  <c:v>27.641994131796206</c:v>
                </c:pt>
                <c:pt idx="33">
                  <c:v>26.026694998482903</c:v>
                </c:pt>
                <c:pt idx="34">
                  <c:v>25.472210425145978</c:v>
                </c:pt>
                <c:pt idx="35">
                  <c:v>24.375363187778632</c:v>
                </c:pt>
                <c:pt idx="36">
                  <c:v>23.394958322030195</c:v>
                </c:pt>
                <c:pt idx="37">
                  <c:v>22.804724704679593</c:v>
                </c:pt>
                <c:pt idx="38">
                  <c:v>22.392097933621251</c:v>
                </c:pt>
                <c:pt idx="39">
                  <c:v>22.032646561425103</c:v>
                </c:pt>
                <c:pt idx="40">
                  <c:v>21.955168426418414</c:v>
                </c:pt>
                <c:pt idx="41">
                  <c:v>22.006661658483342</c:v>
                </c:pt>
              </c:numCache>
            </c:numRef>
          </c:yVal>
        </c:ser>
        <c:ser>
          <c:idx val="3"/>
          <c:order val="3"/>
          <c:spPr>
            <a:ln w="15875">
              <a:solidFill>
                <a:srgbClr val="00B0F0"/>
              </a:solidFill>
            </a:ln>
          </c:spPr>
          <c:marker>
            <c:symbol val="none"/>
          </c:marker>
          <c:xVal>
            <c:numRef>
              <c:f>Sheet3!$B$51:$B$82</c:f>
              <c:numCache>
                <c:formatCode>General</c:formatCode>
                <c:ptCount val="32"/>
                <c:pt idx="0">
                  <c:v>0.54116964000000001</c:v>
                </c:pt>
                <c:pt idx="1">
                  <c:v>0.63095748000000051</c:v>
                </c:pt>
                <c:pt idx="2">
                  <c:v>0.73564243000000085</c:v>
                </c:pt>
                <c:pt idx="3">
                  <c:v>0.85769611999999995</c:v>
                </c:pt>
                <c:pt idx="4">
                  <c:v>1.0000001999999999</c:v>
                </c:pt>
                <c:pt idx="5">
                  <c:v>1.165914699999999</c:v>
                </c:pt>
                <c:pt idx="6">
                  <c:v>1.3593568</c:v>
                </c:pt>
                <c:pt idx="7">
                  <c:v>1.584893699999999</c:v>
                </c:pt>
                <c:pt idx="8">
                  <c:v>1.8478504</c:v>
                </c:pt>
                <c:pt idx="9">
                  <c:v>2.1544353999999997</c:v>
                </c:pt>
                <c:pt idx="10">
                  <c:v>2.5118872999999997</c:v>
                </c:pt>
                <c:pt idx="11">
                  <c:v>2.9286455999999976</c:v>
                </c:pt>
                <c:pt idx="12">
                  <c:v>3.4145500999999987</c:v>
                </c:pt>
                <c:pt idx="13">
                  <c:v>3.9810730999999997</c:v>
                </c:pt>
                <c:pt idx="14">
                  <c:v>4.6415905999999953</c:v>
                </c:pt>
                <c:pt idx="15">
                  <c:v>5.4116974000000058</c:v>
                </c:pt>
                <c:pt idx="16">
                  <c:v>6.3095759999999954</c:v>
                </c:pt>
                <c:pt idx="17">
                  <c:v>7.3564257999999985</c:v>
                </c:pt>
                <c:pt idx="18">
                  <c:v>8.5769625000000005</c:v>
                </c:pt>
                <c:pt idx="19">
                  <c:v>10.000004000000002</c:v>
                </c:pt>
                <c:pt idx="20">
                  <c:v>11.659148</c:v>
                </c:pt>
                <c:pt idx="21">
                  <c:v>13.593569</c:v>
                </c:pt>
                <c:pt idx="22">
                  <c:v>15.848937999999999</c:v>
                </c:pt>
                <c:pt idx="23">
                  <c:v>18.478505999999989</c:v>
                </c:pt>
                <c:pt idx="24">
                  <c:v>21.544357000000005</c:v>
                </c:pt>
                <c:pt idx="25">
                  <c:v>25.118877000000026</c:v>
                </c:pt>
                <c:pt idx="26">
                  <c:v>29.286460999999989</c:v>
                </c:pt>
                <c:pt idx="27">
                  <c:v>34.145508000000035</c:v>
                </c:pt>
                <c:pt idx="28">
                  <c:v>39.810740999999993</c:v>
                </c:pt>
                <c:pt idx="29">
                  <c:v>46.415916000000003</c:v>
                </c:pt>
                <c:pt idx="30">
                  <c:v>54.116985</c:v>
                </c:pt>
                <c:pt idx="31">
                  <c:v>63.095772000000046</c:v>
                </c:pt>
              </c:numCache>
            </c:numRef>
          </c:xVal>
          <c:yVal>
            <c:numRef>
              <c:f>Sheet3!$N$51:$N$82</c:f>
              <c:numCache>
                <c:formatCode>General</c:formatCode>
                <c:ptCount val="32"/>
                <c:pt idx="0">
                  <c:v>450.89577924225659</c:v>
                </c:pt>
                <c:pt idx="1">
                  <c:v>448.22957347913643</c:v>
                </c:pt>
                <c:pt idx="2">
                  <c:v>442.66099923037575</c:v>
                </c:pt>
                <c:pt idx="3">
                  <c:v>434.25263244418426</c:v>
                </c:pt>
                <c:pt idx="4">
                  <c:v>423.19333655049508</c:v>
                </c:pt>
                <c:pt idx="5">
                  <c:v>409.78035176292815</c:v>
                </c:pt>
                <c:pt idx="6">
                  <c:v>394.39011150700162</c:v>
                </c:pt>
                <c:pt idx="7">
                  <c:v>377.44063744674844</c:v>
                </c:pt>
                <c:pt idx="8">
                  <c:v>359.35067875699826</c:v>
                </c:pt>
                <c:pt idx="9">
                  <c:v>340.50207541683227</c:v>
                </c:pt>
                <c:pt idx="10">
                  <c:v>321.21204446114325</c:v>
                </c:pt>
                <c:pt idx="11">
                  <c:v>301.72050480738289</c:v>
                </c:pt>
                <c:pt idx="12">
                  <c:v>282.19419526561268</c:v>
                </c:pt>
                <c:pt idx="13">
                  <c:v>262.74515504216714</c:v>
                </c:pt>
                <c:pt idx="14">
                  <c:v>243.45740436128227</c:v>
                </c:pt>
                <c:pt idx="15">
                  <c:v>224.41401935710383</c:v>
                </c:pt>
                <c:pt idx="16">
                  <c:v>205.7174792390779</c:v>
                </c:pt>
                <c:pt idx="17">
                  <c:v>187.49913628217661</c:v>
                </c:pt>
                <c:pt idx="18">
                  <c:v>169.9171486844792</c:v>
                </c:pt>
                <c:pt idx="19">
                  <c:v>153.14522925990218</c:v>
                </c:pt>
                <c:pt idx="20">
                  <c:v>137.35650721397181</c:v>
                </c:pt>
                <c:pt idx="21">
                  <c:v>122.70680546176446</c:v>
                </c:pt>
                <c:pt idx="22">
                  <c:v>109.32113747281105</c:v>
                </c:pt>
                <c:pt idx="23">
                  <c:v>97.285474362610941</c:v>
                </c:pt>
                <c:pt idx="24">
                  <c:v>86.644686649736727</c:v>
                </c:pt>
                <c:pt idx="25">
                  <c:v>77.406106534279004</c:v>
                </c:pt>
                <c:pt idx="26">
                  <c:v>69.54764307115596</c:v>
                </c:pt>
                <c:pt idx="27">
                  <c:v>63.029097857063604</c:v>
                </c:pt>
                <c:pt idx="28">
                  <c:v>57.805685670573595</c:v>
                </c:pt>
                <c:pt idx="29">
                  <c:v>53.843404164495091</c:v>
                </c:pt>
                <c:pt idx="30">
                  <c:v>51.136994204966442</c:v>
                </c:pt>
                <c:pt idx="31">
                  <c:v>49.732822097098122</c:v>
                </c:pt>
              </c:numCache>
            </c:numRef>
          </c:yVal>
        </c:ser>
        <c:ser>
          <c:idx val="4"/>
          <c:order val="4"/>
          <c:tx>
            <c:v>CAPB-AOS (2:1)</c:v>
          </c:tx>
          <c:spPr>
            <a:ln w="12700">
              <a:solidFill>
                <a:schemeClr val="bg2">
                  <a:lumMod val="50000"/>
                  <a:lumOff val="50000"/>
                </a:schemeClr>
              </a:solidFill>
            </a:ln>
          </c:spPr>
          <c:marker>
            <c:symbol val="square"/>
            <c:size val="4"/>
            <c:spPr>
              <a:solidFill>
                <a:srgbClr val="000066"/>
              </a:solidFill>
              <a:ln w="15875">
                <a:solidFill>
                  <a:schemeClr val="bg2">
                    <a:lumMod val="50000"/>
                    <a:lumOff val="50000"/>
                  </a:schemeClr>
                </a:solidFill>
              </a:ln>
            </c:spPr>
          </c:marker>
          <c:xVal>
            <c:numRef>
              <c:f>Sheet7!$AE$10:$AE$40</c:f>
              <c:numCache>
                <c:formatCode>General</c:formatCode>
                <c:ptCount val="31"/>
                <c:pt idx="0">
                  <c:v>0.1</c:v>
                </c:pt>
                <c:pt idx="1">
                  <c:v>0.12589</c:v>
                </c:pt>
                <c:pt idx="2">
                  <c:v>0.15849000000000024</c:v>
                </c:pt>
                <c:pt idx="3">
                  <c:v>0.19953000000000001</c:v>
                </c:pt>
                <c:pt idx="4">
                  <c:v>0.25118999999999997</c:v>
                </c:pt>
                <c:pt idx="5">
                  <c:v>0.31623000000000001</c:v>
                </c:pt>
                <c:pt idx="6">
                  <c:v>0.39811000000000041</c:v>
                </c:pt>
                <c:pt idx="7">
                  <c:v>0.50119000000000002</c:v>
                </c:pt>
                <c:pt idx="8">
                  <c:v>0.63096000000000052</c:v>
                </c:pt>
                <c:pt idx="9">
                  <c:v>0.79432999999999998</c:v>
                </c:pt>
                <c:pt idx="10">
                  <c:v>1</c:v>
                </c:pt>
                <c:pt idx="11">
                  <c:v>1.258929999999999</c:v>
                </c:pt>
                <c:pt idx="12">
                  <c:v>1.5848899999999999</c:v>
                </c:pt>
                <c:pt idx="13">
                  <c:v>1.99526</c:v>
                </c:pt>
                <c:pt idx="14">
                  <c:v>2.511889999999998</c:v>
                </c:pt>
                <c:pt idx="15">
                  <c:v>3.16228</c:v>
                </c:pt>
                <c:pt idx="16">
                  <c:v>3.9810699999999977</c:v>
                </c:pt>
                <c:pt idx="17">
                  <c:v>5.01187</c:v>
                </c:pt>
                <c:pt idx="18">
                  <c:v>6.3095799999999995</c:v>
                </c:pt>
                <c:pt idx="19">
                  <c:v>7.9432900000000046</c:v>
                </c:pt>
                <c:pt idx="20">
                  <c:v>10</c:v>
                </c:pt>
                <c:pt idx="21">
                  <c:v>12.5893</c:v>
                </c:pt>
                <c:pt idx="22">
                  <c:v>15.848899999999999</c:v>
                </c:pt>
                <c:pt idx="23">
                  <c:v>19.952599999999975</c:v>
                </c:pt>
                <c:pt idx="24">
                  <c:v>25.118900000000018</c:v>
                </c:pt>
                <c:pt idx="25">
                  <c:v>31.622800000000005</c:v>
                </c:pt>
                <c:pt idx="26">
                  <c:v>39.810699999999997</c:v>
                </c:pt>
                <c:pt idx="27">
                  <c:v>50.1188</c:v>
                </c:pt>
                <c:pt idx="28">
                  <c:v>63.095800000000011</c:v>
                </c:pt>
                <c:pt idx="29">
                  <c:v>79.432900000000004</c:v>
                </c:pt>
                <c:pt idx="30">
                  <c:v>100</c:v>
                </c:pt>
              </c:numCache>
            </c:numRef>
          </c:xVal>
          <c:yVal>
            <c:numRef>
              <c:f>Sheet7!$AI$10:$AI$40</c:f>
              <c:numCache>
                <c:formatCode>General</c:formatCode>
                <c:ptCount val="31"/>
                <c:pt idx="0">
                  <c:v>2893.8</c:v>
                </c:pt>
                <c:pt idx="1">
                  <c:v>2738.29</c:v>
                </c:pt>
                <c:pt idx="2">
                  <c:v>2559.04</c:v>
                </c:pt>
                <c:pt idx="3">
                  <c:v>2336.9100000000012</c:v>
                </c:pt>
                <c:pt idx="4">
                  <c:v>2073.23</c:v>
                </c:pt>
                <c:pt idx="5">
                  <c:v>1749.9</c:v>
                </c:pt>
                <c:pt idx="6">
                  <c:v>1469.73</c:v>
                </c:pt>
                <c:pt idx="7">
                  <c:v>1208.1399999999999</c:v>
                </c:pt>
                <c:pt idx="8">
                  <c:v>978.26</c:v>
                </c:pt>
                <c:pt idx="9">
                  <c:v>789.81000000000006</c:v>
                </c:pt>
                <c:pt idx="10">
                  <c:v>635.6</c:v>
                </c:pt>
                <c:pt idx="11">
                  <c:v>509.48999999999967</c:v>
                </c:pt>
                <c:pt idx="12">
                  <c:v>408.32</c:v>
                </c:pt>
                <c:pt idx="13">
                  <c:v>326.78999999999974</c:v>
                </c:pt>
                <c:pt idx="14">
                  <c:v>262.85999999999996</c:v>
                </c:pt>
                <c:pt idx="15">
                  <c:v>212.4</c:v>
                </c:pt>
                <c:pt idx="16">
                  <c:v>171.28</c:v>
                </c:pt>
                <c:pt idx="17">
                  <c:v>138.35000000000014</c:v>
                </c:pt>
                <c:pt idx="18">
                  <c:v>111.64999999999999</c:v>
                </c:pt>
                <c:pt idx="19">
                  <c:v>90.23</c:v>
                </c:pt>
                <c:pt idx="20">
                  <c:v>72.989999999999995</c:v>
                </c:pt>
                <c:pt idx="21">
                  <c:v>59.13</c:v>
                </c:pt>
                <c:pt idx="22">
                  <c:v>47.89</c:v>
                </c:pt>
                <c:pt idx="23">
                  <c:v>39.260000000000012</c:v>
                </c:pt>
                <c:pt idx="24">
                  <c:v>32.370000000000005</c:v>
                </c:pt>
                <c:pt idx="25">
                  <c:v>26.979999999999986</c:v>
                </c:pt>
                <c:pt idx="26">
                  <c:v>22.919999999999987</c:v>
                </c:pt>
                <c:pt idx="27">
                  <c:v>19.91</c:v>
                </c:pt>
                <c:pt idx="28">
                  <c:v>17.610000000000017</c:v>
                </c:pt>
                <c:pt idx="29">
                  <c:v>15.719999999999999</c:v>
                </c:pt>
                <c:pt idx="30">
                  <c:v>14.47</c:v>
                </c:pt>
              </c:numCache>
            </c:numRef>
          </c:yVal>
        </c:ser>
        <c:ser>
          <c:idx val="5"/>
          <c:order val="5"/>
          <c:tx>
            <c:v>Higher 1% inSW</c:v>
          </c:tx>
          <c:spPr>
            <a:ln w="15875">
              <a:solidFill>
                <a:srgbClr val="FFC000"/>
              </a:solidFill>
            </a:ln>
          </c:spPr>
          <c:marker>
            <c:symbol val="diamond"/>
            <c:size val="5"/>
            <c:spPr>
              <a:solidFill>
                <a:schemeClr val="bg1"/>
              </a:solidFill>
              <a:ln w="19050">
                <a:solidFill>
                  <a:schemeClr val="accent6"/>
                </a:solidFill>
              </a:ln>
            </c:spPr>
          </c:marker>
          <c:xVal>
            <c:numRef>
              <c:f>Sheet9!$D$3:$D$33</c:f>
              <c:numCache>
                <c:formatCode>General</c:formatCode>
                <c:ptCount val="31"/>
                <c:pt idx="0">
                  <c:v>0.1</c:v>
                </c:pt>
                <c:pt idx="1">
                  <c:v>0.12589</c:v>
                </c:pt>
                <c:pt idx="2">
                  <c:v>0.15849000000000024</c:v>
                </c:pt>
                <c:pt idx="3">
                  <c:v>0.19953000000000001</c:v>
                </c:pt>
                <c:pt idx="4">
                  <c:v>0.25118999999999997</c:v>
                </c:pt>
                <c:pt idx="5">
                  <c:v>0.31623000000000001</c:v>
                </c:pt>
                <c:pt idx="6">
                  <c:v>0.39811000000000041</c:v>
                </c:pt>
                <c:pt idx="7">
                  <c:v>0.50119000000000002</c:v>
                </c:pt>
                <c:pt idx="8">
                  <c:v>0.63096000000000052</c:v>
                </c:pt>
                <c:pt idx="9">
                  <c:v>0.79432999999999998</c:v>
                </c:pt>
                <c:pt idx="10">
                  <c:v>1</c:v>
                </c:pt>
                <c:pt idx="11">
                  <c:v>1.258929999999999</c:v>
                </c:pt>
                <c:pt idx="12">
                  <c:v>1.5848899999999999</c:v>
                </c:pt>
                <c:pt idx="13">
                  <c:v>1.99526</c:v>
                </c:pt>
                <c:pt idx="14">
                  <c:v>2.511889999999998</c:v>
                </c:pt>
                <c:pt idx="15">
                  <c:v>3.16228</c:v>
                </c:pt>
                <c:pt idx="16">
                  <c:v>3.9810699999999977</c:v>
                </c:pt>
                <c:pt idx="17">
                  <c:v>5.01187</c:v>
                </c:pt>
                <c:pt idx="18">
                  <c:v>6.3095799999999995</c:v>
                </c:pt>
                <c:pt idx="19">
                  <c:v>7.9432900000000046</c:v>
                </c:pt>
                <c:pt idx="20">
                  <c:v>10</c:v>
                </c:pt>
                <c:pt idx="21">
                  <c:v>12.5893</c:v>
                </c:pt>
                <c:pt idx="22">
                  <c:v>15.848899999999999</c:v>
                </c:pt>
                <c:pt idx="23">
                  <c:v>19.952599999999975</c:v>
                </c:pt>
                <c:pt idx="24">
                  <c:v>25.118900000000018</c:v>
                </c:pt>
                <c:pt idx="25">
                  <c:v>31.622800000000005</c:v>
                </c:pt>
                <c:pt idx="26">
                  <c:v>39.810699999999997</c:v>
                </c:pt>
                <c:pt idx="27">
                  <c:v>50.1188</c:v>
                </c:pt>
                <c:pt idx="28">
                  <c:v>63.095800000000011</c:v>
                </c:pt>
                <c:pt idx="29">
                  <c:v>79.432900000000004</c:v>
                </c:pt>
                <c:pt idx="30">
                  <c:v>100</c:v>
                </c:pt>
              </c:numCache>
            </c:numRef>
          </c:xVal>
          <c:yVal>
            <c:numRef>
              <c:f>Sheet9!$G$3:$G$33</c:f>
              <c:numCache>
                <c:formatCode>General</c:formatCode>
                <c:ptCount val="31"/>
                <c:pt idx="0">
                  <c:v>43985.2</c:v>
                </c:pt>
                <c:pt idx="1">
                  <c:v>41019.1</c:v>
                </c:pt>
                <c:pt idx="2">
                  <c:v>36891.599999999999</c:v>
                </c:pt>
                <c:pt idx="3">
                  <c:v>30488.800000000003</c:v>
                </c:pt>
                <c:pt idx="4">
                  <c:v>22942.3</c:v>
                </c:pt>
                <c:pt idx="5">
                  <c:v>18392.5</c:v>
                </c:pt>
                <c:pt idx="6">
                  <c:v>14729.4</c:v>
                </c:pt>
                <c:pt idx="7">
                  <c:v>11874.1</c:v>
                </c:pt>
                <c:pt idx="8">
                  <c:v>9561.58</c:v>
                </c:pt>
                <c:pt idx="9">
                  <c:v>7663.6600000000044</c:v>
                </c:pt>
                <c:pt idx="10">
                  <c:v>6141.63</c:v>
                </c:pt>
                <c:pt idx="11">
                  <c:v>4931.9299999999994</c:v>
                </c:pt>
                <c:pt idx="12">
                  <c:v>3939.44</c:v>
                </c:pt>
                <c:pt idx="13">
                  <c:v>3167.0099999999998</c:v>
                </c:pt>
                <c:pt idx="14">
                  <c:v>2508.3300000000022</c:v>
                </c:pt>
                <c:pt idx="15">
                  <c:v>2013.21</c:v>
                </c:pt>
                <c:pt idx="16">
                  <c:v>1610.42</c:v>
                </c:pt>
                <c:pt idx="17">
                  <c:v>1303.45</c:v>
                </c:pt>
                <c:pt idx="18">
                  <c:v>1053.27</c:v>
                </c:pt>
                <c:pt idx="19">
                  <c:v>837.74</c:v>
                </c:pt>
                <c:pt idx="20">
                  <c:v>670.8</c:v>
                </c:pt>
                <c:pt idx="21">
                  <c:v>537.23</c:v>
                </c:pt>
                <c:pt idx="22">
                  <c:v>428.95</c:v>
                </c:pt>
                <c:pt idx="23">
                  <c:v>345.90999999999968</c:v>
                </c:pt>
                <c:pt idx="24">
                  <c:v>282.52</c:v>
                </c:pt>
                <c:pt idx="25">
                  <c:v>231.16</c:v>
                </c:pt>
                <c:pt idx="26">
                  <c:v>188.42000000000004</c:v>
                </c:pt>
                <c:pt idx="27">
                  <c:v>156.18</c:v>
                </c:pt>
                <c:pt idx="28">
                  <c:v>128.35000000000014</c:v>
                </c:pt>
                <c:pt idx="29">
                  <c:v>106.75999999999999</c:v>
                </c:pt>
                <c:pt idx="30">
                  <c:v>88.7</c:v>
                </c:pt>
              </c:numCache>
            </c:numRef>
          </c:yVal>
        </c:ser>
        <c:ser>
          <c:idx val="6"/>
          <c:order val="6"/>
          <c:spPr>
            <a:ln w="15875">
              <a:solidFill>
                <a:srgbClr val="00FF00"/>
              </a:solidFill>
            </a:ln>
          </c:spPr>
          <c:marker>
            <c:symbol val="circle"/>
            <c:size val="5"/>
            <c:spPr>
              <a:solidFill>
                <a:srgbClr val="000066"/>
              </a:solidFill>
              <a:ln w="22225">
                <a:solidFill>
                  <a:srgbClr val="00FF00"/>
                </a:solidFill>
              </a:ln>
            </c:spPr>
          </c:marker>
          <c:xVal>
            <c:numRef>
              <c:f>Sheet10!$D$1:$D$22</c:f>
              <c:numCache>
                <c:formatCode>General</c:formatCode>
                <c:ptCount val="22"/>
                <c:pt idx="0">
                  <c:v>0.1</c:v>
                </c:pt>
                <c:pt idx="1">
                  <c:v>0.13894956000000014</c:v>
                </c:pt>
                <c:pt idx="2">
                  <c:v>0.19306978999999999</c:v>
                </c:pt>
                <c:pt idx="3">
                  <c:v>0.2682696</c:v>
                </c:pt>
                <c:pt idx="4">
                  <c:v>0.37275940000000002</c:v>
                </c:pt>
                <c:pt idx="5">
                  <c:v>0.51794748999999951</c:v>
                </c:pt>
                <c:pt idx="6">
                  <c:v>0.7196857300000008</c:v>
                </c:pt>
                <c:pt idx="7">
                  <c:v>1.0000001000000001</c:v>
                </c:pt>
                <c:pt idx="8">
                  <c:v>1.3894955999999998</c:v>
                </c:pt>
                <c:pt idx="9">
                  <c:v>1.9306979000000011</c:v>
                </c:pt>
                <c:pt idx="10">
                  <c:v>2.6826960999999998</c:v>
                </c:pt>
                <c:pt idx="11">
                  <c:v>3.7275941000000024</c:v>
                </c:pt>
                <c:pt idx="12">
                  <c:v>5.1794753</c:v>
                </c:pt>
                <c:pt idx="13">
                  <c:v>7.1968574999999975</c:v>
                </c:pt>
                <c:pt idx="14">
                  <c:v>10.000001000000001</c:v>
                </c:pt>
                <c:pt idx="15">
                  <c:v>13.894957</c:v>
                </c:pt>
                <c:pt idx="16">
                  <c:v>19.306979999999999</c:v>
                </c:pt>
                <c:pt idx="17">
                  <c:v>26.826962000000005</c:v>
                </c:pt>
                <c:pt idx="18">
                  <c:v>37.275944000000003</c:v>
                </c:pt>
                <c:pt idx="19">
                  <c:v>51.794754000000012</c:v>
                </c:pt>
                <c:pt idx="20">
                  <c:v>71.968575000000001</c:v>
                </c:pt>
                <c:pt idx="21">
                  <c:v>100.00001</c:v>
                </c:pt>
              </c:numCache>
            </c:numRef>
          </c:xVal>
          <c:yVal>
            <c:numRef>
              <c:f>Sheet10!$G$1:$G$22</c:f>
              <c:numCache>
                <c:formatCode>General</c:formatCode>
                <c:ptCount val="22"/>
                <c:pt idx="0">
                  <c:v>221.70529999999999</c:v>
                </c:pt>
                <c:pt idx="1">
                  <c:v>225.34081</c:v>
                </c:pt>
                <c:pt idx="2">
                  <c:v>230.12432000000001</c:v>
                </c:pt>
                <c:pt idx="3">
                  <c:v>230.50103000000001</c:v>
                </c:pt>
                <c:pt idx="4">
                  <c:v>232.99547000000001</c:v>
                </c:pt>
                <c:pt idx="5">
                  <c:v>234.71500999999998</c:v>
                </c:pt>
                <c:pt idx="6">
                  <c:v>236.44683000000001</c:v>
                </c:pt>
                <c:pt idx="7">
                  <c:v>238.60243000000014</c:v>
                </c:pt>
                <c:pt idx="8">
                  <c:v>238.81532000000001</c:v>
                </c:pt>
                <c:pt idx="9">
                  <c:v>238.45077000000001</c:v>
                </c:pt>
                <c:pt idx="10">
                  <c:v>238.09356999999986</c:v>
                </c:pt>
                <c:pt idx="11">
                  <c:v>234.56894000000014</c:v>
                </c:pt>
                <c:pt idx="12">
                  <c:v>231.30975999999998</c:v>
                </c:pt>
                <c:pt idx="13">
                  <c:v>227.83042000000017</c:v>
                </c:pt>
                <c:pt idx="14">
                  <c:v>221.79292000000001</c:v>
                </c:pt>
                <c:pt idx="15">
                  <c:v>212.09289000000001</c:v>
                </c:pt>
                <c:pt idx="16">
                  <c:v>199.23468999999992</c:v>
                </c:pt>
                <c:pt idx="17">
                  <c:v>175.89353</c:v>
                </c:pt>
                <c:pt idx="18">
                  <c:v>143.82504000000017</c:v>
                </c:pt>
                <c:pt idx="19">
                  <c:v>109.36574999999998</c:v>
                </c:pt>
                <c:pt idx="20">
                  <c:v>82.499363000000088</c:v>
                </c:pt>
                <c:pt idx="21">
                  <c:v>62.260814000000011</c:v>
                </c:pt>
              </c:numCache>
            </c:numRef>
          </c:yVal>
        </c:ser>
        <c:axId val="91272320"/>
        <c:axId val="91274624"/>
      </c:scatterChart>
      <c:valAx>
        <c:axId val="91272320"/>
        <c:scaling>
          <c:logBase val="10"/>
          <c:orientation val="minMax"/>
          <c:max val="100"/>
          <c:min val="1.0000000000000005E-2"/>
        </c:scaling>
        <c:axPos val="b"/>
        <c:title>
          <c:tx>
            <c:rich>
              <a:bodyPr/>
              <a:lstStyle/>
              <a:p>
                <a:pPr>
                  <a:defRPr sz="1400"/>
                </a:pPr>
                <a:r>
                  <a:rPr lang="en-US" sz="1400"/>
                  <a:t>shear rate (1/s)</a:t>
                </a:r>
              </a:p>
            </c:rich>
          </c:tx>
          <c:layout/>
        </c:title>
        <c:numFmt formatCode="General" sourceLinked="1"/>
        <c:minorTickMark val="in"/>
        <c:tickLblPos val="nextTo"/>
        <c:crossAx val="91274624"/>
        <c:crossesAt val="1.0000000000000041E-3"/>
        <c:crossBetween val="midCat"/>
      </c:valAx>
      <c:valAx>
        <c:axId val="91274624"/>
        <c:scaling>
          <c:logBase val="10"/>
          <c:orientation val="minMax"/>
          <c:max val="100000"/>
          <c:min val="1"/>
        </c:scaling>
        <c:axPos val="l"/>
        <c:title>
          <c:tx>
            <c:rich>
              <a:bodyPr rot="-5400000" vert="horz"/>
              <a:lstStyle/>
              <a:p>
                <a:pPr>
                  <a:defRPr sz="1400"/>
                </a:pPr>
                <a:r>
                  <a:rPr lang="en-US" sz="1400"/>
                  <a:t>Viscosity (cP)</a:t>
                </a:r>
              </a:p>
            </c:rich>
          </c:tx>
          <c:layout/>
        </c:title>
        <c:numFmt formatCode="General" sourceLinked="1"/>
        <c:minorTickMark val="in"/>
        <c:tickLblPos val="nextTo"/>
        <c:crossAx val="91272320"/>
        <c:crossesAt val="1.0000000000000041E-3"/>
        <c:crossBetween val="midCat"/>
      </c:valAx>
      <c:spPr>
        <a:noFill/>
        <a:ln>
          <a:noFill/>
        </a:ln>
      </c:spPr>
    </c:plotArea>
    <c:plotVisOnly val="1"/>
    <c:dispBlanksAs val="gap"/>
  </c:chart>
  <c:spPr>
    <a:noFill/>
    <a:ln>
      <a:noFill/>
    </a:ln>
  </c:spPr>
  <c:externalData r:id="rId1"/>
</c:chartSpace>
</file>

<file path=ppt/charts/chart31.xml><?xml version="1.0" encoding="utf-8"?>
<c:chartSpace xmlns:c="http://schemas.openxmlformats.org/drawingml/2006/chart" xmlns:a="http://schemas.openxmlformats.org/drawingml/2006/main" xmlns:r="http://schemas.openxmlformats.org/officeDocument/2006/relationships">
  <c:lang val="en-US"/>
  <c:chart>
    <c:plotArea>
      <c:layout/>
      <c:scatterChart>
        <c:scatterStyle val="lineMarker"/>
        <c:ser>
          <c:idx val="1"/>
          <c:order val="0"/>
          <c:tx>
            <c:v>Complex viscosity</c:v>
          </c:tx>
          <c:spPr>
            <a:ln w="28575">
              <a:noFill/>
            </a:ln>
          </c:spPr>
          <c:marker>
            <c:symbol val="square"/>
            <c:size val="3"/>
            <c:spPr>
              <a:noFill/>
              <a:ln>
                <a:solidFill>
                  <a:srgbClr val="FFC000"/>
                </a:solidFill>
              </a:ln>
            </c:spPr>
          </c:marker>
          <c:xVal>
            <c:numRef>
              <c:f>Viscmix!$A$31:$A$117</c:f>
              <c:numCache>
                <c:formatCode>General</c:formatCode>
                <c:ptCount val="87"/>
                <c:pt idx="0">
                  <c:v>0.70000000000000062</c:v>
                </c:pt>
                <c:pt idx="1">
                  <c:v>0.74148000000000003</c:v>
                </c:pt>
                <c:pt idx="2">
                  <c:v>0.7854099999999995</c:v>
                </c:pt>
                <c:pt idx="3">
                  <c:v>0.83195000000000063</c:v>
                </c:pt>
                <c:pt idx="4">
                  <c:v>0.88124999999999998</c:v>
                </c:pt>
                <c:pt idx="5">
                  <c:v>0.93345999999999996</c:v>
                </c:pt>
                <c:pt idx="6">
                  <c:v>0.98877999999999999</c:v>
                </c:pt>
                <c:pt idx="7">
                  <c:v>1.0473599999999998</c:v>
                </c:pt>
                <c:pt idx="8">
                  <c:v>1.1094199999999999</c:v>
                </c:pt>
                <c:pt idx="9">
                  <c:v>1.17516</c:v>
                </c:pt>
                <c:pt idx="10">
                  <c:v>1.2447999999999895</c:v>
                </c:pt>
                <c:pt idx="11">
                  <c:v>1.3185500000000001</c:v>
                </c:pt>
                <c:pt idx="12">
                  <c:v>1.3966799999999999</c:v>
                </c:pt>
                <c:pt idx="13">
                  <c:v>1.4794399999999885</c:v>
                </c:pt>
                <c:pt idx="14">
                  <c:v>1.5670999999999906</c:v>
                </c:pt>
                <c:pt idx="15">
                  <c:v>1.6599599999999999</c:v>
                </c:pt>
                <c:pt idx="16">
                  <c:v>1.7583199999999999</c:v>
                </c:pt>
                <c:pt idx="17">
                  <c:v>1.8625100000000001</c:v>
                </c:pt>
                <c:pt idx="18">
                  <c:v>1.9728699999999999</c:v>
                </c:pt>
                <c:pt idx="19">
                  <c:v>2.0897700000000001</c:v>
                </c:pt>
                <c:pt idx="20">
                  <c:v>2.2135899999999999</c:v>
                </c:pt>
                <c:pt idx="21">
                  <c:v>2.34476</c:v>
                </c:pt>
                <c:pt idx="22">
                  <c:v>2.4836900000000002</c:v>
                </c:pt>
                <c:pt idx="23">
                  <c:v>2.6308599999999789</c:v>
                </c:pt>
                <c:pt idx="24">
                  <c:v>2.7867500000000001</c:v>
                </c:pt>
                <c:pt idx="25">
                  <c:v>2.9518699999999725</c:v>
                </c:pt>
                <c:pt idx="26">
                  <c:v>3.1267800000000001</c:v>
                </c:pt>
                <c:pt idx="27">
                  <c:v>3.3120599999999603</c:v>
                </c:pt>
                <c:pt idx="28">
                  <c:v>3.5083099999999998</c:v>
                </c:pt>
                <c:pt idx="29">
                  <c:v>3.7161900000000001</c:v>
                </c:pt>
                <c:pt idx="30">
                  <c:v>3.9363899999999967</c:v>
                </c:pt>
                <c:pt idx="31">
                  <c:v>4.1696299999999997</c:v>
                </c:pt>
                <c:pt idx="32">
                  <c:v>4.4167000000000014</c:v>
                </c:pt>
                <c:pt idx="33">
                  <c:v>4.6783999999999999</c:v>
                </c:pt>
                <c:pt idx="34">
                  <c:v>4.9556199999999997</c:v>
                </c:pt>
                <c:pt idx="35">
                  <c:v>5.2492500000000124</c:v>
                </c:pt>
                <c:pt idx="36">
                  <c:v>5.5602900000000002</c:v>
                </c:pt>
                <c:pt idx="37">
                  <c:v>5.8897599999999999</c:v>
                </c:pt>
                <c:pt idx="38">
                  <c:v>6.2387500000000014</c:v>
                </c:pt>
                <c:pt idx="39">
                  <c:v>6.6084199999999855</c:v>
                </c:pt>
                <c:pt idx="40">
                  <c:v>6.9999900000000004</c:v>
                </c:pt>
                <c:pt idx="41">
                  <c:v>7.4147699999999999</c:v>
                </c:pt>
                <c:pt idx="42">
                  <c:v>7.8541199999999645</c:v>
                </c:pt>
                <c:pt idx="43">
                  <c:v>8.3195000000000068</c:v>
                </c:pt>
                <c:pt idx="44">
                  <c:v>8.8124700000000047</c:v>
                </c:pt>
                <c:pt idx="45">
                  <c:v>9.3346400000000003</c:v>
                </c:pt>
                <c:pt idx="46">
                  <c:v>9.8877500000000005</c:v>
                </c:pt>
                <c:pt idx="47">
                  <c:v>10.473600000000006</c:v>
                </c:pt>
                <c:pt idx="48">
                  <c:v>11.094200000000001</c:v>
                </c:pt>
                <c:pt idx="49">
                  <c:v>11.7516</c:v>
                </c:pt>
                <c:pt idx="50">
                  <c:v>12.447900000000001</c:v>
                </c:pt>
                <c:pt idx="51">
                  <c:v>13.185500000000006</c:v>
                </c:pt>
                <c:pt idx="52">
                  <c:v>13.966800000000006</c:v>
                </c:pt>
                <c:pt idx="53">
                  <c:v>14.7944</c:v>
                </c:pt>
                <c:pt idx="54">
                  <c:v>15.671000000000001</c:v>
                </c:pt>
                <c:pt idx="55">
                  <c:v>16.599599999999889</c:v>
                </c:pt>
                <c:pt idx="56">
                  <c:v>17.583199999999813</c:v>
                </c:pt>
                <c:pt idx="57">
                  <c:v>18.625</c:v>
                </c:pt>
                <c:pt idx="58">
                  <c:v>19.728599999999769</c:v>
                </c:pt>
                <c:pt idx="59">
                  <c:v>20.897600000000001</c:v>
                </c:pt>
                <c:pt idx="60">
                  <c:v>22.135899999999999</c:v>
                </c:pt>
                <c:pt idx="61">
                  <c:v>23.447500000000002</c:v>
                </c:pt>
                <c:pt idx="62">
                  <c:v>24.836900000000131</c:v>
                </c:pt>
                <c:pt idx="63">
                  <c:v>26.308599999999824</c:v>
                </c:pt>
                <c:pt idx="64">
                  <c:v>27.8674</c:v>
                </c:pt>
                <c:pt idx="65">
                  <c:v>29.518699999999889</c:v>
                </c:pt>
                <c:pt idx="66">
                  <c:v>31.267800000000001</c:v>
                </c:pt>
                <c:pt idx="67">
                  <c:v>33.120500000000163</c:v>
                </c:pt>
                <c:pt idx="68">
                  <c:v>35.083000000000006</c:v>
                </c:pt>
                <c:pt idx="69">
                  <c:v>37.161800000000007</c:v>
                </c:pt>
                <c:pt idx="70">
                  <c:v>39.363800000000005</c:v>
                </c:pt>
                <c:pt idx="71">
                  <c:v>41.696300000000299</c:v>
                </c:pt>
                <c:pt idx="72">
                  <c:v>44.166900000000012</c:v>
                </c:pt>
                <c:pt idx="73">
                  <c:v>46.784000000000006</c:v>
                </c:pt>
                <c:pt idx="74">
                  <c:v>49.556100000000001</c:v>
                </c:pt>
                <c:pt idx="75">
                  <c:v>52.492500000000113</c:v>
                </c:pt>
                <c:pt idx="76">
                  <c:v>55.602900000000012</c:v>
                </c:pt>
                <c:pt idx="77">
                  <c:v>58.897500000000001</c:v>
                </c:pt>
                <c:pt idx="78">
                  <c:v>62.387399999999992</c:v>
                </c:pt>
                <c:pt idx="79">
                  <c:v>66.084100000000007</c:v>
                </c:pt>
                <c:pt idx="80">
                  <c:v>69.999799999999993</c:v>
                </c:pt>
                <c:pt idx="81">
                  <c:v>74.147599999999997</c:v>
                </c:pt>
                <c:pt idx="82">
                  <c:v>78.541100000000327</c:v>
                </c:pt>
                <c:pt idx="83">
                  <c:v>83.194900000000004</c:v>
                </c:pt>
                <c:pt idx="84">
                  <c:v>88.124600000000001</c:v>
                </c:pt>
                <c:pt idx="85">
                  <c:v>93.346300000000014</c:v>
                </c:pt>
                <c:pt idx="86">
                  <c:v>98.87739999999998</c:v>
                </c:pt>
              </c:numCache>
            </c:numRef>
          </c:xVal>
          <c:yVal>
            <c:numRef>
              <c:f>Viscmix!$J$31:$J$117</c:f>
              <c:numCache>
                <c:formatCode>General</c:formatCode>
                <c:ptCount val="87"/>
                <c:pt idx="0">
                  <c:v>315.22000000000003</c:v>
                </c:pt>
                <c:pt idx="1">
                  <c:v>312.51</c:v>
                </c:pt>
                <c:pt idx="2">
                  <c:v>310.08999999999969</c:v>
                </c:pt>
                <c:pt idx="3">
                  <c:v>309.21999999999969</c:v>
                </c:pt>
                <c:pt idx="4">
                  <c:v>314.01</c:v>
                </c:pt>
                <c:pt idx="5">
                  <c:v>309.82</c:v>
                </c:pt>
                <c:pt idx="6">
                  <c:v>320.60000000000002</c:v>
                </c:pt>
                <c:pt idx="7">
                  <c:v>308.15999999999997</c:v>
                </c:pt>
                <c:pt idx="8">
                  <c:v>309.2</c:v>
                </c:pt>
                <c:pt idx="9">
                  <c:v>313.19</c:v>
                </c:pt>
                <c:pt idx="10">
                  <c:v>313.17</c:v>
                </c:pt>
                <c:pt idx="11">
                  <c:v>312.67</c:v>
                </c:pt>
                <c:pt idx="12">
                  <c:v>313.7</c:v>
                </c:pt>
                <c:pt idx="13">
                  <c:v>315.08000000000004</c:v>
                </c:pt>
                <c:pt idx="14">
                  <c:v>310.95</c:v>
                </c:pt>
                <c:pt idx="15">
                  <c:v>317.19000000000005</c:v>
                </c:pt>
                <c:pt idx="16">
                  <c:v>311.94</c:v>
                </c:pt>
                <c:pt idx="17">
                  <c:v>300.02</c:v>
                </c:pt>
                <c:pt idx="18">
                  <c:v>306.68</c:v>
                </c:pt>
                <c:pt idx="19">
                  <c:v>313.28000000000003</c:v>
                </c:pt>
                <c:pt idx="20">
                  <c:v>312.38</c:v>
                </c:pt>
                <c:pt idx="21">
                  <c:v>308.2</c:v>
                </c:pt>
                <c:pt idx="22">
                  <c:v>310.96000000000004</c:v>
                </c:pt>
                <c:pt idx="23">
                  <c:v>314.92999999999893</c:v>
                </c:pt>
                <c:pt idx="24">
                  <c:v>312.24</c:v>
                </c:pt>
                <c:pt idx="25">
                  <c:v>310.52999999999969</c:v>
                </c:pt>
                <c:pt idx="26">
                  <c:v>308.84000000000032</c:v>
                </c:pt>
                <c:pt idx="27">
                  <c:v>309.30999999999995</c:v>
                </c:pt>
                <c:pt idx="28">
                  <c:v>310.07</c:v>
                </c:pt>
                <c:pt idx="29">
                  <c:v>309.18</c:v>
                </c:pt>
                <c:pt idx="30">
                  <c:v>309.30999999999995</c:v>
                </c:pt>
                <c:pt idx="31">
                  <c:v>308.47000000000003</c:v>
                </c:pt>
                <c:pt idx="32">
                  <c:v>309.11</c:v>
                </c:pt>
                <c:pt idx="33">
                  <c:v>309.13</c:v>
                </c:pt>
                <c:pt idx="34">
                  <c:v>307.17</c:v>
                </c:pt>
                <c:pt idx="35">
                  <c:v>306.26</c:v>
                </c:pt>
                <c:pt idx="36">
                  <c:v>306.45</c:v>
                </c:pt>
                <c:pt idx="37">
                  <c:v>305.17</c:v>
                </c:pt>
                <c:pt idx="38">
                  <c:v>304.5</c:v>
                </c:pt>
                <c:pt idx="39">
                  <c:v>303.68</c:v>
                </c:pt>
                <c:pt idx="40">
                  <c:v>302.11</c:v>
                </c:pt>
                <c:pt idx="41">
                  <c:v>301.17</c:v>
                </c:pt>
                <c:pt idx="42">
                  <c:v>298.88</c:v>
                </c:pt>
                <c:pt idx="43">
                  <c:v>298.31</c:v>
                </c:pt>
                <c:pt idx="44">
                  <c:v>297.67</c:v>
                </c:pt>
                <c:pt idx="45">
                  <c:v>295.83999999999969</c:v>
                </c:pt>
                <c:pt idx="46">
                  <c:v>293.75</c:v>
                </c:pt>
                <c:pt idx="47">
                  <c:v>291.76</c:v>
                </c:pt>
                <c:pt idx="48">
                  <c:v>290.28999999999894</c:v>
                </c:pt>
                <c:pt idx="49">
                  <c:v>289.60000000000002</c:v>
                </c:pt>
                <c:pt idx="50">
                  <c:v>286.66999999999996</c:v>
                </c:pt>
                <c:pt idx="51">
                  <c:v>283.47000000000003</c:v>
                </c:pt>
                <c:pt idx="52">
                  <c:v>280.55</c:v>
                </c:pt>
                <c:pt idx="53">
                  <c:v>277.38</c:v>
                </c:pt>
                <c:pt idx="54">
                  <c:v>274.5</c:v>
                </c:pt>
                <c:pt idx="55">
                  <c:v>270.39999999999969</c:v>
                </c:pt>
                <c:pt idx="56">
                  <c:v>268.63</c:v>
                </c:pt>
                <c:pt idx="57">
                  <c:v>264.16000000000008</c:v>
                </c:pt>
                <c:pt idx="58">
                  <c:v>259.82</c:v>
                </c:pt>
                <c:pt idx="59">
                  <c:v>256.52999999999969</c:v>
                </c:pt>
                <c:pt idx="60">
                  <c:v>251.46</c:v>
                </c:pt>
                <c:pt idx="61">
                  <c:v>246.87</c:v>
                </c:pt>
                <c:pt idx="62">
                  <c:v>242.15</c:v>
                </c:pt>
                <c:pt idx="63">
                  <c:v>236.22000000000003</c:v>
                </c:pt>
                <c:pt idx="64">
                  <c:v>231.23999999999998</c:v>
                </c:pt>
                <c:pt idx="65">
                  <c:v>226.05</c:v>
                </c:pt>
                <c:pt idx="66">
                  <c:v>220.47</c:v>
                </c:pt>
                <c:pt idx="67">
                  <c:v>215.31</c:v>
                </c:pt>
                <c:pt idx="68">
                  <c:v>209.54999999999998</c:v>
                </c:pt>
                <c:pt idx="69">
                  <c:v>203.70999999999998</c:v>
                </c:pt>
                <c:pt idx="70">
                  <c:v>197.8</c:v>
                </c:pt>
                <c:pt idx="71">
                  <c:v>192.3</c:v>
                </c:pt>
                <c:pt idx="72">
                  <c:v>186.33</c:v>
                </c:pt>
                <c:pt idx="73">
                  <c:v>180.53</c:v>
                </c:pt>
                <c:pt idx="74">
                  <c:v>174.91</c:v>
                </c:pt>
                <c:pt idx="75">
                  <c:v>169.25</c:v>
                </c:pt>
                <c:pt idx="76">
                  <c:v>164.64999999999998</c:v>
                </c:pt>
                <c:pt idx="77">
                  <c:v>158.85000000000107</c:v>
                </c:pt>
                <c:pt idx="78">
                  <c:v>153.66999999999999</c:v>
                </c:pt>
                <c:pt idx="79">
                  <c:v>149.41999999999999</c:v>
                </c:pt>
                <c:pt idx="80">
                  <c:v>145.26</c:v>
                </c:pt>
                <c:pt idx="81">
                  <c:v>142.12</c:v>
                </c:pt>
                <c:pt idx="82">
                  <c:v>139.6</c:v>
                </c:pt>
                <c:pt idx="83">
                  <c:v>119.95</c:v>
                </c:pt>
                <c:pt idx="84">
                  <c:v>121.48</c:v>
                </c:pt>
                <c:pt idx="85">
                  <c:v>119.28999999999999</c:v>
                </c:pt>
                <c:pt idx="86">
                  <c:v>117.13</c:v>
                </c:pt>
              </c:numCache>
            </c:numRef>
          </c:yVal>
        </c:ser>
        <c:ser>
          <c:idx val="0"/>
          <c:order val="1"/>
          <c:tx>
            <c:v>Viscosity</c:v>
          </c:tx>
          <c:spPr>
            <a:ln w="28575">
              <a:noFill/>
            </a:ln>
          </c:spPr>
          <c:marker>
            <c:spPr>
              <a:noFill/>
              <a:ln w="19050">
                <a:solidFill>
                  <a:srgbClr val="00FFFF"/>
                </a:solidFill>
              </a:ln>
            </c:spPr>
          </c:marker>
          <c:xVal>
            <c:numRef>
              <c:f>Viscmix!$D$3:$D$24</c:f>
              <c:numCache>
                <c:formatCode>General</c:formatCode>
                <c:ptCount val="22"/>
                <c:pt idx="0">
                  <c:v>0.1</c:v>
                </c:pt>
                <c:pt idx="1">
                  <c:v>0.13895000000000021</c:v>
                </c:pt>
                <c:pt idx="2">
                  <c:v>0.19306999999999999</c:v>
                </c:pt>
                <c:pt idx="3">
                  <c:v>0.26827000000000001</c:v>
                </c:pt>
                <c:pt idx="4">
                  <c:v>0.37276000000000031</c:v>
                </c:pt>
                <c:pt idx="5">
                  <c:v>0.51795000000000002</c:v>
                </c:pt>
                <c:pt idx="6">
                  <c:v>0.71969000000000605</c:v>
                </c:pt>
                <c:pt idx="7">
                  <c:v>1</c:v>
                </c:pt>
                <c:pt idx="8">
                  <c:v>1.3895</c:v>
                </c:pt>
                <c:pt idx="9">
                  <c:v>1.9307000000000001</c:v>
                </c:pt>
                <c:pt idx="10">
                  <c:v>2.6827000000000001</c:v>
                </c:pt>
                <c:pt idx="11">
                  <c:v>3.7275900000000286</c:v>
                </c:pt>
                <c:pt idx="12">
                  <c:v>5.1794799999999999</c:v>
                </c:pt>
                <c:pt idx="13">
                  <c:v>7.19686</c:v>
                </c:pt>
                <c:pt idx="14">
                  <c:v>10</c:v>
                </c:pt>
                <c:pt idx="15">
                  <c:v>13.895000000000024</c:v>
                </c:pt>
                <c:pt idx="16">
                  <c:v>19.306999999999999</c:v>
                </c:pt>
                <c:pt idx="17">
                  <c:v>26.827000000000005</c:v>
                </c:pt>
                <c:pt idx="18">
                  <c:v>37.275900000000163</c:v>
                </c:pt>
                <c:pt idx="19">
                  <c:v>51.794800000000002</c:v>
                </c:pt>
                <c:pt idx="20">
                  <c:v>71.968599999999995</c:v>
                </c:pt>
                <c:pt idx="21">
                  <c:v>100</c:v>
                </c:pt>
              </c:numCache>
            </c:numRef>
          </c:xVal>
          <c:yVal>
            <c:numRef>
              <c:f>Viscmix!$G$3:$G$24</c:f>
              <c:numCache>
                <c:formatCode>General</c:formatCode>
                <c:ptCount val="22"/>
                <c:pt idx="0">
                  <c:v>221.70999999999998</c:v>
                </c:pt>
                <c:pt idx="1">
                  <c:v>225.34</c:v>
                </c:pt>
                <c:pt idx="2">
                  <c:v>230.12</c:v>
                </c:pt>
                <c:pt idx="3">
                  <c:v>230.5</c:v>
                </c:pt>
                <c:pt idx="4">
                  <c:v>233</c:v>
                </c:pt>
                <c:pt idx="5">
                  <c:v>234.72</c:v>
                </c:pt>
                <c:pt idx="6">
                  <c:v>236.45000000000007</c:v>
                </c:pt>
                <c:pt idx="7">
                  <c:v>238.6</c:v>
                </c:pt>
                <c:pt idx="8">
                  <c:v>238.82000000000087</c:v>
                </c:pt>
                <c:pt idx="9">
                  <c:v>238.45000000000007</c:v>
                </c:pt>
                <c:pt idx="10">
                  <c:v>238.09</c:v>
                </c:pt>
                <c:pt idx="11">
                  <c:v>234.57</c:v>
                </c:pt>
                <c:pt idx="12">
                  <c:v>231.30999999999997</c:v>
                </c:pt>
                <c:pt idx="13">
                  <c:v>227.83</c:v>
                </c:pt>
                <c:pt idx="14">
                  <c:v>221.79</c:v>
                </c:pt>
                <c:pt idx="15">
                  <c:v>212.09</c:v>
                </c:pt>
                <c:pt idx="16">
                  <c:v>199.23</c:v>
                </c:pt>
                <c:pt idx="17">
                  <c:v>175.89000000000001</c:v>
                </c:pt>
                <c:pt idx="18">
                  <c:v>143.83000000000001</c:v>
                </c:pt>
                <c:pt idx="19">
                  <c:v>109.36999999999999</c:v>
                </c:pt>
                <c:pt idx="20">
                  <c:v>82.5</c:v>
                </c:pt>
                <c:pt idx="21">
                  <c:v>62.260000000000012</c:v>
                </c:pt>
              </c:numCache>
            </c:numRef>
          </c:yVal>
        </c:ser>
        <c:axId val="91138688"/>
        <c:axId val="91153536"/>
      </c:scatterChart>
      <c:valAx>
        <c:axId val="91138688"/>
        <c:scaling>
          <c:logBase val="10"/>
          <c:orientation val="minMax"/>
          <c:max val="100"/>
        </c:scaling>
        <c:axPos val="b"/>
        <c:title>
          <c:tx>
            <c:rich>
              <a:bodyPr/>
              <a:lstStyle/>
              <a:p>
                <a:pPr>
                  <a:defRPr/>
                </a:pPr>
                <a:r>
                  <a:rPr lang="en-US" dirty="0">
                    <a:solidFill>
                      <a:srgbClr val="00FFFF"/>
                    </a:solidFill>
                  </a:rPr>
                  <a:t>Shear Rate (1/s)  </a:t>
                </a:r>
                <a:r>
                  <a:rPr lang="en-US" dirty="0"/>
                  <a:t>and </a:t>
                </a:r>
                <a:r>
                  <a:rPr lang="en-US" dirty="0">
                    <a:solidFill>
                      <a:srgbClr val="FFC000"/>
                    </a:solidFill>
                  </a:rPr>
                  <a:t>Frequency </a:t>
                </a:r>
                <a:r>
                  <a:rPr lang="en-US" dirty="0" smtClean="0">
                    <a:solidFill>
                      <a:srgbClr val="FFC000"/>
                    </a:solidFill>
                  </a:rPr>
                  <a:t>(</a:t>
                </a:r>
                <a:r>
                  <a:rPr lang="en-US" dirty="0" err="1" smtClean="0">
                    <a:solidFill>
                      <a:srgbClr val="FFC000"/>
                    </a:solidFill>
                  </a:rPr>
                  <a:t>rad</a:t>
                </a:r>
                <a:r>
                  <a:rPr lang="en-US" dirty="0" smtClean="0">
                    <a:solidFill>
                      <a:srgbClr val="FFC000"/>
                    </a:solidFill>
                  </a:rPr>
                  <a:t>/s)</a:t>
                </a:r>
                <a:endParaRPr lang="en-US" dirty="0">
                  <a:solidFill>
                    <a:srgbClr val="FFC000"/>
                  </a:solidFill>
                </a:endParaRPr>
              </a:p>
            </c:rich>
          </c:tx>
          <c:layout/>
        </c:title>
        <c:numFmt formatCode="General" sourceLinked="1"/>
        <c:minorTickMark val="in"/>
        <c:tickLblPos val="nextTo"/>
        <c:crossAx val="91153536"/>
        <c:crosses val="autoZero"/>
        <c:crossBetween val="midCat"/>
      </c:valAx>
      <c:valAx>
        <c:axId val="91153536"/>
        <c:scaling>
          <c:logBase val="10"/>
          <c:orientation val="minMax"/>
          <c:min val="10"/>
        </c:scaling>
        <c:axPos val="l"/>
        <c:majorGridlines>
          <c:spPr>
            <a:ln>
              <a:solidFill>
                <a:srgbClr val="00FFFF">
                  <a:alpha val="0"/>
                </a:srgbClr>
              </a:solidFill>
            </a:ln>
          </c:spPr>
        </c:majorGridlines>
        <c:title>
          <c:tx>
            <c:rich>
              <a:bodyPr rot="-5400000" vert="horz"/>
              <a:lstStyle/>
              <a:p>
                <a:pPr>
                  <a:defRPr/>
                </a:pPr>
                <a:r>
                  <a:rPr lang="en-US" dirty="0">
                    <a:solidFill>
                      <a:srgbClr val="00FFFF"/>
                    </a:solidFill>
                  </a:rPr>
                  <a:t>Viscosity (</a:t>
                </a:r>
                <a:r>
                  <a:rPr lang="en-US" dirty="0" err="1">
                    <a:solidFill>
                      <a:srgbClr val="00FFFF"/>
                    </a:solidFill>
                  </a:rPr>
                  <a:t>cP</a:t>
                </a:r>
                <a:r>
                  <a:rPr lang="en-US" dirty="0">
                    <a:solidFill>
                      <a:srgbClr val="00FFFF"/>
                    </a:solidFill>
                  </a:rPr>
                  <a:t>) </a:t>
                </a:r>
                <a:r>
                  <a:rPr lang="en-US" dirty="0"/>
                  <a:t>and </a:t>
                </a:r>
                <a:r>
                  <a:rPr lang="en-US" dirty="0">
                    <a:solidFill>
                      <a:srgbClr val="FFC000"/>
                    </a:solidFill>
                  </a:rPr>
                  <a:t>Complex viscosity (</a:t>
                </a:r>
                <a:r>
                  <a:rPr lang="en-US" dirty="0" err="1">
                    <a:solidFill>
                      <a:srgbClr val="FFC000"/>
                    </a:solidFill>
                  </a:rPr>
                  <a:t>cP</a:t>
                </a:r>
                <a:r>
                  <a:rPr lang="en-US" dirty="0">
                    <a:solidFill>
                      <a:srgbClr val="FFC000"/>
                    </a:solidFill>
                  </a:rPr>
                  <a:t>)</a:t>
                </a:r>
              </a:p>
            </c:rich>
          </c:tx>
          <c:layout>
            <c:manualLayout>
              <c:xMode val="edge"/>
              <c:yMode val="edge"/>
              <c:x val="7.8316201664219934E-3"/>
              <c:y val="0.18553940222950974"/>
            </c:manualLayout>
          </c:layout>
        </c:title>
        <c:numFmt formatCode="General" sourceLinked="1"/>
        <c:minorTickMark val="in"/>
        <c:tickLblPos val="nextTo"/>
        <c:crossAx val="91138688"/>
        <c:crossesAt val="0.1"/>
        <c:crossBetween val="midCat"/>
      </c:valAx>
    </c:plotArea>
    <c:legend>
      <c:legendPos val="r"/>
      <c:legendEntry>
        <c:idx val="0"/>
        <c:txPr>
          <a:bodyPr/>
          <a:lstStyle/>
          <a:p>
            <a:pPr>
              <a:defRPr>
                <a:solidFill>
                  <a:srgbClr val="FFC000"/>
                </a:solidFill>
              </a:defRPr>
            </a:pPr>
            <a:endParaRPr lang="en-US"/>
          </a:p>
        </c:txPr>
      </c:legendEntry>
      <c:legendEntry>
        <c:idx val="1"/>
        <c:txPr>
          <a:bodyPr/>
          <a:lstStyle/>
          <a:p>
            <a:pPr>
              <a:defRPr>
                <a:solidFill>
                  <a:srgbClr val="00FFFF"/>
                </a:solidFill>
              </a:defRPr>
            </a:pPr>
            <a:endParaRPr lang="en-US"/>
          </a:p>
        </c:txPr>
      </c:legendEntry>
      <c:layout/>
      <c:txPr>
        <a:bodyPr/>
        <a:lstStyle/>
        <a:p>
          <a:pPr>
            <a:defRPr>
              <a:solidFill>
                <a:srgbClr val="FFC000"/>
              </a:solidFill>
            </a:defRPr>
          </a:pPr>
          <a:endParaRPr lang="en-US"/>
        </a:p>
      </c:txPr>
    </c:legend>
    <c:plotVisOnly val="1"/>
    <c:dispBlanksAs val="gap"/>
  </c:chart>
  <c:txPr>
    <a:bodyPr/>
    <a:lstStyle/>
    <a:p>
      <a:pPr>
        <a:defRPr sz="1200"/>
      </a:pPr>
      <a:endParaRPr lang="en-US"/>
    </a:p>
  </c:txPr>
  <c:externalData r:id="rId1"/>
</c:chartSpace>
</file>

<file path=ppt/charts/chart32.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lineMarker"/>
        <c:ser>
          <c:idx val="2"/>
          <c:order val="2"/>
          <c:tx>
            <c:v>G' fit</c:v>
          </c:tx>
          <c:spPr>
            <a:ln w="28575">
              <a:solidFill>
                <a:srgbClr val="0070C0"/>
              </a:solidFill>
              <a:prstDash val="sysDash"/>
            </a:ln>
          </c:spPr>
          <c:marker>
            <c:symbol val="none"/>
          </c:marker>
          <c:xVal>
            <c:numRef>
              <c:f>visc!$L$132:$L$173</c:f>
              <c:numCache>
                <c:formatCode>General</c:formatCode>
                <c:ptCount val="42"/>
                <c:pt idx="0">
                  <c:v>0.1</c:v>
                </c:pt>
                <c:pt idx="1">
                  <c:v>0.125</c:v>
                </c:pt>
                <c:pt idx="2">
                  <c:v>0.15625000000000044</c:v>
                </c:pt>
                <c:pt idx="3">
                  <c:v>0.1953125</c:v>
                </c:pt>
                <c:pt idx="4">
                  <c:v>0.244140625</c:v>
                </c:pt>
                <c:pt idx="5">
                  <c:v>0.30517578125000455</c:v>
                </c:pt>
                <c:pt idx="6">
                  <c:v>0.38146972656250228</c:v>
                </c:pt>
                <c:pt idx="7">
                  <c:v>0.47683715820312272</c:v>
                </c:pt>
                <c:pt idx="8">
                  <c:v>0.59604644775390558</c:v>
                </c:pt>
                <c:pt idx="9">
                  <c:v>0.74505805969238859</c:v>
                </c:pt>
                <c:pt idx="10">
                  <c:v>0.93132257461547863</c:v>
                </c:pt>
                <c:pt idx="11">
                  <c:v>1.1641532182693479</c:v>
                </c:pt>
                <c:pt idx="12">
                  <c:v>1.4551915228366852</c:v>
                </c:pt>
                <c:pt idx="13">
                  <c:v>1.8189894035458565</c:v>
                </c:pt>
                <c:pt idx="14">
                  <c:v>2.2737367544323659</c:v>
                </c:pt>
                <c:pt idx="15">
                  <c:v>2.8421709430404007</c:v>
                </c:pt>
                <c:pt idx="16">
                  <c:v>3.5527136788005009</c:v>
                </c:pt>
                <c:pt idx="17">
                  <c:v>4.4408920985006821</c:v>
                </c:pt>
                <c:pt idx="18">
                  <c:v>5.5511151231257765</c:v>
                </c:pt>
                <c:pt idx="19">
                  <c:v>6.9388939039072524</c:v>
                </c:pt>
                <c:pt idx="20">
                  <c:v>8.6736173798840568</c:v>
                </c:pt>
                <c:pt idx="21">
                  <c:v>10.842021724855043</c:v>
                </c:pt>
                <c:pt idx="22">
                  <c:v>13.552527156068876</c:v>
                </c:pt>
                <c:pt idx="23">
                  <c:v>16.940658945086007</c:v>
                </c:pt>
                <c:pt idx="24">
                  <c:v>21.175823681357507</c:v>
                </c:pt>
                <c:pt idx="25">
                  <c:v>26.469779601696882</c:v>
                </c:pt>
                <c:pt idx="26">
                  <c:v>33.087224502121096</c:v>
                </c:pt>
                <c:pt idx="27">
                  <c:v>41.359030627651244</c:v>
                </c:pt>
                <c:pt idx="28">
                  <c:v>51.69878828456455</c:v>
                </c:pt>
                <c:pt idx="29">
                  <c:v>64.623485355704489</c:v>
                </c:pt>
                <c:pt idx="30">
                  <c:v>80.779356694631588</c:v>
                </c:pt>
                <c:pt idx="31">
                  <c:v>100.9741958682895</c:v>
                </c:pt>
                <c:pt idx="32">
                  <c:v>126.21774483536187</c:v>
                </c:pt>
                <c:pt idx="33">
                  <c:v>157.77218104420172</c:v>
                </c:pt>
                <c:pt idx="34">
                  <c:v>197.21522630525294</c:v>
                </c:pt>
                <c:pt idx="35">
                  <c:v>246.51903288156618</c:v>
                </c:pt>
                <c:pt idx="36">
                  <c:v>308.14879110195778</c:v>
                </c:pt>
                <c:pt idx="37">
                  <c:v>385.1859888774473</c:v>
                </c:pt>
                <c:pt idx="38">
                  <c:v>481.48248609680888</c:v>
                </c:pt>
                <c:pt idx="39">
                  <c:v>601.85310762101108</c:v>
                </c:pt>
                <c:pt idx="40">
                  <c:v>752.31638452626385</c:v>
                </c:pt>
                <c:pt idx="41">
                  <c:v>940.39548065783583</c:v>
                </c:pt>
              </c:numCache>
            </c:numRef>
          </c:xVal>
          <c:yVal>
            <c:numRef>
              <c:f>visc!$Q$132:$Q$173</c:f>
              <c:numCache>
                <c:formatCode>General</c:formatCode>
                <c:ptCount val="42"/>
                <c:pt idx="0">
                  <c:v>0.82581307026958051</c:v>
                </c:pt>
                <c:pt idx="1">
                  <c:v>1.233072017199659</c:v>
                </c:pt>
                <c:pt idx="2">
                  <c:v>1.8017463100782718</c:v>
                </c:pt>
                <c:pt idx="3">
                  <c:v>2.5562494301538319</c:v>
                </c:pt>
                <c:pt idx="4">
                  <c:v>3.4922003470474756</c:v>
                </c:pt>
                <c:pt idx="5">
                  <c:v>4.5610307759466995</c:v>
                </c:pt>
                <c:pt idx="6">
                  <c:v>5.6721999250932331</c:v>
                </c:pt>
                <c:pt idx="7">
                  <c:v>6.7202377473799215</c:v>
                </c:pt>
                <c:pt idx="8">
                  <c:v>7.6220337497103445</c:v>
                </c:pt>
                <c:pt idx="9">
                  <c:v>8.3391517629285499</c:v>
                </c:pt>
                <c:pt idx="10">
                  <c:v>8.8752621575045705</c:v>
                </c:pt>
                <c:pt idx="11">
                  <c:v>9.2591512400977649</c:v>
                </c:pt>
                <c:pt idx="12">
                  <c:v>9.5277821927687292</c:v>
                </c:pt>
                <c:pt idx="13">
                  <c:v>9.716117621852991</c:v>
                </c:pt>
                <c:pt idx="14">
                  <c:v>9.8534006406785046</c:v>
                </c:pt>
                <c:pt idx="15">
                  <c:v>9.9632928093248108</c:v>
                </c:pt>
                <c:pt idx="16">
                  <c:v>10.065682951211027</c:v>
                </c:pt>
                <c:pt idx="17">
                  <c:v>10.17891141832799</c:v>
                </c:pt>
                <c:pt idx="18">
                  <c:v>10.321706736607474</c:v>
                </c:pt>
                <c:pt idx="19">
                  <c:v>10.514167339751797</c:v>
                </c:pt>
                <c:pt idx="20">
                  <c:v>10.776778569032498</c:v>
                </c:pt>
                <c:pt idx="21">
                  <c:v>11.126191488812687</c:v>
                </c:pt>
                <c:pt idx="22">
                  <c:v>11.567366224301352</c:v>
                </c:pt>
                <c:pt idx="23">
                  <c:v>12.084862046979932</c:v>
                </c:pt>
                <c:pt idx="24">
                  <c:v>12.640187249873275</c:v>
                </c:pt>
                <c:pt idx="25">
                  <c:v>13.181305080518348</c:v>
                </c:pt>
                <c:pt idx="26">
                  <c:v>13.660981693158547</c:v>
                </c:pt>
                <c:pt idx="27">
                  <c:v>14.051738914214624</c:v>
                </c:pt>
                <c:pt idx="28">
                  <c:v>14.348704657455428</c:v>
                </c:pt>
                <c:pt idx="29">
                  <c:v>14.562689622393007</c:v>
                </c:pt>
                <c:pt idx="30">
                  <c:v>14.711033758704435</c:v>
                </c:pt>
                <c:pt idx="31">
                  <c:v>14.811136779460156</c:v>
                </c:pt>
                <c:pt idx="32">
                  <c:v>14.877463173520384</c:v>
                </c:pt>
                <c:pt idx="33">
                  <c:v>14.920879166307508</c:v>
                </c:pt>
                <c:pt idx="34">
                  <c:v>14.949072876165816</c:v>
                </c:pt>
                <c:pt idx="35">
                  <c:v>14.967286823883352</c:v>
                </c:pt>
                <c:pt idx="36">
                  <c:v>14.979014193557152</c:v>
                </c:pt>
                <c:pt idx="37">
                  <c:v>14.98654878201995</c:v>
                </c:pt>
                <c:pt idx="38">
                  <c:v>14.991382884206459</c:v>
                </c:pt>
                <c:pt idx="39">
                  <c:v>14.994481625920276</c:v>
                </c:pt>
                <c:pt idx="40">
                  <c:v>14.996466838342636</c:v>
                </c:pt>
                <c:pt idx="41">
                  <c:v>14.997738201804752</c:v>
                </c:pt>
              </c:numCache>
            </c:numRef>
          </c:yVal>
        </c:ser>
        <c:ser>
          <c:idx val="3"/>
          <c:order val="3"/>
          <c:tx>
            <c:v>G" fit</c:v>
          </c:tx>
          <c:spPr>
            <a:ln w="28575">
              <a:solidFill>
                <a:srgbClr val="FFC000"/>
              </a:solidFill>
              <a:prstDash val="sysDash"/>
            </a:ln>
          </c:spPr>
          <c:marker>
            <c:symbol val="none"/>
          </c:marker>
          <c:xVal>
            <c:numRef>
              <c:f>visc!$L$132:$L$173</c:f>
              <c:numCache>
                <c:formatCode>General</c:formatCode>
                <c:ptCount val="42"/>
                <c:pt idx="0">
                  <c:v>0.1</c:v>
                </c:pt>
                <c:pt idx="1">
                  <c:v>0.125</c:v>
                </c:pt>
                <c:pt idx="2">
                  <c:v>0.15625000000000044</c:v>
                </c:pt>
                <c:pt idx="3">
                  <c:v>0.1953125</c:v>
                </c:pt>
                <c:pt idx="4">
                  <c:v>0.244140625</c:v>
                </c:pt>
                <c:pt idx="5">
                  <c:v>0.30517578125000455</c:v>
                </c:pt>
                <c:pt idx="6">
                  <c:v>0.38146972656250228</c:v>
                </c:pt>
                <c:pt idx="7">
                  <c:v>0.47683715820312272</c:v>
                </c:pt>
                <c:pt idx="8">
                  <c:v>0.59604644775390558</c:v>
                </c:pt>
                <c:pt idx="9">
                  <c:v>0.74505805969238859</c:v>
                </c:pt>
                <c:pt idx="10">
                  <c:v>0.93132257461547863</c:v>
                </c:pt>
                <c:pt idx="11">
                  <c:v>1.1641532182693479</c:v>
                </c:pt>
                <c:pt idx="12">
                  <c:v>1.4551915228366852</c:v>
                </c:pt>
                <c:pt idx="13">
                  <c:v>1.8189894035458565</c:v>
                </c:pt>
                <c:pt idx="14">
                  <c:v>2.2737367544323659</c:v>
                </c:pt>
                <c:pt idx="15">
                  <c:v>2.8421709430404007</c:v>
                </c:pt>
                <c:pt idx="16">
                  <c:v>3.5527136788005009</c:v>
                </c:pt>
                <c:pt idx="17">
                  <c:v>4.4408920985006821</c:v>
                </c:pt>
                <c:pt idx="18">
                  <c:v>5.5511151231257765</c:v>
                </c:pt>
                <c:pt idx="19">
                  <c:v>6.9388939039072524</c:v>
                </c:pt>
                <c:pt idx="20">
                  <c:v>8.6736173798840568</c:v>
                </c:pt>
                <c:pt idx="21">
                  <c:v>10.842021724855043</c:v>
                </c:pt>
                <c:pt idx="22">
                  <c:v>13.552527156068876</c:v>
                </c:pt>
                <c:pt idx="23">
                  <c:v>16.940658945086007</c:v>
                </c:pt>
                <c:pt idx="24">
                  <c:v>21.175823681357507</c:v>
                </c:pt>
                <c:pt idx="25">
                  <c:v>26.469779601696882</c:v>
                </c:pt>
                <c:pt idx="26">
                  <c:v>33.087224502121096</c:v>
                </c:pt>
                <c:pt idx="27">
                  <c:v>41.359030627651244</c:v>
                </c:pt>
                <c:pt idx="28">
                  <c:v>51.69878828456455</c:v>
                </c:pt>
                <c:pt idx="29">
                  <c:v>64.623485355704489</c:v>
                </c:pt>
                <c:pt idx="30">
                  <c:v>80.779356694631588</c:v>
                </c:pt>
                <c:pt idx="31">
                  <c:v>100.9741958682895</c:v>
                </c:pt>
                <c:pt idx="32">
                  <c:v>126.21774483536187</c:v>
                </c:pt>
                <c:pt idx="33">
                  <c:v>157.77218104420172</c:v>
                </c:pt>
                <c:pt idx="34">
                  <c:v>197.21522630525294</c:v>
                </c:pt>
                <c:pt idx="35">
                  <c:v>246.51903288156618</c:v>
                </c:pt>
                <c:pt idx="36">
                  <c:v>308.14879110195778</c:v>
                </c:pt>
                <c:pt idx="37">
                  <c:v>385.1859888774473</c:v>
                </c:pt>
                <c:pt idx="38">
                  <c:v>481.48248609680888</c:v>
                </c:pt>
                <c:pt idx="39">
                  <c:v>601.85310762101108</c:v>
                </c:pt>
                <c:pt idx="40">
                  <c:v>752.31638452626385</c:v>
                </c:pt>
                <c:pt idx="41">
                  <c:v>940.39548065783583</c:v>
                </c:pt>
              </c:numCache>
            </c:numRef>
          </c:xVal>
          <c:yVal>
            <c:numRef>
              <c:f>visc!$R$132:$R$173</c:f>
              <c:numCache>
                <c:formatCode>General</c:formatCode>
                <c:ptCount val="42"/>
                <c:pt idx="0">
                  <c:v>2.7772929529972812</c:v>
                </c:pt>
                <c:pt idx="1">
                  <c:v>3.3189200122212688</c:v>
                </c:pt>
                <c:pt idx="2">
                  <c:v>3.8821345755274019</c:v>
                </c:pt>
                <c:pt idx="3">
                  <c:v>4.4106754384799505</c:v>
                </c:pt>
                <c:pt idx="4">
                  <c:v>4.8280265021158755</c:v>
                </c:pt>
                <c:pt idx="5">
                  <c:v>5.0568667983217814</c:v>
                </c:pt>
                <c:pt idx="6">
                  <c:v>5.0501877945039535</c:v>
                </c:pt>
                <c:pt idx="7">
                  <c:v>4.8149425501192331</c:v>
                </c:pt>
                <c:pt idx="8">
                  <c:v>4.4089482767501815</c:v>
                </c:pt>
                <c:pt idx="9">
                  <c:v>3.9137796164548577</c:v>
                </c:pt>
                <c:pt idx="10">
                  <c:v>3.4050348098114056</c:v>
                </c:pt>
                <c:pt idx="11">
                  <c:v>2.9364047498043342</c:v>
                </c:pt>
                <c:pt idx="12">
                  <c:v>2.5383314137856687</c:v>
                </c:pt>
                <c:pt idx="13">
                  <c:v>2.22399706863877</c:v>
                </c:pt>
                <c:pt idx="14">
                  <c:v>1.9963518851044812</c:v>
                </c:pt>
                <c:pt idx="15">
                  <c:v>1.8533768649913684</c:v>
                </c:pt>
                <c:pt idx="16">
                  <c:v>1.7910722050769392</c:v>
                </c:pt>
                <c:pt idx="17">
                  <c:v>1.8044515448553495</c:v>
                </c:pt>
                <c:pt idx="18">
                  <c:v>1.8868377236845641</c:v>
                </c:pt>
                <c:pt idx="19">
                  <c:v>2.0276258159511413</c:v>
                </c:pt>
                <c:pt idx="20">
                  <c:v>2.2088750808764392</c:v>
                </c:pt>
                <c:pt idx="21">
                  <c:v>2.4020319475341356</c:v>
                </c:pt>
                <c:pt idx="22">
                  <c:v>2.5677542120280292</c:v>
                </c:pt>
                <c:pt idx="23">
                  <c:v>2.6626288588550442</c:v>
                </c:pt>
                <c:pt idx="24">
                  <c:v>2.6532992700706282</c:v>
                </c:pt>
                <c:pt idx="25">
                  <c:v>2.5308339930204169</c:v>
                </c:pt>
                <c:pt idx="26">
                  <c:v>2.3142746678329642</c:v>
                </c:pt>
                <c:pt idx="27">
                  <c:v>2.0402046207143552</c:v>
                </c:pt>
                <c:pt idx="28">
                  <c:v>1.7469578086409681</c:v>
                </c:pt>
                <c:pt idx="29">
                  <c:v>1.4637458441046078</c:v>
                </c:pt>
                <c:pt idx="30">
                  <c:v>1.2077015865049048</c:v>
                </c:pt>
                <c:pt idx="31">
                  <c:v>0.98597677620960567</c:v>
                </c:pt>
                <c:pt idx="32">
                  <c:v>0.79928514480066237</c:v>
                </c:pt>
                <c:pt idx="33">
                  <c:v>0.64492861698705095</c:v>
                </c:pt>
                <c:pt idx="34">
                  <c:v>0.51880047299102761</c:v>
                </c:pt>
                <c:pt idx="35">
                  <c:v>0.41651724892531211</c:v>
                </c:pt>
                <c:pt idx="36">
                  <c:v>0.33397452887302287</c:v>
                </c:pt>
                <c:pt idx="37">
                  <c:v>0.26757062621923261</c:v>
                </c:pt>
                <c:pt idx="38">
                  <c:v>0.21425719160351139</c:v>
                </c:pt>
                <c:pt idx="39">
                  <c:v>0.17150867025695535</c:v>
                </c:pt>
                <c:pt idx="40">
                  <c:v>0.13725968333666044</c:v>
                </c:pt>
                <c:pt idx="41">
                  <c:v>0.10983477079968219</c:v>
                </c:pt>
              </c:numCache>
            </c:numRef>
          </c:yVal>
        </c:ser>
        <c:ser>
          <c:idx val="0"/>
          <c:order val="0"/>
          <c:tx>
            <c:v>G'</c:v>
          </c:tx>
          <c:spPr>
            <a:ln w="28575">
              <a:noFill/>
            </a:ln>
          </c:spPr>
          <c:marker>
            <c:symbol val="diamond"/>
            <c:size val="4"/>
            <c:spPr>
              <a:noFill/>
              <a:ln>
                <a:solidFill>
                  <a:srgbClr val="00FFFF"/>
                </a:solidFill>
              </a:ln>
            </c:spPr>
          </c:marker>
          <c:xVal>
            <c:numRef>
              <c:f>visc!$A$39:$A$116</c:f>
              <c:numCache>
                <c:formatCode>General</c:formatCode>
                <c:ptCount val="78"/>
                <c:pt idx="0">
                  <c:v>0.60000000000000064</c:v>
                </c:pt>
                <c:pt idx="1">
                  <c:v>0.63554999999999995</c:v>
                </c:pt>
                <c:pt idx="2">
                  <c:v>0.67321000000000064</c:v>
                </c:pt>
                <c:pt idx="3">
                  <c:v>0.71310000000000062</c:v>
                </c:pt>
                <c:pt idx="4">
                  <c:v>0.75536000000000003</c:v>
                </c:pt>
                <c:pt idx="5">
                  <c:v>0.80010999999999999</c:v>
                </c:pt>
                <c:pt idx="6">
                  <c:v>0.84752000000000005</c:v>
                </c:pt>
                <c:pt idx="7">
                  <c:v>0.89773999999999998</c:v>
                </c:pt>
                <c:pt idx="8">
                  <c:v>0.95094000000000511</c:v>
                </c:pt>
                <c:pt idx="9">
                  <c:v>1.00728</c:v>
                </c:pt>
                <c:pt idx="10">
                  <c:v>1.06697</c:v>
                </c:pt>
                <c:pt idx="11">
                  <c:v>1.13019</c:v>
                </c:pt>
                <c:pt idx="12">
                  <c:v>1.19716</c:v>
                </c:pt>
                <c:pt idx="13">
                  <c:v>1.2680899999999999</c:v>
                </c:pt>
                <c:pt idx="14">
                  <c:v>1.3432299999999904</c:v>
                </c:pt>
                <c:pt idx="15">
                  <c:v>1.4228199999999998</c:v>
                </c:pt>
                <c:pt idx="16">
                  <c:v>1.5071299999999888</c:v>
                </c:pt>
                <c:pt idx="17">
                  <c:v>1.59643</c:v>
                </c:pt>
                <c:pt idx="18">
                  <c:v>1.69103</c:v>
                </c:pt>
                <c:pt idx="19">
                  <c:v>1.7912299999999892</c:v>
                </c:pt>
                <c:pt idx="20">
                  <c:v>1.89737</c:v>
                </c:pt>
                <c:pt idx="21">
                  <c:v>2.0097900000000002</c:v>
                </c:pt>
                <c:pt idx="22">
                  <c:v>2.1288800000000001</c:v>
                </c:pt>
                <c:pt idx="23">
                  <c:v>2.25502</c:v>
                </c:pt>
                <c:pt idx="24">
                  <c:v>2.3886399999999997</c:v>
                </c:pt>
                <c:pt idx="25">
                  <c:v>2.5301800000000001</c:v>
                </c:pt>
                <c:pt idx="26">
                  <c:v>2.6800999999999999</c:v>
                </c:pt>
                <c:pt idx="27">
                  <c:v>2.8389099999999967</c:v>
                </c:pt>
                <c:pt idx="28">
                  <c:v>3.0071200000000236</c:v>
                </c:pt>
                <c:pt idx="29">
                  <c:v>3.1852999999999998</c:v>
                </c:pt>
                <c:pt idx="30">
                  <c:v>3.3740399999999977</c:v>
                </c:pt>
                <c:pt idx="31">
                  <c:v>3.5739700000000001</c:v>
                </c:pt>
                <c:pt idx="32">
                  <c:v>3.7857400000000001</c:v>
                </c:pt>
                <c:pt idx="33">
                  <c:v>4.0100600000000002</c:v>
                </c:pt>
                <c:pt idx="34">
                  <c:v>4.2476700000000003</c:v>
                </c:pt>
                <c:pt idx="35">
                  <c:v>4.4993600000000482</c:v>
                </c:pt>
                <c:pt idx="36">
                  <c:v>4.7659599999999855</c:v>
                </c:pt>
                <c:pt idx="37">
                  <c:v>5.0483599999999997</c:v>
                </c:pt>
                <c:pt idx="38">
                  <c:v>5.3474999999999975</c:v>
                </c:pt>
                <c:pt idx="39">
                  <c:v>5.6643599999999745</c:v>
                </c:pt>
                <c:pt idx="40">
                  <c:v>5.9999900000000004</c:v>
                </c:pt>
                <c:pt idx="41">
                  <c:v>6.3555099999999856</c:v>
                </c:pt>
                <c:pt idx="42">
                  <c:v>6.7321</c:v>
                </c:pt>
                <c:pt idx="43">
                  <c:v>7.1310000000000002</c:v>
                </c:pt>
                <c:pt idx="44">
                  <c:v>7.5535399999999955</c:v>
                </c:pt>
                <c:pt idx="45">
                  <c:v>8.0011199999999985</c:v>
                </c:pt>
                <c:pt idx="46">
                  <c:v>8.4752100000000006</c:v>
                </c:pt>
                <c:pt idx="47">
                  <c:v>8.9774000000000047</c:v>
                </c:pt>
                <c:pt idx="48">
                  <c:v>9.5093500000000013</c:v>
                </c:pt>
                <c:pt idx="49">
                  <c:v>10.072800000000004</c:v>
                </c:pt>
                <c:pt idx="50">
                  <c:v>10.669700000000002</c:v>
                </c:pt>
                <c:pt idx="51">
                  <c:v>11.3019</c:v>
                </c:pt>
                <c:pt idx="52">
                  <c:v>11.9716</c:v>
                </c:pt>
                <c:pt idx="53">
                  <c:v>12.680900000000001</c:v>
                </c:pt>
                <c:pt idx="54">
                  <c:v>13.4323</c:v>
                </c:pt>
                <c:pt idx="55">
                  <c:v>14.228199999999999</c:v>
                </c:pt>
                <c:pt idx="56">
                  <c:v>15.071300000000001</c:v>
                </c:pt>
                <c:pt idx="57">
                  <c:v>15.9643</c:v>
                </c:pt>
                <c:pt idx="58">
                  <c:v>16.910299999999989</c:v>
                </c:pt>
                <c:pt idx="59">
                  <c:v>17.912299999999824</c:v>
                </c:pt>
                <c:pt idx="60">
                  <c:v>18.973599999999806</c:v>
                </c:pt>
                <c:pt idx="61">
                  <c:v>20.097899999999999</c:v>
                </c:pt>
                <c:pt idx="62">
                  <c:v>21.288799999999689</c:v>
                </c:pt>
                <c:pt idx="63">
                  <c:v>22.5502</c:v>
                </c:pt>
                <c:pt idx="64">
                  <c:v>23.886399999999824</c:v>
                </c:pt>
                <c:pt idx="65">
                  <c:v>25.3017</c:v>
                </c:pt>
                <c:pt idx="66">
                  <c:v>26.800999999999988</c:v>
                </c:pt>
                <c:pt idx="67">
                  <c:v>28.388999999999989</c:v>
                </c:pt>
                <c:pt idx="68">
                  <c:v>30.071200000000001</c:v>
                </c:pt>
                <c:pt idx="69">
                  <c:v>31.853000000000005</c:v>
                </c:pt>
                <c:pt idx="70">
                  <c:v>33.740400000000001</c:v>
                </c:pt>
                <c:pt idx="71">
                  <c:v>35.739700000000013</c:v>
                </c:pt>
                <c:pt idx="72">
                  <c:v>37.857399999999998</c:v>
                </c:pt>
                <c:pt idx="73">
                  <c:v>40.100500000000011</c:v>
                </c:pt>
                <c:pt idx="74">
                  <c:v>42.476700000000001</c:v>
                </c:pt>
                <c:pt idx="75">
                  <c:v>44.993600000000001</c:v>
                </c:pt>
                <c:pt idx="76">
                  <c:v>47.659600000000005</c:v>
                </c:pt>
                <c:pt idx="77">
                  <c:v>50.483599999999996</c:v>
                </c:pt>
              </c:numCache>
            </c:numRef>
          </c:xVal>
          <c:yVal>
            <c:numRef>
              <c:f>visc!$B$39:$B$116</c:f>
              <c:numCache>
                <c:formatCode>General</c:formatCode>
                <c:ptCount val="78"/>
                <c:pt idx="0">
                  <c:v>9.4852600000000002</c:v>
                </c:pt>
                <c:pt idx="1">
                  <c:v>9.5159300000000027</c:v>
                </c:pt>
                <c:pt idx="2">
                  <c:v>9.6407799999999995</c:v>
                </c:pt>
                <c:pt idx="3">
                  <c:v>9.6977699999999984</c:v>
                </c:pt>
                <c:pt idx="4">
                  <c:v>9.7717400000000012</c:v>
                </c:pt>
                <c:pt idx="5">
                  <c:v>9.8494100000000007</c:v>
                </c:pt>
                <c:pt idx="6">
                  <c:v>10.017300000000001</c:v>
                </c:pt>
                <c:pt idx="7">
                  <c:v>9.9968600000000034</c:v>
                </c:pt>
                <c:pt idx="8">
                  <c:v>10.082700000000004</c:v>
                </c:pt>
                <c:pt idx="9">
                  <c:v>10.244899999999999</c:v>
                </c:pt>
                <c:pt idx="10">
                  <c:v>10.251200000000001</c:v>
                </c:pt>
                <c:pt idx="11">
                  <c:v>10.3011</c:v>
                </c:pt>
                <c:pt idx="12">
                  <c:v>10.3238</c:v>
                </c:pt>
                <c:pt idx="13">
                  <c:v>10.296000000000001</c:v>
                </c:pt>
                <c:pt idx="14">
                  <c:v>10.403600000000004</c:v>
                </c:pt>
                <c:pt idx="15">
                  <c:v>10.378500000000004</c:v>
                </c:pt>
                <c:pt idx="16">
                  <c:v>10.525500000000006</c:v>
                </c:pt>
                <c:pt idx="17">
                  <c:v>10.442</c:v>
                </c:pt>
                <c:pt idx="18">
                  <c:v>10.4862</c:v>
                </c:pt>
                <c:pt idx="19">
                  <c:v>10.466700000000024</c:v>
                </c:pt>
                <c:pt idx="20">
                  <c:v>10.596300000000001</c:v>
                </c:pt>
                <c:pt idx="21">
                  <c:v>10.553800000000004</c:v>
                </c:pt>
                <c:pt idx="22">
                  <c:v>10.549300000000001</c:v>
                </c:pt>
                <c:pt idx="23">
                  <c:v>10.701299999999998</c:v>
                </c:pt>
                <c:pt idx="24">
                  <c:v>10.6351</c:v>
                </c:pt>
                <c:pt idx="25">
                  <c:v>10.5846</c:v>
                </c:pt>
                <c:pt idx="26">
                  <c:v>10.679500000000004</c:v>
                </c:pt>
                <c:pt idx="27">
                  <c:v>10.6706</c:v>
                </c:pt>
                <c:pt idx="28">
                  <c:v>10.669600000000004</c:v>
                </c:pt>
                <c:pt idx="29">
                  <c:v>10.708199999999998</c:v>
                </c:pt>
                <c:pt idx="30">
                  <c:v>10.782</c:v>
                </c:pt>
                <c:pt idx="31">
                  <c:v>10.703299999999999</c:v>
                </c:pt>
                <c:pt idx="32">
                  <c:v>10.7508</c:v>
                </c:pt>
                <c:pt idx="33">
                  <c:v>10.804500000000004</c:v>
                </c:pt>
                <c:pt idx="34">
                  <c:v>10.862100000000074</c:v>
                </c:pt>
                <c:pt idx="35">
                  <c:v>10.861500000000024</c:v>
                </c:pt>
                <c:pt idx="36">
                  <c:v>10.902100000000004</c:v>
                </c:pt>
                <c:pt idx="37">
                  <c:v>11.0097</c:v>
                </c:pt>
                <c:pt idx="38">
                  <c:v>10.894300000000001</c:v>
                </c:pt>
                <c:pt idx="39">
                  <c:v>10.982800000000006</c:v>
                </c:pt>
                <c:pt idx="40">
                  <c:v>11.048400000000001</c:v>
                </c:pt>
                <c:pt idx="41">
                  <c:v>11.0014</c:v>
                </c:pt>
                <c:pt idx="42">
                  <c:v>11.039400000000002</c:v>
                </c:pt>
                <c:pt idx="43">
                  <c:v>11.0867</c:v>
                </c:pt>
                <c:pt idx="44">
                  <c:v>11.1652</c:v>
                </c:pt>
                <c:pt idx="45">
                  <c:v>11.182600000000004</c:v>
                </c:pt>
                <c:pt idx="46">
                  <c:v>11.152000000000006</c:v>
                </c:pt>
                <c:pt idx="47">
                  <c:v>11.227899999999998</c:v>
                </c:pt>
                <c:pt idx="48">
                  <c:v>11.2545</c:v>
                </c:pt>
                <c:pt idx="49">
                  <c:v>11.268700000000001</c:v>
                </c:pt>
                <c:pt idx="50">
                  <c:v>11.374000000000002</c:v>
                </c:pt>
                <c:pt idx="51">
                  <c:v>11.455200000000024</c:v>
                </c:pt>
                <c:pt idx="52">
                  <c:v>11.506600000000002</c:v>
                </c:pt>
                <c:pt idx="53">
                  <c:v>11.524800000000001</c:v>
                </c:pt>
                <c:pt idx="54">
                  <c:v>11.5</c:v>
                </c:pt>
                <c:pt idx="55">
                  <c:v>11.617100000000001</c:v>
                </c:pt>
                <c:pt idx="56">
                  <c:v>11.651900000000001</c:v>
                </c:pt>
                <c:pt idx="57">
                  <c:v>11.7727</c:v>
                </c:pt>
                <c:pt idx="58">
                  <c:v>11.7638</c:v>
                </c:pt>
                <c:pt idx="59">
                  <c:v>11.8017</c:v>
                </c:pt>
                <c:pt idx="60">
                  <c:v>11.979700000000006</c:v>
                </c:pt>
                <c:pt idx="61">
                  <c:v>11.900700000000002</c:v>
                </c:pt>
                <c:pt idx="62">
                  <c:v>12.058</c:v>
                </c:pt>
                <c:pt idx="63">
                  <c:v>12.094100000000001</c:v>
                </c:pt>
                <c:pt idx="64">
                  <c:v>12.0776</c:v>
                </c:pt>
                <c:pt idx="65">
                  <c:v>12.176300000000001</c:v>
                </c:pt>
                <c:pt idx="66">
                  <c:v>12.437800000000001</c:v>
                </c:pt>
                <c:pt idx="67">
                  <c:v>12.5717</c:v>
                </c:pt>
                <c:pt idx="68">
                  <c:v>12.5701</c:v>
                </c:pt>
                <c:pt idx="69">
                  <c:v>12.082100000000002</c:v>
                </c:pt>
                <c:pt idx="70">
                  <c:v>12.301</c:v>
                </c:pt>
                <c:pt idx="71">
                  <c:v>12.4533</c:v>
                </c:pt>
                <c:pt idx="72">
                  <c:v>12.6251</c:v>
                </c:pt>
                <c:pt idx="73">
                  <c:v>12.755700000000004</c:v>
                </c:pt>
                <c:pt idx="74">
                  <c:v>12.869500000000091</c:v>
                </c:pt>
                <c:pt idx="75">
                  <c:v>12.969600000000026</c:v>
                </c:pt>
                <c:pt idx="76">
                  <c:v>13.1045</c:v>
                </c:pt>
                <c:pt idx="77">
                  <c:v>12.866600000000076</c:v>
                </c:pt>
              </c:numCache>
            </c:numRef>
          </c:yVal>
        </c:ser>
        <c:ser>
          <c:idx val="1"/>
          <c:order val="1"/>
          <c:tx>
            <c:v>G"</c:v>
          </c:tx>
          <c:spPr>
            <a:ln w="28575">
              <a:noFill/>
            </a:ln>
          </c:spPr>
          <c:marker>
            <c:symbol val="diamond"/>
            <c:size val="4"/>
            <c:spPr>
              <a:noFill/>
              <a:ln w="19050">
                <a:solidFill>
                  <a:schemeClr val="accent6">
                    <a:lumMod val="75000"/>
                  </a:schemeClr>
                </a:solidFill>
              </a:ln>
            </c:spPr>
          </c:marker>
          <c:xVal>
            <c:numRef>
              <c:f>visc!$A$39:$A$111</c:f>
              <c:numCache>
                <c:formatCode>General</c:formatCode>
                <c:ptCount val="73"/>
                <c:pt idx="0">
                  <c:v>0.60000000000000064</c:v>
                </c:pt>
                <c:pt idx="1">
                  <c:v>0.63554999999999995</c:v>
                </c:pt>
                <c:pt idx="2">
                  <c:v>0.67321000000000064</c:v>
                </c:pt>
                <c:pt idx="3">
                  <c:v>0.71310000000000062</c:v>
                </c:pt>
                <c:pt idx="4">
                  <c:v>0.75536000000000003</c:v>
                </c:pt>
                <c:pt idx="5">
                  <c:v>0.80010999999999999</c:v>
                </c:pt>
                <c:pt idx="6">
                  <c:v>0.84752000000000005</c:v>
                </c:pt>
                <c:pt idx="7">
                  <c:v>0.89773999999999998</c:v>
                </c:pt>
                <c:pt idx="8">
                  <c:v>0.95094000000000511</c:v>
                </c:pt>
                <c:pt idx="9">
                  <c:v>1.00728</c:v>
                </c:pt>
                <c:pt idx="10">
                  <c:v>1.06697</c:v>
                </c:pt>
                <c:pt idx="11">
                  <c:v>1.13019</c:v>
                </c:pt>
                <c:pt idx="12">
                  <c:v>1.19716</c:v>
                </c:pt>
                <c:pt idx="13">
                  <c:v>1.2680899999999999</c:v>
                </c:pt>
                <c:pt idx="14">
                  <c:v>1.3432299999999904</c:v>
                </c:pt>
                <c:pt idx="15">
                  <c:v>1.4228199999999998</c:v>
                </c:pt>
                <c:pt idx="16">
                  <c:v>1.5071299999999888</c:v>
                </c:pt>
                <c:pt idx="17">
                  <c:v>1.59643</c:v>
                </c:pt>
                <c:pt idx="18">
                  <c:v>1.69103</c:v>
                </c:pt>
                <c:pt idx="19">
                  <c:v>1.7912299999999892</c:v>
                </c:pt>
                <c:pt idx="20">
                  <c:v>1.89737</c:v>
                </c:pt>
                <c:pt idx="21">
                  <c:v>2.0097900000000002</c:v>
                </c:pt>
                <c:pt idx="22">
                  <c:v>2.1288800000000001</c:v>
                </c:pt>
                <c:pt idx="23">
                  <c:v>2.25502</c:v>
                </c:pt>
                <c:pt idx="24">
                  <c:v>2.3886399999999997</c:v>
                </c:pt>
                <c:pt idx="25">
                  <c:v>2.5301800000000001</c:v>
                </c:pt>
                <c:pt idx="26">
                  <c:v>2.6800999999999999</c:v>
                </c:pt>
                <c:pt idx="27">
                  <c:v>2.8389099999999967</c:v>
                </c:pt>
                <c:pt idx="28">
                  <c:v>3.0071200000000236</c:v>
                </c:pt>
                <c:pt idx="29">
                  <c:v>3.1852999999999998</c:v>
                </c:pt>
                <c:pt idx="30">
                  <c:v>3.3740399999999977</c:v>
                </c:pt>
                <c:pt idx="31">
                  <c:v>3.5739700000000001</c:v>
                </c:pt>
                <c:pt idx="32">
                  <c:v>3.7857400000000001</c:v>
                </c:pt>
                <c:pt idx="33">
                  <c:v>4.0100600000000002</c:v>
                </c:pt>
                <c:pt idx="34">
                  <c:v>4.2476700000000003</c:v>
                </c:pt>
                <c:pt idx="35">
                  <c:v>4.4993600000000482</c:v>
                </c:pt>
                <c:pt idx="36">
                  <c:v>4.7659599999999855</c:v>
                </c:pt>
                <c:pt idx="37">
                  <c:v>5.0483599999999997</c:v>
                </c:pt>
                <c:pt idx="38">
                  <c:v>5.3474999999999975</c:v>
                </c:pt>
                <c:pt idx="39">
                  <c:v>5.6643599999999745</c:v>
                </c:pt>
                <c:pt idx="40">
                  <c:v>5.9999900000000004</c:v>
                </c:pt>
                <c:pt idx="41">
                  <c:v>6.3555099999999856</c:v>
                </c:pt>
                <c:pt idx="42">
                  <c:v>6.7321</c:v>
                </c:pt>
                <c:pt idx="43">
                  <c:v>7.1310000000000002</c:v>
                </c:pt>
                <c:pt idx="44">
                  <c:v>7.5535399999999955</c:v>
                </c:pt>
                <c:pt idx="45">
                  <c:v>8.0011199999999985</c:v>
                </c:pt>
                <c:pt idx="46">
                  <c:v>8.4752100000000006</c:v>
                </c:pt>
                <c:pt idx="47">
                  <c:v>8.9774000000000047</c:v>
                </c:pt>
                <c:pt idx="48">
                  <c:v>9.5093500000000013</c:v>
                </c:pt>
                <c:pt idx="49">
                  <c:v>10.072800000000004</c:v>
                </c:pt>
                <c:pt idx="50">
                  <c:v>10.669700000000002</c:v>
                </c:pt>
                <c:pt idx="51">
                  <c:v>11.3019</c:v>
                </c:pt>
                <c:pt idx="52">
                  <c:v>11.9716</c:v>
                </c:pt>
                <c:pt idx="53">
                  <c:v>12.680900000000001</c:v>
                </c:pt>
                <c:pt idx="54">
                  <c:v>13.4323</c:v>
                </c:pt>
                <c:pt idx="55">
                  <c:v>14.228199999999999</c:v>
                </c:pt>
                <c:pt idx="56">
                  <c:v>15.071300000000001</c:v>
                </c:pt>
                <c:pt idx="57">
                  <c:v>15.9643</c:v>
                </c:pt>
                <c:pt idx="58">
                  <c:v>16.910299999999989</c:v>
                </c:pt>
                <c:pt idx="59">
                  <c:v>17.912299999999824</c:v>
                </c:pt>
                <c:pt idx="60">
                  <c:v>18.973599999999806</c:v>
                </c:pt>
                <c:pt idx="61">
                  <c:v>20.097899999999999</c:v>
                </c:pt>
                <c:pt idx="62">
                  <c:v>21.288799999999689</c:v>
                </c:pt>
                <c:pt idx="63">
                  <c:v>22.5502</c:v>
                </c:pt>
                <c:pt idx="64">
                  <c:v>23.886399999999824</c:v>
                </c:pt>
                <c:pt idx="65">
                  <c:v>25.3017</c:v>
                </c:pt>
                <c:pt idx="66">
                  <c:v>26.800999999999988</c:v>
                </c:pt>
                <c:pt idx="67">
                  <c:v>28.388999999999989</c:v>
                </c:pt>
                <c:pt idx="68">
                  <c:v>30.071200000000001</c:v>
                </c:pt>
                <c:pt idx="69">
                  <c:v>31.853000000000005</c:v>
                </c:pt>
                <c:pt idx="70">
                  <c:v>33.740400000000001</c:v>
                </c:pt>
                <c:pt idx="71">
                  <c:v>35.739700000000013</c:v>
                </c:pt>
                <c:pt idx="72">
                  <c:v>37.857399999999998</c:v>
                </c:pt>
              </c:numCache>
            </c:numRef>
          </c:xVal>
          <c:yVal>
            <c:numRef>
              <c:f>visc!$C$39:$C$111</c:f>
              <c:numCache>
                <c:formatCode>General</c:formatCode>
                <c:ptCount val="73"/>
                <c:pt idx="0">
                  <c:v>3.9188999999999967</c:v>
                </c:pt>
                <c:pt idx="1">
                  <c:v>3.7678400000000001</c:v>
                </c:pt>
                <c:pt idx="2">
                  <c:v>3.5551399999999997</c:v>
                </c:pt>
                <c:pt idx="3">
                  <c:v>3.3330299999999977</c:v>
                </c:pt>
                <c:pt idx="4">
                  <c:v>3.1817500000000001</c:v>
                </c:pt>
                <c:pt idx="5">
                  <c:v>3.1196899999999967</c:v>
                </c:pt>
                <c:pt idx="6">
                  <c:v>2.9220599999999752</c:v>
                </c:pt>
                <c:pt idx="7">
                  <c:v>2.8539300000000001</c:v>
                </c:pt>
                <c:pt idx="8">
                  <c:v>2.7473900000000318</c:v>
                </c:pt>
                <c:pt idx="9">
                  <c:v>2.5503800000000001</c:v>
                </c:pt>
                <c:pt idx="10">
                  <c:v>2.60615</c:v>
                </c:pt>
                <c:pt idx="11">
                  <c:v>2.4307099999999977</c:v>
                </c:pt>
                <c:pt idx="12">
                  <c:v>2.4164699999999648</c:v>
                </c:pt>
                <c:pt idx="13">
                  <c:v>2.2366999999999977</c:v>
                </c:pt>
                <c:pt idx="14">
                  <c:v>2.2226499999999967</c:v>
                </c:pt>
                <c:pt idx="15">
                  <c:v>2.1362399999999977</c:v>
                </c:pt>
                <c:pt idx="16">
                  <c:v>2.0681400000000001</c:v>
                </c:pt>
                <c:pt idx="17">
                  <c:v>1.9973399999999999</c:v>
                </c:pt>
                <c:pt idx="18">
                  <c:v>1.95462</c:v>
                </c:pt>
                <c:pt idx="19">
                  <c:v>1.8385100000000001</c:v>
                </c:pt>
                <c:pt idx="20">
                  <c:v>1.8794999999999908</c:v>
                </c:pt>
                <c:pt idx="21">
                  <c:v>1.8143</c:v>
                </c:pt>
                <c:pt idx="22">
                  <c:v>1.7504999999999908</c:v>
                </c:pt>
                <c:pt idx="23">
                  <c:v>1.80413</c:v>
                </c:pt>
                <c:pt idx="24">
                  <c:v>1.7666899999999999</c:v>
                </c:pt>
                <c:pt idx="25">
                  <c:v>1.6680900000000001</c:v>
                </c:pt>
                <c:pt idx="26">
                  <c:v>1.7382299999999908</c:v>
                </c:pt>
                <c:pt idx="27">
                  <c:v>1.72245</c:v>
                </c:pt>
                <c:pt idx="28">
                  <c:v>1.6133599999999999</c:v>
                </c:pt>
                <c:pt idx="29">
                  <c:v>1.6625000000000001</c:v>
                </c:pt>
                <c:pt idx="30">
                  <c:v>1.62778</c:v>
                </c:pt>
                <c:pt idx="31">
                  <c:v>1.5878099999999908</c:v>
                </c:pt>
                <c:pt idx="32">
                  <c:v>1.60677</c:v>
                </c:pt>
                <c:pt idx="33">
                  <c:v>1.61429</c:v>
                </c:pt>
                <c:pt idx="34">
                  <c:v>1.6616899999999999</c:v>
                </c:pt>
                <c:pt idx="35">
                  <c:v>1.59402</c:v>
                </c:pt>
                <c:pt idx="36">
                  <c:v>1.62086</c:v>
                </c:pt>
                <c:pt idx="37">
                  <c:v>1.65988</c:v>
                </c:pt>
                <c:pt idx="38">
                  <c:v>1.62374</c:v>
                </c:pt>
                <c:pt idx="39">
                  <c:v>1.63788</c:v>
                </c:pt>
                <c:pt idx="40">
                  <c:v>1.7207899999999998</c:v>
                </c:pt>
                <c:pt idx="41">
                  <c:v>1.7072099999999897</c:v>
                </c:pt>
                <c:pt idx="42">
                  <c:v>1.7122199999999999</c:v>
                </c:pt>
                <c:pt idx="43">
                  <c:v>1.72288</c:v>
                </c:pt>
                <c:pt idx="44">
                  <c:v>1.7665500000000001</c:v>
                </c:pt>
                <c:pt idx="45">
                  <c:v>1.76311</c:v>
                </c:pt>
                <c:pt idx="46">
                  <c:v>1.83687</c:v>
                </c:pt>
                <c:pt idx="47">
                  <c:v>1.8062</c:v>
                </c:pt>
                <c:pt idx="48">
                  <c:v>1.85101</c:v>
                </c:pt>
                <c:pt idx="49">
                  <c:v>1.8694199999999999</c:v>
                </c:pt>
                <c:pt idx="50">
                  <c:v>1.8541399999999999</c:v>
                </c:pt>
                <c:pt idx="51">
                  <c:v>1.87093</c:v>
                </c:pt>
                <c:pt idx="52">
                  <c:v>1.9212499999999999</c:v>
                </c:pt>
                <c:pt idx="53">
                  <c:v>1.8905799999999999</c:v>
                </c:pt>
                <c:pt idx="54">
                  <c:v>1.9721400000000102</c:v>
                </c:pt>
                <c:pt idx="55">
                  <c:v>1.9930099999999999</c:v>
                </c:pt>
                <c:pt idx="56">
                  <c:v>1.99499</c:v>
                </c:pt>
                <c:pt idx="57">
                  <c:v>2.0198699999999747</c:v>
                </c:pt>
                <c:pt idx="58">
                  <c:v>2.1092300000000002</c:v>
                </c:pt>
                <c:pt idx="59">
                  <c:v>2.1786300000000001</c:v>
                </c:pt>
                <c:pt idx="60">
                  <c:v>2.12636</c:v>
                </c:pt>
                <c:pt idx="61">
                  <c:v>2.21915</c:v>
                </c:pt>
                <c:pt idx="62">
                  <c:v>2.10148</c:v>
                </c:pt>
                <c:pt idx="63">
                  <c:v>2.2649900000000236</c:v>
                </c:pt>
                <c:pt idx="64">
                  <c:v>2.2257899999999999</c:v>
                </c:pt>
                <c:pt idx="65">
                  <c:v>2.2610299999999999</c:v>
                </c:pt>
                <c:pt idx="66">
                  <c:v>2.26206</c:v>
                </c:pt>
                <c:pt idx="67">
                  <c:v>2.3329299999999793</c:v>
                </c:pt>
                <c:pt idx="68">
                  <c:v>2.0473499999999998</c:v>
                </c:pt>
                <c:pt idx="69">
                  <c:v>2.0551699999999977</c:v>
                </c:pt>
                <c:pt idx="70">
                  <c:v>2.3199999999999967</c:v>
                </c:pt>
                <c:pt idx="71">
                  <c:v>2.42876</c:v>
                </c:pt>
                <c:pt idx="72">
                  <c:v>2.6050599999999977</c:v>
                </c:pt>
              </c:numCache>
            </c:numRef>
          </c:yVal>
        </c:ser>
        <c:axId val="91310720"/>
        <c:axId val="91350144"/>
      </c:scatterChart>
      <c:valAx>
        <c:axId val="91310720"/>
        <c:scaling>
          <c:logBase val="10"/>
          <c:orientation val="minMax"/>
          <c:max val="100"/>
        </c:scaling>
        <c:axPos val="b"/>
        <c:title>
          <c:tx>
            <c:rich>
              <a:bodyPr/>
              <a:lstStyle/>
              <a:p>
                <a:pPr>
                  <a:defRPr sz="1800"/>
                </a:pPr>
                <a:r>
                  <a:rPr lang="en-US" sz="1800" dirty="0"/>
                  <a:t>Frequency </a:t>
                </a:r>
                <a:r>
                  <a:rPr lang="en-US" sz="1800" dirty="0" smtClean="0"/>
                  <a:t>(</a:t>
                </a:r>
                <a:r>
                  <a:rPr lang="en-US" sz="1800" dirty="0" err="1" smtClean="0"/>
                  <a:t>rad</a:t>
                </a:r>
                <a:r>
                  <a:rPr lang="en-US" sz="1800" dirty="0" smtClean="0"/>
                  <a:t>/s)</a:t>
                </a:r>
                <a:endParaRPr lang="en-US" sz="1800" dirty="0"/>
              </a:p>
            </c:rich>
          </c:tx>
          <c:layout/>
        </c:title>
        <c:numFmt formatCode="General" sourceLinked="1"/>
        <c:minorTickMark val="in"/>
        <c:tickLblPos val="nextTo"/>
        <c:txPr>
          <a:bodyPr/>
          <a:lstStyle/>
          <a:p>
            <a:pPr>
              <a:defRPr sz="1800"/>
            </a:pPr>
            <a:endParaRPr lang="en-US"/>
          </a:p>
        </c:txPr>
        <c:crossAx val="91350144"/>
        <c:crossesAt val="0.1"/>
        <c:crossBetween val="midCat"/>
      </c:valAx>
      <c:valAx>
        <c:axId val="91350144"/>
        <c:scaling>
          <c:logBase val="10"/>
          <c:orientation val="minMax"/>
        </c:scaling>
        <c:axPos val="l"/>
        <c:majorGridlines>
          <c:spPr>
            <a:ln>
              <a:solidFill>
                <a:srgbClr val="0F243E">
                  <a:alpha val="0"/>
                </a:srgbClr>
              </a:solidFill>
            </a:ln>
          </c:spPr>
        </c:majorGridlines>
        <c:title>
          <c:tx>
            <c:rich>
              <a:bodyPr rot="-5400000" vert="horz"/>
              <a:lstStyle/>
              <a:p>
                <a:pPr>
                  <a:defRPr sz="2000"/>
                </a:pPr>
                <a:r>
                  <a:rPr lang="en-US" sz="2000" b="1" dirty="0">
                    <a:solidFill>
                      <a:srgbClr val="0070C0"/>
                    </a:solidFill>
                  </a:rPr>
                  <a:t>G' </a:t>
                </a:r>
                <a:r>
                  <a:rPr lang="en-US" sz="2000" b="1" dirty="0"/>
                  <a:t>and </a:t>
                </a:r>
                <a:r>
                  <a:rPr lang="en-US" sz="2000" b="1" dirty="0">
                    <a:solidFill>
                      <a:schemeClr val="accent6">
                        <a:lumMod val="75000"/>
                      </a:schemeClr>
                    </a:solidFill>
                  </a:rPr>
                  <a:t>G"</a:t>
                </a:r>
                <a:r>
                  <a:rPr lang="en-US" sz="2000" b="1" dirty="0"/>
                  <a:t> (Pa)</a:t>
                </a:r>
              </a:p>
            </c:rich>
          </c:tx>
          <c:layout/>
        </c:title>
        <c:numFmt formatCode="General" sourceLinked="1"/>
        <c:minorTickMark val="in"/>
        <c:tickLblPos val="nextTo"/>
        <c:txPr>
          <a:bodyPr/>
          <a:lstStyle/>
          <a:p>
            <a:pPr>
              <a:defRPr sz="1800"/>
            </a:pPr>
            <a:endParaRPr lang="en-US"/>
          </a:p>
        </c:txPr>
        <c:crossAx val="91310720"/>
        <c:crossesAt val="0.1"/>
        <c:crossBetween val="midCat"/>
      </c:valAx>
    </c:plotArea>
    <c:legend>
      <c:legendPos val="r"/>
      <c:layout/>
    </c:legend>
    <c:plotVisOnly val="1"/>
    <c:dispBlanksAs val="gap"/>
  </c:chart>
  <c:txPr>
    <a:bodyPr/>
    <a:lstStyle/>
    <a:p>
      <a:pPr>
        <a:defRPr sz="1400"/>
      </a:pPr>
      <a:endParaRPr lang="en-US"/>
    </a:p>
  </c:txPr>
  <c:externalData r:id="rId1"/>
</c:chartSpace>
</file>

<file path=ppt/charts/chart3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Jeffrey Model</a:t>
            </a:r>
          </a:p>
          <a:p>
            <a:pPr>
              <a:defRPr/>
            </a:pPr>
            <a:endParaRPr lang="en-US" dirty="0"/>
          </a:p>
        </c:rich>
      </c:tx>
      <c:layout/>
      <c:overlay val="1"/>
    </c:title>
    <c:plotArea>
      <c:layout>
        <c:manualLayout>
          <c:layoutTarget val="inner"/>
          <c:xMode val="edge"/>
          <c:yMode val="edge"/>
          <c:x val="0.1566840240506642"/>
          <c:y val="0.14118573158110678"/>
          <c:w val="0.62481535179502867"/>
          <c:h val="0.67726245337916158"/>
        </c:manualLayout>
      </c:layout>
      <c:scatterChart>
        <c:scatterStyle val="lineMarker"/>
        <c:ser>
          <c:idx val="2"/>
          <c:order val="2"/>
          <c:tx>
            <c:v>G' Jeffrey (fit)</c:v>
          </c:tx>
          <c:spPr>
            <a:ln w="28575">
              <a:solidFill>
                <a:srgbClr val="0070C0"/>
              </a:solidFill>
              <a:prstDash val="sysDash"/>
            </a:ln>
          </c:spPr>
          <c:marker>
            <c:symbol val="none"/>
          </c:marker>
          <c:xVal>
            <c:numRef>
              <c:f>visc!$L$132:$L$173</c:f>
              <c:numCache>
                <c:formatCode>General</c:formatCode>
                <c:ptCount val="42"/>
                <c:pt idx="0">
                  <c:v>1.0000000000000005E-2</c:v>
                </c:pt>
                <c:pt idx="1">
                  <c:v>1.2500000000000001E-2</c:v>
                </c:pt>
                <c:pt idx="2">
                  <c:v>1.5625E-2</c:v>
                </c:pt>
                <c:pt idx="3">
                  <c:v>1.9531250000000003E-2</c:v>
                </c:pt>
                <c:pt idx="4">
                  <c:v>2.441406250000001E-2</c:v>
                </c:pt>
                <c:pt idx="5">
                  <c:v>3.0517578125000042E-2</c:v>
                </c:pt>
                <c:pt idx="6">
                  <c:v>3.8146972656250042E-2</c:v>
                </c:pt>
                <c:pt idx="7">
                  <c:v>4.7683715820312514E-2</c:v>
                </c:pt>
                <c:pt idx="8">
                  <c:v>5.9604644775390632E-2</c:v>
                </c:pt>
                <c:pt idx="9">
                  <c:v>7.4505805969238323E-2</c:v>
                </c:pt>
                <c:pt idx="10">
                  <c:v>9.313225746154781E-2</c:v>
                </c:pt>
                <c:pt idx="11">
                  <c:v>0.11641532182693499</c:v>
                </c:pt>
                <c:pt idx="12">
                  <c:v>0.14551915228366871</c:v>
                </c:pt>
                <c:pt idx="13">
                  <c:v>0.1818989403545857</c:v>
                </c:pt>
                <c:pt idx="14">
                  <c:v>0.22737367544323187</c:v>
                </c:pt>
                <c:pt idx="15">
                  <c:v>0.28421709430404235</c:v>
                </c:pt>
                <c:pt idx="16">
                  <c:v>0.35527136788005292</c:v>
                </c:pt>
                <c:pt idx="17">
                  <c:v>0.44408920985006456</c:v>
                </c:pt>
                <c:pt idx="18">
                  <c:v>0.55511151231258282</c:v>
                </c:pt>
                <c:pt idx="19">
                  <c:v>0.69388939039072284</c:v>
                </c:pt>
                <c:pt idx="20">
                  <c:v>0.86736173798840699</c:v>
                </c:pt>
                <c:pt idx="21">
                  <c:v>1.0842021724855122</c:v>
                </c:pt>
                <c:pt idx="22">
                  <c:v>1.3552527156068805</c:v>
                </c:pt>
                <c:pt idx="23">
                  <c:v>1.6940658945086084</c:v>
                </c:pt>
                <c:pt idx="24">
                  <c:v>2.1175823681357602</c:v>
                </c:pt>
                <c:pt idx="25">
                  <c:v>2.6469779601696883</c:v>
                </c:pt>
                <c:pt idx="26">
                  <c:v>3.3087224502121106</c:v>
                </c:pt>
                <c:pt idx="27">
                  <c:v>4.1359030627651379</c:v>
                </c:pt>
                <c:pt idx="28">
                  <c:v>5.1698788284563797</c:v>
                </c:pt>
                <c:pt idx="29">
                  <c:v>6.4623485355705323</c:v>
                </c:pt>
                <c:pt idx="30">
                  <c:v>8.0779356694631606</c:v>
                </c:pt>
                <c:pt idx="31">
                  <c:v>10.097419586829018</c:v>
                </c:pt>
                <c:pt idx="32">
                  <c:v>12.621774483536095</c:v>
                </c:pt>
                <c:pt idx="33">
                  <c:v>15.777218104420218</c:v>
                </c:pt>
                <c:pt idx="34">
                  <c:v>19.721522630524998</c:v>
                </c:pt>
                <c:pt idx="35">
                  <c:v>24.651903288156635</c:v>
                </c:pt>
                <c:pt idx="36">
                  <c:v>30.814879110195907</c:v>
                </c:pt>
                <c:pt idx="37">
                  <c:v>38.518598887744716</c:v>
                </c:pt>
                <c:pt idx="38">
                  <c:v>48.148248609680891</c:v>
                </c:pt>
                <c:pt idx="39">
                  <c:v>60.185310762101409</c:v>
                </c:pt>
                <c:pt idx="40">
                  <c:v>75.231638452626058</c:v>
                </c:pt>
                <c:pt idx="41">
                  <c:v>94.039548065782981</c:v>
                </c:pt>
              </c:numCache>
            </c:numRef>
          </c:xVal>
          <c:yVal>
            <c:numRef>
              <c:f>visc!$S$132:$S$173</c:f>
              <c:numCache>
                <c:formatCode>General</c:formatCode>
                <c:ptCount val="42"/>
                <c:pt idx="0">
                  <c:v>1.3436743712889282E-2</c:v>
                </c:pt>
                <c:pt idx="1">
                  <c:v>2.0980724305550747E-2</c:v>
                </c:pt>
                <c:pt idx="2">
                  <c:v>3.2747803594201291E-2</c:v>
                </c:pt>
                <c:pt idx="3">
                  <c:v>5.1084251644131495E-2</c:v>
                </c:pt>
                <c:pt idx="4">
                  <c:v>7.9614462024550997E-2</c:v>
                </c:pt>
                <c:pt idx="5">
                  <c:v>0.1239011575411518</c:v>
                </c:pt>
                <c:pt idx="6">
                  <c:v>0.19239586603286121</c:v>
                </c:pt>
                <c:pt idx="7">
                  <c:v>0.29773566781205857</c:v>
                </c:pt>
                <c:pt idx="8">
                  <c:v>0.45834412118002382</c:v>
                </c:pt>
                <c:pt idx="9">
                  <c:v>0.70001545373432961</c:v>
                </c:pt>
                <c:pt idx="10">
                  <c:v>1.0565523328405229</c:v>
                </c:pt>
                <c:pt idx="11">
                  <c:v>1.567513848277025</c:v>
                </c:pt>
                <c:pt idx="12">
                  <c:v>2.2701528465873189</c:v>
                </c:pt>
                <c:pt idx="13">
                  <c:v>3.1834109784166875</c:v>
                </c:pt>
                <c:pt idx="14">
                  <c:v>4.2872208693566876</c:v>
                </c:pt>
                <c:pt idx="15">
                  <c:v>5.5099461805692984</c:v>
                </c:pt>
                <c:pt idx="16">
                  <c:v>6.7402383949876779</c:v>
                </c:pt>
                <c:pt idx="17">
                  <c:v>7.8640308180512513</c:v>
                </c:pt>
                <c:pt idx="18">
                  <c:v>8.803411970043836</c:v>
                </c:pt>
                <c:pt idx="19">
                  <c:v>9.5321428106281267</c:v>
                </c:pt>
                <c:pt idx="20">
                  <c:v>10.065387575156088</c:v>
                </c:pt>
                <c:pt idx="21">
                  <c:v>10.439137087469328</c:v>
                </c:pt>
                <c:pt idx="22">
                  <c:v>10.693257847392616</c:v>
                </c:pt>
                <c:pt idx="23">
                  <c:v>10.862490803380489</c:v>
                </c:pt>
                <c:pt idx="24">
                  <c:v>10.973639807605135</c:v>
                </c:pt>
                <c:pt idx="25">
                  <c:v>11.045976767701069</c:v>
                </c:pt>
                <c:pt idx="26">
                  <c:v>11.092775030523256</c:v>
                </c:pt>
                <c:pt idx="27">
                  <c:v>11.122934587923504</c:v>
                </c:pt>
                <c:pt idx="28">
                  <c:v>11.142322921063098</c:v>
                </c:pt>
                <c:pt idx="29">
                  <c:v>11.154766965864804</c:v>
                </c:pt>
                <c:pt idx="30">
                  <c:v>11.162745752147504</c:v>
                </c:pt>
                <c:pt idx="31">
                  <c:v>11.167858168251968</c:v>
                </c:pt>
                <c:pt idx="32">
                  <c:v>11.171132572845417</c:v>
                </c:pt>
                <c:pt idx="33">
                  <c:v>11.173229199644894</c:v>
                </c:pt>
                <c:pt idx="34">
                  <c:v>11.174571453864118</c:v>
                </c:pt>
                <c:pt idx="35">
                  <c:v>11.175430665822065</c:v>
                </c:pt>
                <c:pt idx="36">
                  <c:v>11.175980630820026</c:v>
                </c:pt>
                <c:pt idx="37">
                  <c:v>11.176332636826874</c:v>
                </c:pt>
                <c:pt idx="38">
                  <c:v>11.176557932308476</c:v>
                </c:pt>
                <c:pt idx="39">
                  <c:v>11.176702126183542</c:v>
                </c:pt>
                <c:pt idx="40">
                  <c:v>11.176794412216264</c:v>
                </c:pt>
                <c:pt idx="41">
                  <c:v>11.176853476076907</c:v>
                </c:pt>
              </c:numCache>
            </c:numRef>
          </c:yVal>
        </c:ser>
        <c:ser>
          <c:idx val="3"/>
          <c:order val="3"/>
          <c:tx>
            <c:v>G" Jeffrey (fit)</c:v>
          </c:tx>
          <c:spPr>
            <a:ln w="28575">
              <a:solidFill>
                <a:srgbClr val="FF0000"/>
              </a:solidFill>
              <a:prstDash val="sysDash"/>
            </a:ln>
          </c:spPr>
          <c:marker>
            <c:symbol val="none"/>
          </c:marker>
          <c:xVal>
            <c:numRef>
              <c:f>visc!$L$132:$L$173</c:f>
              <c:numCache>
                <c:formatCode>General</c:formatCode>
                <c:ptCount val="42"/>
                <c:pt idx="0">
                  <c:v>1.0000000000000005E-2</c:v>
                </c:pt>
                <c:pt idx="1">
                  <c:v>1.2500000000000001E-2</c:v>
                </c:pt>
                <c:pt idx="2">
                  <c:v>1.5625E-2</c:v>
                </c:pt>
                <c:pt idx="3">
                  <c:v>1.9531250000000003E-2</c:v>
                </c:pt>
                <c:pt idx="4">
                  <c:v>2.441406250000001E-2</c:v>
                </c:pt>
                <c:pt idx="5">
                  <c:v>3.0517578125000042E-2</c:v>
                </c:pt>
                <c:pt idx="6">
                  <c:v>3.8146972656250042E-2</c:v>
                </c:pt>
                <c:pt idx="7">
                  <c:v>4.7683715820312514E-2</c:v>
                </c:pt>
                <c:pt idx="8">
                  <c:v>5.9604644775390632E-2</c:v>
                </c:pt>
                <c:pt idx="9">
                  <c:v>7.4505805969238323E-2</c:v>
                </c:pt>
                <c:pt idx="10">
                  <c:v>9.313225746154781E-2</c:v>
                </c:pt>
                <c:pt idx="11">
                  <c:v>0.11641532182693499</c:v>
                </c:pt>
                <c:pt idx="12">
                  <c:v>0.14551915228366871</c:v>
                </c:pt>
                <c:pt idx="13">
                  <c:v>0.1818989403545857</c:v>
                </c:pt>
                <c:pt idx="14">
                  <c:v>0.22737367544323187</c:v>
                </c:pt>
                <c:pt idx="15">
                  <c:v>0.28421709430404235</c:v>
                </c:pt>
                <c:pt idx="16">
                  <c:v>0.35527136788005292</c:v>
                </c:pt>
                <c:pt idx="17">
                  <c:v>0.44408920985006456</c:v>
                </c:pt>
                <c:pt idx="18">
                  <c:v>0.55511151231258282</c:v>
                </c:pt>
                <c:pt idx="19">
                  <c:v>0.69388939039072284</c:v>
                </c:pt>
                <c:pt idx="20">
                  <c:v>0.86736173798840699</c:v>
                </c:pt>
                <c:pt idx="21">
                  <c:v>1.0842021724855122</c:v>
                </c:pt>
                <c:pt idx="22">
                  <c:v>1.3552527156068805</c:v>
                </c:pt>
                <c:pt idx="23">
                  <c:v>1.6940658945086084</c:v>
                </c:pt>
                <c:pt idx="24">
                  <c:v>2.1175823681357602</c:v>
                </c:pt>
                <c:pt idx="25">
                  <c:v>2.6469779601696883</c:v>
                </c:pt>
                <c:pt idx="26">
                  <c:v>3.3087224502121106</c:v>
                </c:pt>
                <c:pt idx="27">
                  <c:v>4.1359030627651379</c:v>
                </c:pt>
                <c:pt idx="28">
                  <c:v>5.1698788284563797</c:v>
                </c:pt>
                <c:pt idx="29">
                  <c:v>6.4623485355705323</c:v>
                </c:pt>
                <c:pt idx="30">
                  <c:v>8.0779356694631606</c:v>
                </c:pt>
                <c:pt idx="31">
                  <c:v>10.097419586829018</c:v>
                </c:pt>
                <c:pt idx="32">
                  <c:v>12.621774483536095</c:v>
                </c:pt>
                <c:pt idx="33">
                  <c:v>15.777218104420218</c:v>
                </c:pt>
                <c:pt idx="34">
                  <c:v>19.721522630524998</c:v>
                </c:pt>
                <c:pt idx="35">
                  <c:v>24.651903288156635</c:v>
                </c:pt>
                <c:pt idx="36">
                  <c:v>30.814879110195907</c:v>
                </c:pt>
                <c:pt idx="37">
                  <c:v>38.518598887744716</c:v>
                </c:pt>
                <c:pt idx="38">
                  <c:v>48.148248609680891</c:v>
                </c:pt>
                <c:pt idx="39">
                  <c:v>60.185310762101409</c:v>
                </c:pt>
                <c:pt idx="40">
                  <c:v>75.231638452626058</c:v>
                </c:pt>
                <c:pt idx="41">
                  <c:v>94.039548065782981</c:v>
                </c:pt>
              </c:numCache>
            </c:numRef>
          </c:xVal>
          <c:yVal>
            <c:numRef>
              <c:f>visc!$T$132:$T$173</c:f>
              <c:numCache>
                <c:formatCode>General</c:formatCode>
                <c:ptCount val="42"/>
                <c:pt idx="0">
                  <c:v>0.38791234868905383</c:v>
                </c:pt>
                <c:pt idx="1">
                  <c:v>0.48456327828573031</c:v>
                </c:pt>
                <c:pt idx="2">
                  <c:v>0.6050662235472275</c:v>
                </c:pt>
                <c:pt idx="3">
                  <c:v>0.75509029299586095</c:v>
                </c:pt>
                <c:pt idx="4">
                  <c:v>0.94144634046924758</c:v>
                </c:pt>
                <c:pt idx="5">
                  <c:v>1.1721190387976201</c:v>
                </c:pt>
                <c:pt idx="6">
                  <c:v>1.45608388831314</c:v>
                </c:pt>
                <c:pt idx="7">
                  <c:v>1.8026784076233242</c:v>
                </c:pt>
                <c:pt idx="8">
                  <c:v>2.2201360186731298</c:v>
                </c:pt>
                <c:pt idx="9">
                  <c:v>2.7127014396628177</c:v>
                </c:pt>
                <c:pt idx="10">
                  <c:v>3.2756771934050537</c:v>
                </c:pt>
                <c:pt idx="11">
                  <c:v>3.8882273585840093</c:v>
                </c:pt>
                <c:pt idx="12">
                  <c:v>4.5055534684349965</c:v>
                </c:pt>
                <c:pt idx="13">
                  <c:v>5.0556133005952875</c:v>
                </c:pt>
                <c:pt idx="14">
                  <c:v>5.4487919161365763</c:v>
                </c:pt>
                <c:pt idx="15">
                  <c:v>5.6053280888737484</c:v>
                </c:pt>
                <c:pt idx="16">
                  <c:v>5.4902562222685294</c:v>
                </c:pt>
                <c:pt idx="17">
                  <c:v>5.1313990953384163</c:v>
                </c:pt>
                <c:pt idx="18">
                  <c:v>4.6051242572578222</c:v>
                </c:pt>
                <c:pt idx="19">
                  <c:v>4.0021055674652501</c:v>
                </c:pt>
                <c:pt idx="20">
                  <c:v>3.3980080241416273</c:v>
                </c:pt>
                <c:pt idx="21">
                  <c:v>2.8416654417299787</c:v>
                </c:pt>
                <c:pt idx="22">
                  <c:v>2.3572498245260367</c:v>
                </c:pt>
                <c:pt idx="23">
                  <c:v>1.9519320724392897</c:v>
                </c:pt>
                <c:pt idx="24">
                  <c:v>1.6233472080558105</c:v>
                </c:pt>
                <c:pt idx="25">
                  <c:v>1.3648951266055886</c:v>
                </c:pt>
                <c:pt idx="26">
                  <c:v>1.1689183244041081</c:v>
                </c:pt>
                <c:pt idx="27">
                  <c:v>1.0283932777922318</c:v>
                </c:pt>
                <c:pt idx="28">
                  <c:v>0.93774151347543278</c:v>
                </c:pt>
                <c:pt idx="29">
                  <c:v>0.89318065277847936</c:v>
                </c:pt>
                <c:pt idx="30">
                  <c:v>0.89286972560501388</c:v>
                </c:pt>
                <c:pt idx="31">
                  <c:v>0.93699234594083758</c:v>
                </c:pt>
                <c:pt idx="32">
                  <c:v>1.027856937222051</c:v>
                </c:pt>
                <c:pt idx="33">
                  <c:v>1.1700592086713606</c:v>
                </c:pt>
                <c:pt idx="34">
                  <c:v>1.3707361782284007</c:v>
                </c:pt>
                <c:pt idx="35">
                  <c:v>1.639935480818594</c:v>
                </c:pt>
                <c:pt idx="36">
                  <c:v>1.9911241439749066</c:v>
                </c:pt>
                <c:pt idx="37">
                  <c:v>2.4418652180326359</c:v>
                </c:pt>
                <c:pt idx="38">
                  <c:v>3.0146976090917024</c:v>
                </c:pt>
                <c:pt idx="39">
                  <c:v>3.7382638852641508</c:v>
                </c:pt>
                <c:pt idx="40">
                  <c:v>4.6487428460640547</c:v>
                </c:pt>
                <c:pt idx="41">
                  <c:v>5.7916586882267564</c:v>
                </c:pt>
              </c:numCache>
            </c:numRef>
          </c:yVal>
        </c:ser>
        <c:ser>
          <c:idx val="0"/>
          <c:order val="0"/>
          <c:tx>
            <c:v>G'</c:v>
          </c:tx>
          <c:spPr>
            <a:ln w="28575">
              <a:noFill/>
            </a:ln>
          </c:spPr>
          <c:marker>
            <c:symbol val="diamond"/>
            <c:size val="4"/>
            <c:spPr>
              <a:noFill/>
              <a:ln w="15875">
                <a:solidFill>
                  <a:srgbClr val="00B0F0"/>
                </a:solidFill>
              </a:ln>
            </c:spPr>
          </c:marker>
          <c:xVal>
            <c:numRef>
              <c:f>visc!$A$39:$A$116</c:f>
              <c:numCache>
                <c:formatCode>General</c:formatCode>
                <c:ptCount val="78"/>
                <c:pt idx="0">
                  <c:v>0.60000000000000064</c:v>
                </c:pt>
                <c:pt idx="1">
                  <c:v>0.63554999999999995</c:v>
                </c:pt>
                <c:pt idx="2">
                  <c:v>0.67321000000000064</c:v>
                </c:pt>
                <c:pt idx="3">
                  <c:v>0.71310000000000062</c:v>
                </c:pt>
                <c:pt idx="4">
                  <c:v>0.75536000000000003</c:v>
                </c:pt>
                <c:pt idx="5">
                  <c:v>0.80010999999999999</c:v>
                </c:pt>
                <c:pt idx="6">
                  <c:v>0.84752000000000005</c:v>
                </c:pt>
                <c:pt idx="7">
                  <c:v>0.89773999999999998</c:v>
                </c:pt>
                <c:pt idx="8">
                  <c:v>0.95094000000000389</c:v>
                </c:pt>
                <c:pt idx="9">
                  <c:v>1.00728</c:v>
                </c:pt>
                <c:pt idx="10">
                  <c:v>1.06697</c:v>
                </c:pt>
                <c:pt idx="11">
                  <c:v>1.13019</c:v>
                </c:pt>
                <c:pt idx="12">
                  <c:v>1.19716</c:v>
                </c:pt>
                <c:pt idx="13">
                  <c:v>1.2680899999999999</c:v>
                </c:pt>
                <c:pt idx="14">
                  <c:v>1.3432299999999926</c:v>
                </c:pt>
                <c:pt idx="15">
                  <c:v>1.4228199999999998</c:v>
                </c:pt>
                <c:pt idx="16">
                  <c:v>1.5071299999999914</c:v>
                </c:pt>
                <c:pt idx="17">
                  <c:v>1.59643</c:v>
                </c:pt>
                <c:pt idx="18">
                  <c:v>1.69103</c:v>
                </c:pt>
                <c:pt idx="19">
                  <c:v>1.7912299999999917</c:v>
                </c:pt>
                <c:pt idx="20">
                  <c:v>1.89737</c:v>
                </c:pt>
                <c:pt idx="21">
                  <c:v>2.0097900000000002</c:v>
                </c:pt>
                <c:pt idx="22">
                  <c:v>2.1288800000000001</c:v>
                </c:pt>
                <c:pt idx="23">
                  <c:v>2.25502</c:v>
                </c:pt>
                <c:pt idx="24">
                  <c:v>2.3886399999999997</c:v>
                </c:pt>
                <c:pt idx="25">
                  <c:v>2.5301800000000001</c:v>
                </c:pt>
                <c:pt idx="26">
                  <c:v>2.6800999999999999</c:v>
                </c:pt>
                <c:pt idx="27">
                  <c:v>2.8389099999999967</c:v>
                </c:pt>
                <c:pt idx="28">
                  <c:v>3.0071200000000178</c:v>
                </c:pt>
                <c:pt idx="29">
                  <c:v>3.1852999999999998</c:v>
                </c:pt>
                <c:pt idx="30">
                  <c:v>3.3740399999999977</c:v>
                </c:pt>
                <c:pt idx="31">
                  <c:v>3.5739700000000001</c:v>
                </c:pt>
                <c:pt idx="32">
                  <c:v>3.7857400000000001</c:v>
                </c:pt>
                <c:pt idx="33">
                  <c:v>4.0100600000000002</c:v>
                </c:pt>
                <c:pt idx="34">
                  <c:v>4.2476700000000003</c:v>
                </c:pt>
                <c:pt idx="35">
                  <c:v>4.4993600000000376</c:v>
                </c:pt>
                <c:pt idx="36">
                  <c:v>4.7659599999999855</c:v>
                </c:pt>
                <c:pt idx="37">
                  <c:v>5.0483599999999997</c:v>
                </c:pt>
                <c:pt idx="38">
                  <c:v>5.3474999999999975</c:v>
                </c:pt>
                <c:pt idx="39">
                  <c:v>5.6643599999999745</c:v>
                </c:pt>
                <c:pt idx="40">
                  <c:v>5.9999900000000004</c:v>
                </c:pt>
                <c:pt idx="41">
                  <c:v>6.3555099999999856</c:v>
                </c:pt>
                <c:pt idx="42">
                  <c:v>6.7321</c:v>
                </c:pt>
                <c:pt idx="43">
                  <c:v>7.1310000000000002</c:v>
                </c:pt>
                <c:pt idx="44">
                  <c:v>7.5535399999999955</c:v>
                </c:pt>
                <c:pt idx="45">
                  <c:v>8.0011199999999985</c:v>
                </c:pt>
                <c:pt idx="46">
                  <c:v>8.4752100000000006</c:v>
                </c:pt>
                <c:pt idx="47">
                  <c:v>8.9774000000000047</c:v>
                </c:pt>
                <c:pt idx="48">
                  <c:v>9.5093500000000013</c:v>
                </c:pt>
                <c:pt idx="49">
                  <c:v>10.072800000000004</c:v>
                </c:pt>
                <c:pt idx="50">
                  <c:v>10.669700000000002</c:v>
                </c:pt>
                <c:pt idx="51">
                  <c:v>11.3019</c:v>
                </c:pt>
                <c:pt idx="52">
                  <c:v>11.9716</c:v>
                </c:pt>
                <c:pt idx="53">
                  <c:v>12.680900000000001</c:v>
                </c:pt>
                <c:pt idx="54">
                  <c:v>13.4323</c:v>
                </c:pt>
                <c:pt idx="55">
                  <c:v>14.228199999999999</c:v>
                </c:pt>
                <c:pt idx="56">
                  <c:v>15.071300000000001</c:v>
                </c:pt>
                <c:pt idx="57">
                  <c:v>15.9643</c:v>
                </c:pt>
                <c:pt idx="58">
                  <c:v>16.910299999999989</c:v>
                </c:pt>
                <c:pt idx="59">
                  <c:v>17.912299999999867</c:v>
                </c:pt>
                <c:pt idx="60">
                  <c:v>18.973599999999855</c:v>
                </c:pt>
                <c:pt idx="61">
                  <c:v>20.097899999999999</c:v>
                </c:pt>
                <c:pt idx="62">
                  <c:v>21.288799999999764</c:v>
                </c:pt>
                <c:pt idx="63">
                  <c:v>22.5502</c:v>
                </c:pt>
                <c:pt idx="64">
                  <c:v>23.886399999999867</c:v>
                </c:pt>
                <c:pt idx="65">
                  <c:v>25.3017</c:v>
                </c:pt>
                <c:pt idx="66">
                  <c:v>26.800999999999988</c:v>
                </c:pt>
                <c:pt idx="67">
                  <c:v>28.388999999999989</c:v>
                </c:pt>
                <c:pt idx="68">
                  <c:v>30.071200000000001</c:v>
                </c:pt>
                <c:pt idx="69">
                  <c:v>31.853000000000005</c:v>
                </c:pt>
                <c:pt idx="70">
                  <c:v>33.740400000000001</c:v>
                </c:pt>
                <c:pt idx="71">
                  <c:v>35.739700000000013</c:v>
                </c:pt>
                <c:pt idx="72">
                  <c:v>37.857399999999998</c:v>
                </c:pt>
                <c:pt idx="73">
                  <c:v>40.100500000000011</c:v>
                </c:pt>
                <c:pt idx="74">
                  <c:v>42.476700000000001</c:v>
                </c:pt>
                <c:pt idx="75">
                  <c:v>44.993600000000001</c:v>
                </c:pt>
                <c:pt idx="76">
                  <c:v>47.659600000000005</c:v>
                </c:pt>
                <c:pt idx="77">
                  <c:v>50.483599999999996</c:v>
                </c:pt>
              </c:numCache>
            </c:numRef>
          </c:xVal>
          <c:yVal>
            <c:numRef>
              <c:f>visc!$B$39:$B$116</c:f>
              <c:numCache>
                <c:formatCode>General</c:formatCode>
                <c:ptCount val="78"/>
                <c:pt idx="0">
                  <c:v>9.4852600000000002</c:v>
                </c:pt>
                <c:pt idx="1">
                  <c:v>9.5159300000000027</c:v>
                </c:pt>
                <c:pt idx="2">
                  <c:v>9.6407799999999995</c:v>
                </c:pt>
                <c:pt idx="3">
                  <c:v>9.6977699999999984</c:v>
                </c:pt>
                <c:pt idx="4">
                  <c:v>9.7717400000000012</c:v>
                </c:pt>
                <c:pt idx="5">
                  <c:v>9.8494100000000007</c:v>
                </c:pt>
                <c:pt idx="6">
                  <c:v>10.017300000000001</c:v>
                </c:pt>
                <c:pt idx="7">
                  <c:v>9.9968600000000034</c:v>
                </c:pt>
                <c:pt idx="8">
                  <c:v>10.082700000000004</c:v>
                </c:pt>
                <c:pt idx="9">
                  <c:v>10.244899999999999</c:v>
                </c:pt>
                <c:pt idx="10">
                  <c:v>10.251200000000001</c:v>
                </c:pt>
                <c:pt idx="11">
                  <c:v>10.3011</c:v>
                </c:pt>
                <c:pt idx="12">
                  <c:v>10.3238</c:v>
                </c:pt>
                <c:pt idx="13">
                  <c:v>10.296000000000001</c:v>
                </c:pt>
                <c:pt idx="14">
                  <c:v>10.403600000000004</c:v>
                </c:pt>
                <c:pt idx="15">
                  <c:v>10.378500000000004</c:v>
                </c:pt>
                <c:pt idx="16">
                  <c:v>10.525500000000006</c:v>
                </c:pt>
                <c:pt idx="17">
                  <c:v>10.442</c:v>
                </c:pt>
                <c:pt idx="18">
                  <c:v>10.4862</c:v>
                </c:pt>
                <c:pt idx="19">
                  <c:v>10.466700000000024</c:v>
                </c:pt>
                <c:pt idx="20">
                  <c:v>10.596300000000001</c:v>
                </c:pt>
                <c:pt idx="21">
                  <c:v>10.553800000000004</c:v>
                </c:pt>
                <c:pt idx="22">
                  <c:v>10.549300000000001</c:v>
                </c:pt>
                <c:pt idx="23">
                  <c:v>10.701299999999998</c:v>
                </c:pt>
                <c:pt idx="24">
                  <c:v>10.6351</c:v>
                </c:pt>
                <c:pt idx="25">
                  <c:v>10.5846</c:v>
                </c:pt>
                <c:pt idx="26">
                  <c:v>10.679500000000004</c:v>
                </c:pt>
                <c:pt idx="27">
                  <c:v>10.6706</c:v>
                </c:pt>
                <c:pt idx="28">
                  <c:v>10.669600000000004</c:v>
                </c:pt>
                <c:pt idx="29">
                  <c:v>10.708199999999998</c:v>
                </c:pt>
                <c:pt idx="30">
                  <c:v>10.782</c:v>
                </c:pt>
                <c:pt idx="31">
                  <c:v>10.703299999999999</c:v>
                </c:pt>
                <c:pt idx="32">
                  <c:v>10.7508</c:v>
                </c:pt>
                <c:pt idx="33">
                  <c:v>10.804500000000004</c:v>
                </c:pt>
                <c:pt idx="34">
                  <c:v>10.862100000000062</c:v>
                </c:pt>
                <c:pt idx="35">
                  <c:v>10.861500000000024</c:v>
                </c:pt>
                <c:pt idx="36">
                  <c:v>10.902100000000004</c:v>
                </c:pt>
                <c:pt idx="37">
                  <c:v>11.0097</c:v>
                </c:pt>
                <c:pt idx="38">
                  <c:v>10.894300000000001</c:v>
                </c:pt>
                <c:pt idx="39">
                  <c:v>10.982800000000006</c:v>
                </c:pt>
                <c:pt idx="40">
                  <c:v>11.048400000000001</c:v>
                </c:pt>
                <c:pt idx="41">
                  <c:v>11.0014</c:v>
                </c:pt>
                <c:pt idx="42">
                  <c:v>11.039400000000002</c:v>
                </c:pt>
                <c:pt idx="43">
                  <c:v>11.0867</c:v>
                </c:pt>
                <c:pt idx="44">
                  <c:v>11.1652</c:v>
                </c:pt>
                <c:pt idx="45">
                  <c:v>11.182600000000004</c:v>
                </c:pt>
                <c:pt idx="46">
                  <c:v>11.152000000000006</c:v>
                </c:pt>
                <c:pt idx="47">
                  <c:v>11.227899999999998</c:v>
                </c:pt>
                <c:pt idx="48">
                  <c:v>11.2545</c:v>
                </c:pt>
                <c:pt idx="49">
                  <c:v>11.268700000000001</c:v>
                </c:pt>
                <c:pt idx="50">
                  <c:v>11.374000000000002</c:v>
                </c:pt>
                <c:pt idx="51">
                  <c:v>11.455200000000024</c:v>
                </c:pt>
                <c:pt idx="52">
                  <c:v>11.506600000000002</c:v>
                </c:pt>
                <c:pt idx="53">
                  <c:v>11.524800000000001</c:v>
                </c:pt>
                <c:pt idx="54">
                  <c:v>11.5</c:v>
                </c:pt>
                <c:pt idx="55">
                  <c:v>11.617100000000001</c:v>
                </c:pt>
                <c:pt idx="56">
                  <c:v>11.651900000000001</c:v>
                </c:pt>
                <c:pt idx="57">
                  <c:v>11.7727</c:v>
                </c:pt>
                <c:pt idx="58">
                  <c:v>11.7638</c:v>
                </c:pt>
                <c:pt idx="59">
                  <c:v>11.8017</c:v>
                </c:pt>
                <c:pt idx="60">
                  <c:v>11.979700000000006</c:v>
                </c:pt>
                <c:pt idx="61">
                  <c:v>11.900700000000002</c:v>
                </c:pt>
                <c:pt idx="62">
                  <c:v>12.058</c:v>
                </c:pt>
                <c:pt idx="63">
                  <c:v>12.094100000000001</c:v>
                </c:pt>
                <c:pt idx="64">
                  <c:v>12.0776</c:v>
                </c:pt>
                <c:pt idx="65">
                  <c:v>12.176300000000001</c:v>
                </c:pt>
                <c:pt idx="66">
                  <c:v>12.437800000000001</c:v>
                </c:pt>
                <c:pt idx="67">
                  <c:v>12.5717</c:v>
                </c:pt>
                <c:pt idx="68">
                  <c:v>12.5701</c:v>
                </c:pt>
                <c:pt idx="69">
                  <c:v>12.082100000000002</c:v>
                </c:pt>
                <c:pt idx="70">
                  <c:v>12.301</c:v>
                </c:pt>
                <c:pt idx="71">
                  <c:v>12.4533</c:v>
                </c:pt>
                <c:pt idx="72">
                  <c:v>12.6251</c:v>
                </c:pt>
                <c:pt idx="73">
                  <c:v>12.755700000000004</c:v>
                </c:pt>
                <c:pt idx="74">
                  <c:v>12.869500000000073</c:v>
                </c:pt>
                <c:pt idx="75">
                  <c:v>12.969600000000026</c:v>
                </c:pt>
                <c:pt idx="76">
                  <c:v>13.1045</c:v>
                </c:pt>
                <c:pt idx="77">
                  <c:v>12.866600000000062</c:v>
                </c:pt>
              </c:numCache>
            </c:numRef>
          </c:yVal>
        </c:ser>
        <c:ser>
          <c:idx val="1"/>
          <c:order val="1"/>
          <c:tx>
            <c:v>G"</c:v>
          </c:tx>
          <c:spPr>
            <a:ln w="28575">
              <a:noFill/>
            </a:ln>
          </c:spPr>
          <c:marker>
            <c:symbol val="diamond"/>
            <c:size val="4"/>
            <c:spPr>
              <a:noFill/>
              <a:ln w="25400"/>
            </c:spPr>
          </c:marker>
          <c:xVal>
            <c:numRef>
              <c:f>visc!$A$39:$A$111</c:f>
              <c:numCache>
                <c:formatCode>General</c:formatCode>
                <c:ptCount val="73"/>
                <c:pt idx="0">
                  <c:v>0.60000000000000064</c:v>
                </c:pt>
                <c:pt idx="1">
                  <c:v>0.63554999999999995</c:v>
                </c:pt>
                <c:pt idx="2">
                  <c:v>0.67321000000000064</c:v>
                </c:pt>
                <c:pt idx="3">
                  <c:v>0.71310000000000062</c:v>
                </c:pt>
                <c:pt idx="4">
                  <c:v>0.75536000000000003</c:v>
                </c:pt>
                <c:pt idx="5">
                  <c:v>0.80010999999999999</c:v>
                </c:pt>
                <c:pt idx="6">
                  <c:v>0.84752000000000005</c:v>
                </c:pt>
                <c:pt idx="7">
                  <c:v>0.89773999999999998</c:v>
                </c:pt>
                <c:pt idx="8">
                  <c:v>0.95094000000000389</c:v>
                </c:pt>
                <c:pt idx="9">
                  <c:v>1.00728</c:v>
                </c:pt>
                <c:pt idx="10">
                  <c:v>1.06697</c:v>
                </c:pt>
                <c:pt idx="11">
                  <c:v>1.13019</c:v>
                </c:pt>
                <c:pt idx="12">
                  <c:v>1.19716</c:v>
                </c:pt>
                <c:pt idx="13">
                  <c:v>1.2680899999999999</c:v>
                </c:pt>
                <c:pt idx="14">
                  <c:v>1.3432299999999926</c:v>
                </c:pt>
                <c:pt idx="15">
                  <c:v>1.4228199999999998</c:v>
                </c:pt>
                <c:pt idx="16">
                  <c:v>1.5071299999999914</c:v>
                </c:pt>
                <c:pt idx="17">
                  <c:v>1.59643</c:v>
                </c:pt>
                <c:pt idx="18">
                  <c:v>1.69103</c:v>
                </c:pt>
                <c:pt idx="19">
                  <c:v>1.7912299999999917</c:v>
                </c:pt>
                <c:pt idx="20">
                  <c:v>1.89737</c:v>
                </c:pt>
                <c:pt idx="21">
                  <c:v>2.0097900000000002</c:v>
                </c:pt>
                <c:pt idx="22">
                  <c:v>2.1288800000000001</c:v>
                </c:pt>
                <c:pt idx="23">
                  <c:v>2.25502</c:v>
                </c:pt>
                <c:pt idx="24">
                  <c:v>2.3886399999999997</c:v>
                </c:pt>
                <c:pt idx="25">
                  <c:v>2.5301800000000001</c:v>
                </c:pt>
                <c:pt idx="26">
                  <c:v>2.6800999999999999</c:v>
                </c:pt>
                <c:pt idx="27">
                  <c:v>2.8389099999999967</c:v>
                </c:pt>
                <c:pt idx="28">
                  <c:v>3.0071200000000178</c:v>
                </c:pt>
                <c:pt idx="29">
                  <c:v>3.1852999999999998</c:v>
                </c:pt>
                <c:pt idx="30">
                  <c:v>3.3740399999999977</c:v>
                </c:pt>
                <c:pt idx="31">
                  <c:v>3.5739700000000001</c:v>
                </c:pt>
                <c:pt idx="32">
                  <c:v>3.7857400000000001</c:v>
                </c:pt>
                <c:pt idx="33">
                  <c:v>4.0100600000000002</c:v>
                </c:pt>
                <c:pt idx="34">
                  <c:v>4.2476700000000003</c:v>
                </c:pt>
                <c:pt idx="35">
                  <c:v>4.4993600000000376</c:v>
                </c:pt>
                <c:pt idx="36">
                  <c:v>4.7659599999999855</c:v>
                </c:pt>
                <c:pt idx="37">
                  <c:v>5.0483599999999997</c:v>
                </c:pt>
                <c:pt idx="38">
                  <c:v>5.3474999999999975</c:v>
                </c:pt>
                <c:pt idx="39">
                  <c:v>5.6643599999999745</c:v>
                </c:pt>
                <c:pt idx="40">
                  <c:v>5.9999900000000004</c:v>
                </c:pt>
                <c:pt idx="41">
                  <c:v>6.3555099999999856</c:v>
                </c:pt>
                <c:pt idx="42">
                  <c:v>6.7321</c:v>
                </c:pt>
                <c:pt idx="43">
                  <c:v>7.1310000000000002</c:v>
                </c:pt>
                <c:pt idx="44">
                  <c:v>7.5535399999999955</c:v>
                </c:pt>
                <c:pt idx="45">
                  <c:v>8.0011199999999985</c:v>
                </c:pt>
                <c:pt idx="46">
                  <c:v>8.4752100000000006</c:v>
                </c:pt>
                <c:pt idx="47">
                  <c:v>8.9774000000000047</c:v>
                </c:pt>
                <c:pt idx="48">
                  <c:v>9.5093500000000013</c:v>
                </c:pt>
                <c:pt idx="49">
                  <c:v>10.072800000000004</c:v>
                </c:pt>
                <c:pt idx="50">
                  <c:v>10.669700000000002</c:v>
                </c:pt>
                <c:pt idx="51">
                  <c:v>11.3019</c:v>
                </c:pt>
                <c:pt idx="52">
                  <c:v>11.9716</c:v>
                </c:pt>
                <c:pt idx="53">
                  <c:v>12.680900000000001</c:v>
                </c:pt>
                <c:pt idx="54">
                  <c:v>13.4323</c:v>
                </c:pt>
                <c:pt idx="55">
                  <c:v>14.228199999999999</c:v>
                </c:pt>
                <c:pt idx="56">
                  <c:v>15.071300000000001</c:v>
                </c:pt>
                <c:pt idx="57">
                  <c:v>15.9643</c:v>
                </c:pt>
                <c:pt idx="58">
                  <c:v>16.910299999999989</c:v>
                </c:pt>
                <c:pt idx="59">
                  <c:v>17.912299999999867</c:v>
                </c:pt>
                <c:pt idx="60">
                  <c:v>18.973599999999855</c:v>
                </c:pt>
                <c:pt idx="61">
                  <c:v>20.097899999999999</c:v>
                </c:pt>
                <c:pt idx="62">
                  <c:v>21.288799999999764</c:v>
                </c:pt>
                <c:pt idx="63">
                  <c:v>22.5502</c:v>
                </c:pt>
                <c:pt idx="64">
                  <c:v>23.886399999999867</c:v>
                </c:pt>
                <c:pt idx="65">
                  <c:v>25.3017</c:v>
                </c:pt>
                <c:pt idx="66">
                  <c:v>26.800999999999988</c:v>
                </c:pt>
                <c:pt idx="67">
                  <c:v>28.388999999999989</c:v>
                </c:pt>
                <c:pt idx="68">
                  <c:v>30.071200000000001</c:v>
                </c:pt>
                <c:pt idx="69">
                  <c:v>31.853000000000005</c:v>
                </c:pt>
                <c:pt idx="70">
                  <c:v>33.740400000000001</c:v>
                </c:pt>
                <c:pt idx="71">
                  <c:v>35.739700000000013</c:v>
                </c:pt>
                <c:pt idx="72">
                  <c:v>37.857399999999998</c:v>
                </c:pt>
              </c:numCache>
            </c:numRef>
          </c:xVal>
          <c:yVal>
            <c:numRef>
              <c:f>visc!$C$39:$C$111</c:f>
              <c:numCache>
                <c:formatCode>General</c:formatCode>
                <c:ptCount val="73"/>
                <c:pt idx="0">
                  <c:v>3.9188999999999967</c:v>
                </c:pt>
                <c:pt idx="1">
                  <c:v>3.7678400000000001</c:v>
                </c:pt>
                <c:pt idx="2">
                  <c:v>3.5551399999999997</c:v>
                </c:pt>
                <c:pt idx="3">
                  <c:v>3.3330299999999977</c:v>
                </c:pt>
                <c:pt idx="4">
                  <c:v>3.1817500000000001</c:v>
                </c:pt>
                <c:pt idx="5">
                  <c:v>3.1196899999999967</c:v>
                </c:pt>
                <c:pt idx="6">
                  <c:v>2.922059999999981</c:v>
                </c:pt>
                <c:pt idx="7">
                  <c:v>2.8539300000000001</c:v>
                </c:pt>
                <c:pt idx="8">
                  <c:v>2.7473900000000251</c:v>
                </c:pt>
                <c:pt idx="9">
                  <c:v>2.5503800000000001</c:v>
                </c:pt>
                <c:pt idx="10">
                  <c:v>2.60615</c:v>
                </c:pt>
                <c:pt idx="11">
                  <c:v>2.4307099999999977</c:v>
                </c:pt>
                <c:pt idx="12">
                  <c:v>2.4164699999999728</c:v>
                </c:pt>
                <c:pt idx="13">
                  <c:v>2.2366999999999977</c:v>
                </c:pt>
                <c:pt idx="14">
                  <c:v>2.2226499999999967</c:v>
                </c:pt>
                <c:pt idx="15">
                  <c:v>2.1362399999999977</c:v>
                </c:pt>
                <c:pt idx="16">
                  <c:v>2.0681400000000001</c:v>
                </c:pt>
                <c:pt idx="17">
                  <c:v>1.9973399999999999</c:v>
                </c:pt>
                <c:pt idx="18">
                  <c:v>1.95462</c:v>
                </c:pt>
                <c:pt idx="19">
                  <c:v>1.8385100000000001</c:v>
                </c:pt>
                <c:pt idx="20">
                  <c:v>1.8794999999999931</c:v>
                </c:pt>
                <c:pt idx="21">
                  <c:v>1.8143</c:v>
                </c:pt>
                <c:pt idx="22">
                  <c:v>1.7504999999999931</c:v>
                </c:pt>
                <c:pt idx="23">
                  <c:v>1.80413</c:v>
                </c:pt>
                <c:pt idx="24">
                  <c:v>1.7666899999999999</c:v>
                </c:pt>
                <c:pt idx="25">
                  <c:v>1.6680900000000001</c:v>
                </c:pt>
                <c:pt idx="26">
                  <c:v>1.7382299999999931</c:v>
                </c:pt>
                <c:pt idx="27">
                  <c:v>1.72245</c:v>
                </c:pt>
                <c:pt idx="28">
                  <c:v>1.6133599999999999</c:v>
                </c:pt>
                <c:pt idx="29">
                  <c:v>1.6625000000000001</c:v>
                </c:pt>
                <c:pt idx="30">
                  <c:v>1.62778</c:v>
                </c:pt>
                <c:pt idx="31">
                  <c:v>1.5878099999999931</c:v>
                </c:pt>
                <c:pt idx="32">
                  <c:v>1.60677</c:v>
                </c:pt>
                <c:pt idx="33">
                  <c:v>1.61429</c:v>
                </c:pt>
                <c:pt idx="34">
                  <c:v>1.6616899999999999</c:v>
                </c:pt>
                <c:pt idx="35">
                  <c:v>1.59402</c:v>
                </c:pt>
                <c:pt idx="36">
                  <c:v>1.62086</c:v>
                </c:pt>
                <c:pt idx="37">
                  <c:v>1.65988</c:v>
                </c:pt>
                <c:pt idx="38">
                  <c:v>1.62374</c:v>
                </c:pt>
                <c:pt idx="39">
                  <c:v>1.63788</c:v>
                </c:pt>
                <c:pt idx="40">
                  <c:v>1.7207899999999998</c:v>
                </c:pt>
                <c:pt idx="41">
                  <c:v>1.7072099999999923</c:v>
                </c:pt>
                <c:pt idx="42">
                  <c:v>1.7122199999999999</c:v>
                </c:pt>
                <c:pt idx="43">
                  <c:v>1.72288</c:v>
                </c:pt>
                <c:pt idx="44">
                  <c:v>1.7665500000000001</c:v>
                </c:pt>
                <c:pt idx="45">
                  <c:v>1.76311</c:v>
                </c:pt>
                <c:pt idx="46">
                  <c:v>1.83687</c:v>
                </c:pt>
                <c:pt idx="47">
                  <c:v>1.8062</c:v>
                </c:pt>
                <c:pt idx="48">
                  <c:v>1.85101</c:v>
                </c:pt>
                <c:pt idx="49">
                  <c:v>1.8694199999999999</c:v>
                </c:pt>
                <c:pt idx="50">
                  <c:v>1.8541399999999999</c:v>
                </c:pt>
                <c:pt idx="51">
                  <c:v>1.87093</c:v>
                </c:pt>
                <c:pt idx="52">
                  <c:v>1.9212499999999999</c:v>
                </c:pt>
                <c:pt idx="53">
                  <c:v>1.8905799999999999</c:v>
                </c:pt>
                <c:pt idx="54">
                  <c:v>1.9721400000000076</c:v>
                </c:pt>
                <c:pt idx="55">
                  <c:v>1.9930099999999999</c:v>
                </c:pt>
                <c:pt idx="56">
                  <c:v>1.99499</c:v>
                </c:pt>
                <c:pt idx="57">
                  <c:v>2.019869999999981</c:v>
                </c:pt>
                <c:pt idx="58">
                  <c:v>2.1092300000000002</c:v>
                </c:pt>
                <c:pt idx="59">
                  <c:v>2.1786300000000001</c:v>
                </c:pt>
                <c:pt idx="60">
                  <c:v>2.12636</c:v>
                </c:pt>
                <c:pt idx="61">
                  <c:v>2.21915</c:v>
                </c:pt>
                <c:pt idx="62">
                  <c:v>2.10148</c:v>
                </c:pt>
                <c:pt idx="63">
                  <c:v>2.2649900000000178</c:v>
                </c:pt>
                <c:pt idx="64">
                  <c:v>2.2257899999999999</c:v>
                </c:pt>
                <c:pt idx="65">
                  <c:v>2.2610299999999999</c:v>
                </c:pt>
                <c:pt idx="66">
                  <c:v>2.26206</c:v>
                </c:pt>
                <c:pt idx="67">
                  <c:v>2.3329299999999855</c:v>
                </c:pt>
                <c:pt idx="68">
                  <c:v>2.0473499999999998</c:v>
                </c:pt>
                <c:pt idx="69">
                  <c:v>2.0551699999999977</c:v>
                </c:pt>
                <c:pt idx="70">
                  <c:v>2.3199999999999967</c:v>
                </c:pt>
                <c:pt idx="71">
                  <c:v>2.42876</c:v>
                </c:pt>
                <c:pt idx="72">
                  <c:v>2.6050599999999977</c:v>
                </c:pt>
              </c:numCache>
            </c:numRef>
          </c:yVal>
        </c:ser>
        <c:axId val="91763840"/>
        <c:axId val="91766144"/>
      </c:scatterChart>
      <c:valAx>
        <c:axId val="91763840"/>
        <c:scaling>
          <c:logBase val="10"/>
          <c:orientation val="minMax"/>
          <c:max val="100"/>
        </c:scaling>
        <c:axPos val="b"/>
        <c:title>
          <c:tx>
            <c:rich>
              <a:bodyPr/>
              <a:lstStyle/>
              <a:p>
                <a:pPr>
                  <a:defRPr/>
                </a:pPr>
                <a:r>
                  <a:rPr lang="en-US"/>
                  <a:t>Frequency (ras/s)</a:t>
                </a:r>
              </a:p>
            </c:rich>
          </c:tx>
          <c:layout/>
        </c:title>
        <c:numFmt formatCode="General" sourceLinked="1"/>
        <c:minorTickMark val="in"/>
        <c:tickLblPos val="nextTo"/>
        <c:crossAx val="91766144"/>
        <c:crossesAt val="1.0000000000000007E-2"/>
        <c:crossBetween val="midCat"/>
      </c:valAx>
      <c:valAx>
        <c:axId val="91766144"/>
        <c:scaling>
          <c:logBase val="10"/>
          <c:orientation val="minMax"/>
        </c:scaling>
        <c:axPos val="l"/>
        <c:majorGridlines>
          <c:spPr>
            <a:ln>
              <a:solidFill>
                <a:srgbClr val="002060">
                  <a:alpha val="0"/>
                </a:srgbClr>
              </a:solidFill>
            </a:ln>
          </c:spPr>
        </c:majorGridlines>
        <c:title>
          <c:tx>
            <c:rich>
              <a:bodyPr rot="-5400000" vert="horz"/>
              <a:lstStyle/>
              <a:p>
                <a:pPr>
                  <a:defRPr/>
                </a:pPr>
                <a:r>
                  <a:rPr lang="en-US" b="1">
                    <a:solidFill>
                      <a:srgbClr val="0070C0"/>
                    </a:solidFill>
                  </a:rPr>
                  <a:t>G' </a:t>
                </a:r>
                <a:r>
                  <a:rPr lang="en-US" b="1"/>
                  <a:t>and </a:t>
                </a:r>
                <a:r>
                  <a:rPr lang="en-US" b="1">
                    <a:solidFill>
                      <a:srgbClr val="FF0000"/>
                    </a:solidFill>
                  </a:rPr>
                  <a:t>G"</a:t>
                </a:r>
                <a:r>
                  <a:rPr lang="en-US" b="1"/>
                  <a:t> (Pa)</a:t>
                </a:r>
              </a:p>
            </c:rich>
          </c:tx>
          <c:layout/>
        </c:title>
        <c:numFmt formatCode="General" sourceLinked="1"/>
        <c:minorTickMark val="in"/>
        <c:tickLblPos val="nextTo"/>
        <c:crossAx val="91763840"/>
        <c:crossesAt val="1.0000000000000007E-2"/>
        <c:crossBetween val="midCat"/>
      </c:valAx>
    </c:plotArea>
    <c:legend>
      <c:legendPos val="r"/>
      <c:layout/>
    </c:legend>
    <c:plotVisOnly val="1"/>
    <c:dispBlanksAs val="gap"/>
  </c:chart>
  <c:txPr>
    <a:bodyPr/>
    <a:lstStyle/>
    <a:p>
      <a:pPr>
        <a:defRPr sz="1400"/>
      </a:pPr>
      <a:endParaRPr lang="en-US"/>
    </a:p>
  </c:txPr>
  <c:externalData r:id="rId1"/>
</c:chartSpace>
</file>

<file path=ppt/charts/chart3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s-MX" sz="1920" b="1" i="0" u="none" strike="noStrike" baseline="0" dirty="0" smtClean="0"/>
              <a:t>Z-R</a:t>
            </a:r>
            <a:r>
              <a:rPr lang="es-MX" sz="1920" b="1" i="0" u="none" strike="noStrike" baseline="-25000" dirty="0" smtClean="0"/>
              <a:t>II</a:t>
            </a:r>
            <a:r>
              <a:rPr lang="es-MX" sz="1920" b="1" i="0" u="none" strike="noStrike" baseline="0" dirty="0" smtClean="0"/>
              <a:t>-ZFG</a:t>
            </a:r>
            <a:r>
              <a:rPr lang="es-MX" sz="1920" b="1" i="0" u="none" strike="noStrike" baseline="-25000" dirty="0" smtClean="0"/>
              <a:t>2</a:t>
            </a:r>
            <a:r>
              <a:rPr lang="en-US" sz="1920" b="1" i="0" u="none" strike="noStrike" baseline="0" dirty="0" smtClean="0"/>
              <a:t>- A-R</a:t>
            </a:r>
            <a:r>
              <a:rPr lang="en-US" sz="1920" b="1" i="0" u="none" strike="noStrike" baseline="-25000" dirty="0" smtClean="0"/>
              <a:t>2</a:t>
            </a:r>
            <a:r>
              <a:rPr lang="en-US" sz="1920" b="1" i="0" u="none" strike="noStrike" baseline="0" dirty="0" smtClean="0"/>
              <a:t>-AFG </a:t>
            </a:r>
            <a:r>
              <a:rPr lang="en-US" dirty="0" smtClean="0"/>
              <a:t>(</a:t>
            </a:r>
            <a:r>
              <a:rPr lang="en-US" dirty="0"/>
              <a:t>2-1) 1% in Sea Water 25°C</a:t>
            </a:r>
          </a:p>
        </c:rich>
      </c:tx>
      <c:layout/>
      <c:overlay val="1"/>
    </c:title>
    <c:plotArea>
      <c:layout>
        <c:manualLayout>
          <c:layoutTarget val="inner"/>
          <c:xMode val="edge"/>
          <c:yMode val="edge"/>
          <c:x val="9.7450410385743341E-2"/>
          <c:y val="0.14148681516643608"/>
          <c:w val="0.72731314453663432"/>
          <c:h val="0.7329009841183296"/>
        </c:manualLayout>
      </c:layout>
      <c:scatterChart>
        <c:scatterStyle val="lineMarker"/>
        <c:ser>
          <c:idx val="0"/>
          <c:order val="0"/>
          <c:tx>
            <c:v>Viscosity</c:v>
          </c:tx>
          <c:spPr>
            <a:ln w="28575">
              <a:noFill/>
            </a:ln>
          </c:spPr>
          <c:marker>
            <c:spPr>
              <a:noFill/>
              <a:ln w="25400">
                <a:solidFill>
                  <a:srgbClr val="00B0F0"/>
                </a:solidFill>
              </a:ln>
            </c:spPr>
          </c:marker>
          <c:xVal>
            <c:numRef>
              <c:f>'C:\Jlls\PEMEX2\Foam\UTBlendf\Lab\IMP\zcam\[AOSCABVisc.xlsx]AOSCABVisc'!$D$8:$D$38</c:f>
              <c:numCache>
                <c:formatCode>General</c:formatCode>
                <c:ptCount val="31"/>
                <c:pt idx="0">
                  <c:v>0.1</c:v>
                </c:pt>
                <c:pt idx="1">
                  <c:v>0.12589</c:v>
                </c:pt>
                <c:pt idx="2">
                  <c:v>0.15849000000000157</c:v>
                </c:pt>
                <c:pt idx="3">
                  <c:v>0.19953000000000001</c:v>
                </c:pt>
                <c:pt idx="4">
                  <c:v>0.25118999999999997</c:v>
                </c:pt>
                <c:pt idx="5">
                  <c:v>0.31623000000000001</c:v>
                </c:pt>
                <c:pt idx="6">
                  <c:v>0.39811000000000252</c:v>
                </c:pt>
                <c:pt idx="7">
                  <c:v>0.50119000000000002</c:v>
                </c:pt>
                <c:pt idx="8">
                  <c:v>0.63096000000000063</c:v>
                </c:pt>
                <c:pt idx="9">
                  <c:v>0.79432999999999998</c:v>
                </c:pt>
                <c:pt idx="10">
                  <c:v>1</c:v>
                </c:pt>
                <c:pt idx="11">
                  <c:v>1.2589299999999914</c:v>
                </c:pt>
                <c:pt idx="12">
                  <c:v>1.5848899999999999</c:v>
                </c:pt>
                <c:pt idx="13">
                  <c:v>1.99526</c:v>
                </c:pt>
                <c:pt idx="14">
                  <c:v>2.5118899999999829</c:v>
                </c:pt>
                <c:pt idx="15">
                  <c:v>3.16228</c:v>
                </c:pt>
                <c:pt idx="16">
                  <c:v>3.9810699999999977</c:v>
                </c:pt>
                <c:pt idx="17">
                  <c:v>5.01187</c:v>
                </c:pt>
                <c:pt idx="18">
                  <c:v>6.3095799999999995</c:v>
                </c:pt>
                <c:pt idx="19">
                  <c:v>7.9432900000000384</c:v>
                </c:pt>
                <c:pt idx="20">
                  <c:v>10</c:v>
                </c:pt>
                <c:pt idx="21">
                  <c:v>12.5893</c:v>
                </c:pt>
                <c:pt idx="22">
                  <c:v>15.848899999999999</c:v>
                </c:pt>
                <c:pt idx="23">
                  <c:v>19.952599999999808</c:v>
                </c:pt>
                <c:pt idx="24">
                  <c:v>25.118900000000131</c:v>
                </c:pt>
                <c:pt idx="25">
                  <c:v>31.622800000000005</c:v>
                </c:pt>
                <c:pt idx="26">
                  <c:v>39.810699999999997</c:v>
                </c:pt>
                <c:pt idx="27">
                  <c:v>50.1188</c:v>
                </c:pt>
                <c:pt idx="28">
                  <c:v>63.095800000000011</c:v>
                </c:pt>
                <c:pt idx="29">
                  <c:v>79.432900000000004</c:v>
                </c:pt>
                <c:pt idx="30">
                  <c:v>100</c:v>
                </c:pt>
              </c:numCache>
            </c:numRef>
          </c:xVal>
          <c:yVal>
            <c:numRef>
              <c:f>'C:\Jlls\PEMEX2\Foam\UTBlendf\Lab\IMP\zcam\[AOSCABVisc.xlsx]AOSCABVisc'!$K$8:$K$38</c:f>
              <c:numCache>
                <c:formatCode>General</c:formatCode>
                <c:ptCount val="31"/>
                <c:pt idx="0">
                  <c:v>2893.8</c:v>
                </c:pt>
                <c:pt idx="1">
                  <c:v>2738.29</c:v>
                </c:pt>
                <c:pt idx="2">
                  <c:v>2559.04</c:v>
                </c:pt>
                <c:pt idx="3">
                  <c:v>2336.9100000000012</c:v>
                </c:pt>
                <c:pt idx="4">
                  <c:v>2073.23</c:v>
                </c:pt>
                <c:pt idx="5">
                  <c:v>1749.9</c:v>
                </c:pt>
                <c:pt idx="6">
                  <c:v>1469.73</c:v>
                </c:pt>
                <c:pt idx="7">
                  <c:v>1208.1399999999999</c:v>
                </c:pt>
                <c:pt idx="8">
                  <c:v>978.26</c:v>
                </c:pt>
                <c:pt idx="9">
                  <c:v>789.81000000000006</c:v>
                </c:pt>
                <c:pt idx="10">
                  <c:v>635.6</c:v>
                </c:pt>
                <c:pt idx="11">
                  <c:v>509.48999999999899</c:v>
                </c:pt>
                <c:pt idx="12">
                  <c:v>408.32</c:v>
                </c:pt>
                <c:pt idx="13">
                  <c:v>326.78999999999894</c:v>
                </c:pt>
                <c:pt idx="14">
                  <c:v>262.85999999999996</c:v>
                </c:pt>
                <c:pt idx="15">
                  <c:v>212.4</c:v>
                </c:pt>
                <c:pt idx="16">
                  <c:v>171.28</c:v>
                </c:pt>
                <c:pt idx="17">
                  <c:v>138.35000000000099</c:v>
                </c:pt>
                <c:pt idx="18">
                  <c:v>111.64999999999999</c:v>
                </c:pt>
                <c:pt idx="19">
                  <c:v>90.23</c:v>
                </c:pt>
                <c:pt idx="20">
                  <c:v>72.989999999999995</c:v>
                </c:pt>
                <c:pt idx="21">
                  <c:v>59.13</c:v>
                </c:pt>
                <c:pt idx="22">
                  <c:v>47.89</c:v>
                </c:pt>
                <c:pt idx="23">
                  <c:v>39.260000000000012</c:v>
                </c:pt>
                <c:pt idx="24">
                  <c:v>32.370000000000005</c:v>
                </c:pt>
                <c:pt idx="25">
                  <c:v>26.979999999999986</c:v>
                </c:pt>
                <c:pt idx="26">
                  <c:v>22.919999999999987</c:v>
                </c:pt>
                <c:pt idx="27">
                  <c:v>19.91</c:v>
                </c:pt>
                <c:pt idx="28">
                  <c:v>17.610000000000031</c:v>
                </c:pt>
                <c:pt idx="29">
                  <c:v>15.719999999999999</c:v>
                </c:pt>
                <c:pt idx="30">
                  <c:v>14.47</c:v>
                </c:pt>
              </c:numCache>
            </c:numRef>
          </c:yVal>
        </c:ser>
        <c:ser>
          <c:idx val="1"/>
          <c:order val="1"/>
          <c:tx>
            <c:v>Complex viscosity</c:v>
          </c:tx>
          <c:spPr>
            <a:ln w="28575">
              <a:noFill/>
            </a:ln>
          </c:spPr>
          <c:marker>
            <c:symbol val="square"/>
            <c:size val="4"/>
            <c:spPr>
              <a:noFill/>
              <a:ln w="25400">
                <a:solidFill>
                  <a:srgbClr val="FFC000"/>
                </a:solidFill>
              </a:ln>
            </c:spPr>
          </c:marker>
          <c:xVal>
            <c:numRef>
              <c:f>ViscoElasTest1!$X$3:$X$19</c:f>
              <c:numCache>
                <c:formatCode>General</c:formatCode>
                <c:ptCount val="17"/>
                <c:pt idx="0">
                  <c:v>25.132741228718327</c:v>
                </c:pt>
                <c:pt idx="1">
                  <c:v>26.621918978372978</c:v>
                </c:pt>
                <c:pt idx="2">
                  <c:v>28.199375481593531</c:v>
                </c:pt>
                <c:pt idx="3">
                  <c:v>29.870325782184825</c:v>
                </c:pt>
                <c:pt idx="4">
                  <c:v>31.640236251364044</c:v>
                </c:pt>
                <c:pt idx="5">
                  <c:v>33.51501308332049</c:v>
                </c:pt>
                <c:pt idx="6">
                  <c:v>35.500939463360339</c:v>
                </c:pt>
                <c:pt idx="7">
                  <c:v>37.604487072351063</c:v>
                </c:pt>
                <c:pt idx="8">
                  <c:v>39.832693077836105</c:v>
                </c:pt>
                <c:pt idx="9">
                  <c:v>42.19290880662583</c:v>
                </c:pt>
                <c:pt idx="10">
                  <c:v>44.693051072205257</c:v>
                </c:pt>
                <c:pt idx="11">
                  <c:v>47.341225183621994</c:v>
                </c:pt>
                <c:pt idx="12">
                  <c:v>50.146416095865625</c:v>
                </c:pt>
                <c:pt idx="13">
                  <c:v>53.117734427630744</c:v>
                </c:pt>
                <c:pt idx="14">
                  <c:v>56.265170443556563</c:v>
                </c:pt>
                <c:pt idx="15">
                  <c:v>59.599091399398901</c:v>
                </c:pt>
                <c:pt idx="16">
                  <c:v>63.130304373886887</c:v>
                </c:pt>
              </c:numCache>
            </c:numRef>
          </c:xVal>
          <c:yVal>
            <c:numRef>
              <c:f>ViscoElasTest1!$Y$3:$Y$19</c:f>
              <c:numCache>
                <c:formatCode>General</c:formatCode>
                <c:ptCount val="17"/>
                <c:pt idx="0">
                  <c:v>63.33</c:v>
                </c:pt>
                <c:pt idx="1">
                  <c:v>61.38</c:v>
                </c:pt>
                <c:pt idx="2">
                  <c:v>58.57</c:v>
                </c:pt>
                <c:pt idx="3">
                  <c:v>57.11</c:v>
                </c:pt>
                <c:pt idx="4">
                  <c:v>54.940000000000005</c:v>
                </c:pt>
                <c:pt idx="5">
                  <c:v>52.309999999999995</c:v>
                </c:pt>
                <c:pt idx="6">
                  <c:v>50.65</c:v>
                </c:pt>
                <c:pt idx="7">
                  <c:v>49.280000000000008</c:v>
                </c:pt>
                <c:pt idx="8">
                  <c:v>47.740000000000009</c:v>
                </c:pt>
                <c:pt idx="9">
                  <c:v>46.370000000000005</c:v>
                </c:pt>
                <c:pt idx="10">
                  <c:v>45.330000000000005</c:v>
                </c:pt>
                <c:pt idx="11">
                  <c:v>44.32</c:v>
                </c:pt>
                <c:pt idx="12">
                  <c:v>43.67</c:v>
                </c:pt>
                <c:pt idx="13">
                  <c:v>42.760000000000012</c:v>
                </c:pt>
                <c:pt idx="14">
                  <c:v>42.220000000000013</c:v>
                </c:pt>
                <c:pt idx="15">
                  <c:v>42.1</c:v>
                </c:pt>
                <c:pt idx="16">
                  <c:v>42.9</c:v>
                </c:pt>
              </c:numCache>
            </c:numRef>
          </c:yVal>
        </c:ser>
        <c:axId val="92156672"/>
        <c:axId val="92158976"/>
      </c:scatterChart>
      <c:valAx>
        <c:axId val="92156672"/>
        <c:scaling>
          <c:logBase val="10"/>
          <c:orientation val="minMax"/>
        </c:scaling>
        <c:axPos val="b"/>
        <c:title>
          <c:tx>
            <c:rich>
              <a:bodyPr/>
              <a:lstStyle/>
              <a:p>
                <a:pPr>
                  <a:defRPr/>
                </a:pPr>
                <a:r>
                  <a:rPr lang="en-US"/>
                  <a:t>Shear rate (1/s)</a:t>
                </a:r>
              </a:p>
            </c:rich>
          </c:tx>
          <c:layout/>
        </c:title>
        <c:numFmt formatCode="General" sourceLinked="1"/>
        <c:minorTickMark val="in"/>
        <c:tickLblPos val="nextTo"/>
        <c:crossAx val="92158976"/>
        <c:crossesAt val="1.0000000000000005E-2"/>
        <c:crossBetween val="midCat"/>
      </c:valAx>
      <c:valAx>
        <c:axId val="92158976"/>
        <c:scaling>
          <c:logBase val="10"/>
          <c:orientation val="minMax"/>
        </c:scaling>
        <c:axPos val="l"/>
        <c:majorGridlines>
          <c:spPr>
            <a:ln>
              <a:solidFill>
                <a:prstClr val="black">
                  <a:lumMod val="85000"/>
                  <a:alpha val="0"/>
                </a:prstClr>
              </a:solidFill>
            </a:ln>
          </c:spPr>
        </c:majorGridlines>
        <c:title>
          <c:tx>
            <c:rich>
              <a:bodyPr rot="-5400000" vert="horz"/>
              <a:lstStyle/>
              <a:p>
                <a:pPr>
                  <a:defRPr/>
                </a:pPr>
                <a:r>
                  <a:rPr lang="en-US"/>
                  <a:t>Viscosity (cP)</a:t>
                </a:r>
              </a:p>
            </c:rich>
          </c:tx>
          <c:layout/>
        </c:title>
        <c:numFmt formatCode="General" sourceLinked="1"/>
        <c:minorTickMark val="in"/>
        <c:tickLblPos val="nextTo"/>
        <c:crossAx val="92156672"/>
        <c:crossesAt val="0.1"/>
        <c:crossBetween val="midCat"/>
      </c:valAx>
      <c:spPr>
        <a:noFill/>
        <a:ln w="25400">
          <a:noFill/>
        </a:ln>
      </c:spPr>
    </c:plotArea>
    <c:legend>
      <c:legendPos val="r"/>
      <c:layout>
        <c:manualLayout>
          <c:xMode val="edge"/>
          <c:yMode val="edge"/>
          <c:x val="0.73774239711479228"/>
          <c:y val="0.29542515943144582"/>
          <c:w val="0.22562680887382969"/>
          <c:h val="0.13759481694116141"/>
        </c:manualLayout>
      </c:layout>
    </c:legend>
    <c:plotVisOnly val="1"/>
    <c:dispBlanksAs val="gap"/>
  </c:chart>
  <c:txPr>
    <a:bodyPr/>
    <a:lstStyle/>
    <a:p>
      <a:pPr>
        <a:defRPr sz="16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lineMarker"/>
        <c:ser>
          <c:idx val="1"/>
          <c:order val="0"/>
          <c:spPr>
            <a:ln w="19050">
              <a:solidFill>
                <a:schemeClr val="accent5">
                  <a:lumMod val="40000"/>
                  <a:lumOff val="60000"/>
                </a:schemeClr>
              </a:solidFill>
            </a:ln>
          </c:spPr>
          <c:marker>
            <c:symbol val="none"/>
          </c:marker>
          <c:xVal>
            <c:numRef>
              <c:f>Sheet1!$B$45:$B$159</c:f>
              <c:numCache>
                <c:formatCode>General</c:formatCode>
                <c:ptCount val="115"/>
                <c:pt idx="0">
                  <c:v>0.25118867000000067</c:v>
                </c:pt>
                <c:pt idx="1">
                  <c:v>0.29286447000000126</c:v>
                </c:pt>
                <c:pt idx="2">
                  <c:v>0.34145492000000038</c:v>
                </c:pt>
                <c:pt idx="3">
                  <c:v>0.39810723000000031</c:v>
                </c:pt>
                <c:pt idx="4">
                  <c:v>0.46415895000000001</c:v>
                </c:pt>
                <c:pt idx="5">
                  <c:v>0.54116964000000001</c:v>
                </c:pt>
                <c:pt idx="6">
                  <c:v>0.63095748000000063</c:v>
                </c:pt>
                <c:pt idx="7">
                  <c:v>0.73564243000000196</c:v>
                </c:pt>
                <c:pt idx="8">
                  <c:v>0.85769611999999995</c:v>
                </c:pt>
                <c:pt idx="9">
                  <c:v>1.0000001999999999</c:v>
                </c:pt>
                <c:pt idx="10">
                  <c:v>1.165914699999997</c:v>
                </c:pt>
                <c:pt idx="11">
                  <c:v>1.3593568</c:v>
                </c:pt>
                <c:pt idx="12">
                  <c:v>1.584893699999997</c:v>
                </c:pt>
                <c:pt idx="13">
                  <c:v>1.8478504</c:v>
                </c:pt>
                <c:pt idx="14">
                  <c:v>2.1544353999999997</c:v>
                </c:pt>
                <c:pt idx="15">
                  <c:v>2.5118872999999997</c:v>
                </c:pt>
                <c:pt idx="16">
                  <c:v>2.9286455999999967</c:v>
                </c:pt>
                <c:pt idx="17">
                  <c:v>3.4145500999999987</c:v>
                </c:pt>
                <c:pt idx="18">
                  <c:v>3.9810730999999997</c:v>
                </c:pt>
                <c:pt idx="19">
                  <c:v>4.6415905999999945</c:v>
                </c:pt>
                <c:pt idx="20">
                  <c:v>5.4116974000000138</c:v>
                </c:pt>
                <c:pt idx="21">
                  <c:v>6.3095759999999945</c:v>
                </c:pt>
                <c:pt idx="22">
                  <c:v>7.3564257999999985</c:v>
                </c:pt>
                <c:pt idx="23">
                  <c:v>8.5769625000000005</c:v>
                </c:pt>
                <c:pt idx="24">
                  <c:v>10.000004000000002</c:v>
                </c:pt>
                <c:pt idx="25">
                  <c:v>11.659148</c:v>
                </c:pt>
                <c:pt idx="26">
                  <c:v>13.593569</c:v>
                </c:pt>
                <c:pt idx="27">
                  <c:v>15.848938</c:v>
                </c:pt>
                <c:pt idx="28">
                  <c:v>18.478505999999989</c:v>
                </c:pt>
                <c:pt idx="29">
                  <c:v>21.544357000000005</c:v>
                </c:pt>
                <c:pt idx="30">
                  <c:v>25.118877000000055</c:v>
                </c:pt>
                <c:pt idx="31">
                  <c:v>29.286460999999989</c:v>
                </c:pt>
                <c:pt idx="32">
                  <c:v>34.145508000000063</c:v>
                </c:pt>
                <c:pt idx="33">
                  <c:v>39.810740999999993</c:v>
                </c:pt>
                <c:pt idx="34">
                  <c:v>46.415916000000003</c:v>
                </c:pt>
                <c:pt idx="35">
                  <c:v>54.116985</c:v>
                </c:pt>
                <c:pt idx="36">
                  <c:v>63.095772000000117</c:v>
                </c:pt>
              </c:numCache>
            </c:numRef>
          </c:xVal>
          <c:yVal>
            <c:numRef>
              <c:f>Sheet1!$N$45:$N$159</c:f>
              <c:numCache>
                <c:formatCode>General</c:formatCode>
                <c:ptCount val="115"/>
                <c:pt idx="0">
                  <c:v>128.76747944101101</c:v>
                </c:pt>
                <c:pt idx="1">
                  <c:v>127.35178094299225</c:v>
                </c:pt>
                <c:pt idx="2">
                  <c:v>125.8952524421848</c:v>
                </c:pt>
                <c:pt idx="3">
                  <c:v>124.07592954564389</c:v>
                </c:pt>
                <c:pt idx="4">
                  <c:v>121.68433672793896</c:v>
                </c:pt>
                <c:pt idx="5">
                  <c:v>118.61247265268618</c:v>
                </c:pt>
                <c:pt idx="6">
                  <c:v>114.84025017352974</c:v>
                </c:pt>
                <c:pt idx="7">
                  <c:v>110.4178727813723</c:v>
                </c:pt>
                <c:pt idx="8">
                  <c:v>105.44528055975819</c:v>
                </c:pt>
                <c:pt idx="9">
                  <c:v>100.05115441555886</c:v>
                </c:pt>
                <c:pt idx="10">
                  <c:v>94.374210789757697</c:v>
                </c:pt>
                <c:pt idx="11">
                  <c:v>88.548857680455882</c:v>
                </c:pt>
                <c:pt idx="12">
                  <c:v>82.695971522649145</c:v>
                </c:pt>
                <c:pt idx="13">
                  <c:v>76.918486777424064</c:v>
                </c:pt>
                <c:pt idx="14">
                  <c:v>71.300605724423889</c:v>
                </c:pt>
                <c:pt idx="15">
                  <c:v>65.909170957164619</c:v>
                </c:pt>
                <c:pt idx="16">
                  <c:v>60.795912452254463</c:v>
                </c:pt>
                <c:pt idx="17">
                  <c:v>55.999690961999001</c:v>
                </c:pt>
                <c:pt idx="18">
                  <c:v>51.54832671309655</c:v>
                </c:pt>
                <c:pt idx="19">
                  <c:v>47.459934318518961</c:v>
                </c:pt>
                <c:pt idx="20">
                  <c:v>43.743892745003812</c:v>
                </c:pt>
                <c:pt idx="21">
                  <c:v>40.401603090487583</c:v>
                </c:pt>
                <c:pt idx="22">
                  <c:v>37.427188775427055</c:v>
                </c:pt>
                <c:pt idx="23">
                  <c:v>34.808209169950104</c:v>
                </c:pt>
                <c:pt idx="24">
                  <c:v>32.526401789003025</c:v>
                </c:pt>
                <c:pt idx="25">
                  <c:v>30.558471004532532</c:v>
                </c:pt>
                <c:pt idx="26">
                  <c:v>28.876900234039187</c:v>
                </c:pt>
                <c:pt idx="27">
                  <c:v>27.450839618283929</c:v>
                </c:pt>
                <c:pt idx="28">
                  <c:v>26.247126266452465</c:v>
                </c:pt>
                <c:pt idx="29">
                  <c:v>25.231605406167084</c:v>
                </c:pt>
                <c:pt idx="30">
                  <c:v>24.370983472857937</c:v>
                </c:pt>
                <c:pt idx="31">
                  <c:v>23.635590577925125</c:v>
                </c:pt>
                <c:pt idx="32">
                  <c:v>23.003580094263029</c:v>
                </c:pt>
                <c:pt idx="33">
                  <c:v>22.467292741377477</c:v>
                </c:pt>
                <c:pt idx="34">
                  <c:v>22.04269472803859</c:v>
                </c:pt>
                <c:pt idx="35">
                  <c:v>21.782843637193242</c:v>
                </c:pt>
                <c:pt idx="36">
                  <c:v>21.795863597341629</c:v>
                </c:pt>
              </c:numCache>
            </c:numRef>
          </c:yVal>
        </c:ser>
        <c:ser>
          <c:idx val="2"/>
          <c:order val="1"/>
          <c:tx>
            <c:v>NaCl (Seawater ionic strength)</c:v>
          </c:tx>
          <c:spPr>
            <a:ln>
              <a:noFill/>
            </a:ln>
          </c:spPr>
          <c:marker>
            <c:symbol val="square"/>
            <c:size val="2"/>
            <c:spPr>
              <a:solidFill>
                <a:schemeClr val="bg1"/>
              </a:solidFill>
              <a:ln>
                <a:solidFill>
                  <a:srgbClr val="00B0F0"/>
                </a:solidFill>
              </a:ln>
            </c:spPr>
          </c:marker>
          <c:dLbls>
            <c:dLbl>
              <c:idx val="15"/>
              <c:layout>
                <c:manualLayout>
                  <c:x val="4.6841184325643508E-3"/>
                  <c:y val="-4.3764118320896724E-2"/>
                </c:manualLayout>
              </c:layout>
              <c:tx>
                <c:rich>
                  <a:bodyPr/>
                  <a:lstStyle/>
                  <a:p>
                    <a:r>
                      <a:rPr lang="en-US" sz="1200" b="1" dirty="0" smtClean="0">
                        <a:solidFill>
                          <a:srgbClr val="00B0F0"/>
                        </a:solidFill>
                      </a:rPr>
                      <a:t>In Seawater</a:t>
                    </a:r>
                    <a:endParaRPr lang="en-US" sz="1800" dirty="0">
                      <a:solidFill>
                        <a:srgbClr val="00B0F0"/>
                      </a:solidFill>
                    </a:endParaRPr>
                  </a:p>
                </c:rich>
              </c:tx>
              <c:showVal val="1"/>
            </c:dLbl>
            <c:delete val="1"/>
            <c:txPr>
              <a:bodyPr/>
              <a:lstStyle/>
              <a:p>
                <a:pPr>
                  <a:defRPr sz="1200" b="1"/>
                </a:pPr>
                <a:endParaRPr lang="en-US"/>
              </a:p>
            </c:txPr>
          </c:dLbls>
          <c:xVal>
            <c:numRef>
              <c:f>Sheet3!$B$48:$B$82</c:f>
              <c:numCache>
                <c:formatCode>General</c:formatCode>
                <c:ptCount val="35"/>
                <c:pt idx="0">
                  <c:v>0.34145492000000038</c:v>
                </c:pt>
                <c:pt idx="1">
                  <c:v>0.39810723000000031</c:v>
                </c:pt>
                <c:pt idx="2">
                  <c:v>0.46415895000000001</c:v>
                </c:pt>
                <c:pt idx="3">
                  <c:v>0.54116964000000001</c:v>
                </c:pt>
                <c:pt idx="4">
                  <c:v>0.63095748000000063</c:v>
                </c:pt>
                <c:pt idx="5">
                  <c:v>0.73564243000000196</c:v>
                </c:pt>
                <c:pt idx="6">
                  <c:v>0.85769611999999995</c:v>
                </c:pt>
                <c:pt idx="7">
                  <c:v>1.0000001999999999</c:v>
                </c:pt>
                <c:pt idx="8">
                  <c:v>1.165914699999997</c:v>
                </c:pt>
                <c:pt idx="9">
                  <c:v>1.3593568</c:v>
                </c:pt>
                <c:pt idx="10">
                  <c:v>1.584893699999997</c:v>
                </c:pt>
                <c:pt idx="11">
                  <c:v>1.8478504</c:v>
                </c:pt>
                <c:pt idx="12">
                  <c:v>2.1544353999999997</c:v>
                </c:pt>
                <c:pt idx="13">
                  <c:v>2.5118872999999997</c:v>
                </c:pt>
                <c:pt idx="14">
                  <c:v>2.9286455999999967</c:v>
                </c:pt>
                <c:pt idx="15">
                  <c:v>3.4145500999999987</c:v>
                </c:pt>
                <c:pt idx="16">
                  <c:v>3.9810730999999997</c:v>
                </c:pt>
                <c:pt idx="17">
                  <c:v>4.6415905999999945</c:v>
                </c:pt>
                <c:pt idx="18">
                  <c:v>5.4116974000000138</c:v>
                </c:pt>
                <c:pt idx="19">
                  <c:v>6.3095759999999945</c:v>
                </c:pt>
                <c:pt idx="20">
                  <c:v>7.3564257999999985</c:v>
                </c:pt>
                <c:pt idx="21">
                  <c:v>8.5769625000000005</c:v>
                </c:pt>
                <c:pt idx="22">
                  <c:v>10.000004000000002</c:v>
                </c:pt>
                <c:pt idx="23">
                  <c:v>11.659148</c:v>
                </c:pt>
                <c:pt idx="24">
                  <c:v>13.593569</c:v>
                </c:pt>
                <c:pt idx="25">
                  <c:v>15.848938</c:v>
                </c:pt>
                <c:pt idx="26">
                  <c:v>18.478505999999989</c:v>
                </c:pt>
                <c:pt idx="27">
                  <c:v>21.544357000000005</c:v>
                </c:pt>
                <c:pt idx="28">
                  <c:v>25.118877000000055</c:v>
                </c:pt>
                <c:pt idx="29">
                  <c:v>29.286460999999989</c:v>
                </c:pt>
                <c:pt idx="30">
                  <c:v>34.145508000000063</c:v>
                </c:pt>
                <c:pt idx="31">
                  <c:v>39.810740999999993</c:v>
                </c:pt>
                <c:pt idx="32">
                  <c:v>46.415916000000003</c:v>
                </c:pt>
                <c:pt idx="33">
                  <c:v>54.116985</c:v>
                </c:pt>
                <c:pt idx="34">
                  <c:v>63.095772000000117</c:v>
                </c:pt>
              </c:numCache>
            </c:numRef>
          </c:xVal>
          <c:yVal>
            <c:numRef>
              <c:f>Sheet3!$L$48:$L$82</c:f>
              <c:numCache>
                <c:formatCode>General</c:formatCode>
                <c:ptCount val="35"/>
                <c:pt idx="0">
                  <c:v>438.47129758929157</c:v>
                </c:pt>
                <c:pt idx="1">
                  <c:v>441.74468754498196</c:v>
                </c:pt>
                <c:pt idx="2">
                  <c:v>437.81794601537774</c:v>
                </c:pt>
                <c:pt idx="3">
                  <c:v>436.78926789672602</c:v>
                </c:pt>
                <c:pt idx="4">
                  <c:v>433.41528325719804</c:v>
                </c:pt>
                <c:pt idx="5">
                  <c:v>424.14456425753701</c:v>
                </c:pt>
                <c:pt idx="6">
                  <c:v>423.32297199602817</c:v>
                </c:pt>
                <c:pt idx="7">
                  <c:v>417.71175282406062</c:v>
                </c:pt>
                <c:pt idx="8">
                  <c:v>404.1896496704943</c:v>
                </c:pt>
                <c:pt idx="9">
                  <c:v>392.33151295498214</c:v>
                </c:pt>
                <c:pt idx="10">
                  <c:v>380.05562050003164</c:v>
                </c:pt>
                <c:pt idx="11">
                  <c:v>367.73981072188366</c:v>
                </c:pt>
                <c:pt idx="12">
                  <c:v>347.76458830613637</c:v>
                </c:pt>
                <c:pt idx="13">
                  <c:v>330.27907620465794</c:v>
                </c:pt>
                <c:pt idx="14">
                  <c:v>309.75991068476407</c:v>
                </c:pt>
                <c:pt idx="15">
                  <c:v>289.14158376316431</c:v>
                </c:pt>
                <c:pt idx="16">
                  <c:v>269.76297148351188</c:v>
                </c:pt>
                <c:pt idx="17">
                  <c:v>248.16706636664384</c:v>
                </c:pt>
                <c:pt idx="18">
                  <c:v>226.09169199707981</c:v>
                </c:pt>
                <c:pt idx="19">
                  <c:v>205.80915751841161</c:v>
                </c:pt>
                <c:pt idx="20">
                  <c:v>185.75051435166694</c:v>
                </c:pt>
                <c:pt idx="21">
                  <c:v>167.00541318314473</c:v>
                </c:pt>
                <c:pt idx="22">
                  <c:v>150.36838519348461</c:v>
                </c:pt>
                <c:pt idx="23">
                  <c:v>133.8751633347826</c:v>
                </c:pt>
                <c:pt idx="24">
                  <c:v>119.96096639511669</c:v>
                </c:pt>
                <c:pt idx="25">
                  <c:v>107.86906319511972</c:v>
                </c:pt>
                <c:pt idx="26">
                  <c:v>96.424869721161414</c:v>
                </c:pt>
                <c:pt idx="27">
                  <c:v>86.928890965613903</c:v>
                </c:pt>
                <c:pt idx="28">
                  <c:v>77.370853549253809</c:v>
                </c:pt>
                <c:pt idx="29">
                  <c:v>70.679634598885926</c:v>
                </c:pt>
                <c:pt idx="30">
                  <c:v>64.458201875579178</c:v>
                </c:pt>
                <c:pt idx="31">
                  <c:v>58.602471644417029</c:v>
                </c:pt>
                <c:pt idx="32">
                  <c:v>54.428786045681207</c:v>
                </c:pt>
                <c:pt idx="33">
                  <c:v>51.317252758519345</c:v>
                </c:pt>
                <c:pt idx="34">
                  <c:v>48.505272742283893</c:v>
                </c:pt>
              </c:numCache>
            </c:numRef>
          </c:yVal>
        </c:ser>
        <c:ser>
          <c:idx val="0"/>
          <c:order val="2"/>
          <c:tx>
            <c:v>Sea Water</c:v>
          </c:tx>
          <c:spPr>
            <a:ln w="28575">
              <a:noFill/>
            </a:ln>
          </c:spPr>
          <c:marker>
            <c:symbol val="diamond"/>
            <c:size val="3"/>
            <c:spPr>
              <a:solidFill>
                <a:sysClr val="window" lastClr="FFFFFF"/>
              </a:solidFill>
              <a:ln>
                <a:solidFill>
                  <a:schemeClr val="accent5">
                    <a:lumMod val="40000"/>
                    <a:lumOff val="60000"/>
                  </a:schemeClr>
                </a:solidFill>
              </a:ln>
            </c:spPr>
          </c:marker>
          <c:dLbls>
            <c:dLbl>
              <c:idx val="1"/>
              <c:layout>
                <c:manualLayout>
                  <c:x val="1.618122977346283E-2"/>
                  <c:y val="0.18779061479151571"/>
                </c:manualLayout>
              </c:layout>
              <c:tx>
                <c:rich>
                  <a:bodyPr/>
                  <a:lstStyle/>
                  <a:p>
                    <a:r>
                      <a:rPr lang="en-US" sz="1100" dirty="0" smtClean="0"/>
                      <a:t>In </a:t>
                    </a:r>
                    <a:r>
                      <a:rPr lang="en-US" sz="1100" dirty="0" err="1" smtClean="0"/>
                      <a:t>NaCl</a:t>
                    </a:r>
                    <a:r>
                      <a:rPr lang="en-US" sz="1100" dirty="0" smtClean="0"/>
                      <a:t> Brine</a:t>
                    </a:r>
                  </a:p>
                  <a:p>
                    <a:r>
                      <a:rPr lang="en-US" sz="1400" b="1" dirty="0" smtClean="0"/>
                      <a:t>SW</a:t>
                    </a:r>
                    <a:r>
                      <a:rPr lang="en-US" sz="1400" b="1" baseline="-25000" dirty="0" smtClean="0"/>
                      <a:t>IS</a:t>
                    </a:r>
                    <a:endParaRPr lang="en-US" sz="1800" b="1" baseline="-25000" dirty="0"/>
                  </a:p>
                </c:rich>
              </c:tx>
              <c:showVal val="1"/>
            </c:dLbl>
            <c:delete val="1"/>
            <c:txPr>
              <a:bodyPr/>
              <a:lstStyle/>
              <a:p>
                <a:pPr>
                  <a:defRPr sz="1100"/>
                </a:pPr>
                <a:endParaRPr lang="en-US"/>
              </a:p>
            </c:txPr>
          </c:dLbls>
          <c:xVal>
            <c:numRef>
              <c:f>Sheet1!$B$40:$B$81</c:f>
              <c:numCache>
                <c:formatCode>General</c:formatCode>
                <c:ptCount val="42"/>
                <c:pt idx="0">
                  <c:v>0.11659145000000012</c:v>
                </c:pt>
                <c:pt idx="1">
                  <c:v>0.13593564999999999</c:v>
                </c:pt>
                <c:pt idx="2">
                  <c:v>0.15848933000000079</c:v>
                </c:pt>
                <c:pt idx="3">
                  <c:v>0.18478499000000048</c:v>
                </c:pt>
                <c:pt idx="4">
                  <c:v>0.21544349000000082</c:v>
                </c:pt>
                <c:pt idx="5">
                  <c:v>0.25118867000000067</c:v>
                </c:pt>
                <c:pt idx="6">
                  <c:v>0.29286447000000126</c:v>
                </c:pt>
                <c:pt idx="7">
                  <c:v>0.34145492000000038</c:v>
                </c:pt>
                <c:pt idx="8">
                  <c:v>0.39810723000000031</c:v>
                </c:pt>
                <c:pt idx="9">
                  <c:v>0.46415895000000001</c:v>
                </c:pt>
                <c:pt idx="10">
                  <c:v>0.54116964000000001</c:v>
                </c:pt>
                <c:pt idx="11">
                  <c:v>0.63095748000000063</c:v>
                </c:pt>
                <c:pt idx="12">
                  <c:v>0.73564243000000196</c:v>
                </c:pt>
                <c:pt idx="13">
                  <c:v>0.85769611999999995</c:v>
                </c:pt>
                <c:pt idx="14">
                  <c:v>1.0000001999999999</c:v>
                </c:pt>
                <c:pt idx="15">
                  <c:v>1.165914699999997</c:v>
                </c:pt>
                <c:pt idx="16">
                  <c:v>1.3593568</c:v>
                </c:pt>
                <c:pt idx="17">
                  <c:v>1.584893699999997</c:v>
                </c:pt>
                <c:pt idx="18">
                  <c:v>1.8478504</c:v>
                </c:pt>
                <c:pt idx="19">
                  <c:v>2.1544353999999997</c:v>
                </c:pt>
                <c:pt idx="20">
                  <c:v>2.5118872999999997</c:v>
                </c:pt>
                <c:pt idx="21">
                  <c:v>2.9286455999999967</c:v>
                </c:pt>
                <c:pt idx="22">
                  <c:v>3.4145500999999987</c:v>
                </c:pt>
                <c:pt idx="23">
                  <c:v>3.9810730999999997</c:v>
                </c:pt>
                <c:pt idx="24">
                  <c:v>4.6415905999999945</c:v>
                </c:pt>
                <c:pt idx="25">
                  <c:v>5.4116974000000138</c:v>
                </c:pt>
                <c:pt idx="26">
                  <c:v>6.3095759999999945</c:v>
                </c:pt>
                <c:pt idx="27">
                  <c:v>7.3564257999999985</c:v>
                </c:pt>
                <c:pt idx="28">
                  <c:v>8.5769625000000005</c:v>
                </c:pt>
                <c:pt idx="29">
                  <c:v>10.000004000000002</c:v>
                </c:pt>
                <c:pt idx="30">
                  <c:v>11.659148</c:v>
                </c:pt>
                <c:pt idx="31">
                  <c:v>13.593569</c:v>
                </c:pt>
                <c:pt idx="32">
                  <c:v>15.848938</c:v>
                </c:pt>
                <c:pt idx="33">
                  <c:v>18.478505999999989</c:v>
                </c:pt>
                <c:pt idx="34">
                  <c:v>21.544357000000005</c:v>
                </c:pt>
                <c:pt idx="35">
                  <c:v>25.118877000000055</c:v>
                </c:pt>
                <c:pt idx="36">
                  <c:v>29.286460999999989</c:v>
                </c:pt>
                <c:pt idx="37">
                  <c:v>34.145508000000063</c:v>
                </c:pt>
                <c:pt idx="38">
                  <c:v>39.810740999999993</c:v>
                </c:pt>
                <c:pt idx="39">
                  <c:v>46.415916000000003</c:v>
                </c:pt>
                <c:pt idx="40">
                  <c:v>54.116985</c:v>
                </c:pt>
                <c:pt idx="41">
                  <c:v>63.095772000000117</c:v>
                </c:pt>
              </c:numCache>
            </c:numRef>
          </c:xVal>
          <c:yVal>
            <c:numRef>
              <c:f>Sheet1!$G$40:$G$81</c:f>
              <c:numCache>
                <c:formatCode>General</c:formatCode>
                <c:ptCount val="42"/>
                <c:pt idx="0">
                  <c:v>161.67084880415018</c:v>
                </c:pt>
                <c:pt idx="1">
                  <c:v>134.82099076902222</c:v>
                </c:pt>
                <c:pt idx="2">
                  <c:v>145.89301067161233</c:v>
                </c:pt>
                <c:pt idx="3">
                  <c:v>138.13072045238181</c:v>
                </c:pt>
                <c:pt idx="4">
                  <c:v>135.59761477689108</c:v>
                </c:pt>
                <c:pt idx="5">
                  <c:v>117.85086837494008</c:v>
                </c:pt>
                <c:pt idx="6">
                  <c:v>129.21564556071081</c:v>
                </c:pt>
                <c:pt idx="7">
                  <c:v>123.25728154445511</c:v>
                </c:pt>
                <c:pt idx="8">
                  <c:v>129.64833207893452</c:v>
                </c:pt>
                <c:pt idx="9">
                  <c:v>121.42655072007319</c:v>
                </c:pt>
                <c:pt idx="10">
                  <c:v>117.99509585923602</c:v>
                </c:pt>
                <c:pt idx="11">
                  <c:v>110.43879141076455</c:v>
                </c:pt>
                <c:pt idx="12">
                  <c:v>113.15255864265515</c:v>
                </c:pt>
                <c:pt idx="13">
                  <c:v>104.87593971435042</c:v>
                </c:pt>
                <c:pt idx="14">
                  <c:v>93.626032727127566</c:v>
                </c:pt>
                <c:pt idx="15">
                  <c:v>96.40902168009282</c:v>
                </c:pt>
                <c:pt idx="16">
                  <c:v>88.433046345121653</c:v>
                </c:pt>
                <c:pt idx="17">
                  <c:v>84.213436829159889</c:v>
                </c:pt>
                <c:pt idx="18">
                  <c:v>81.160718316684438</c:v>
                </c:pt>
                <c:pt idx="19">
                  <c:v>73.234995045756023</c:v>
                </c:pt>
                <c:pt idx="20">
                  <c:v>67.143583633554641</c:v>
                </c:pt>
                <c:pt idx="21">
                  <c:v>60.888064788984735</c:v>
                </c:pt>
                <c:pt idx="22">
                  <c:v>56.486308650404204</c:v>
                </c:pt>
                <c:pt idx="23">
                  <c:v>51.670857615984204</c:v>
                </c:pt>
                <c:pt idx="24">
                  <c:v>47.652417698713244</c:v>
                </c:pt>
                <c:pt idx="25">
                  <c:v>43.105940435150231</c:v>
                </c:pt>
                <c:pt idx="26">
                  <c:v>40.236591093822106</c:v>
                </c:pt>
                <c:pt idx="27">
                  <c:v>37.199692463733285</c:v>
                </c:pt>
                <c:pt idx="28">
                  <c:v>34.318125756176265</c:v>
                </c:pt>
                <c:pt idx="29">
                  <c:v>32.413818978877813</c:v>
                </c:pt>
                <c:pt idx="30">
                  <c:v>30.539257849353763</c:v>
                </c:pt>
                <c:pt idx="31">
                  <c:v>29.032642814982541</c:v>
                </c:pt>
                <c:pt idx="32">
                  <c:v>27.641994131796231</c:v>
                </c:pt>
                <c:pt idx="33">
                  <c:v>26.026694998482903</c:v>
                </c:pt>
                <c:pt idx="34">
                  <c:v>25.472210425145953</c:v>
                </c:pt>
                <c:pt idx="35">
                  <c:v>24.375363187778632</c:v>
                </c:pt>
                <c:pt idx="36">
                  <c:v>23.394958322030238</c:v>
                </c:pt>
                <c:pt idx="37">
                  <c:v>22.804724704679593</c:v>
                </c:pt>
                <c:pt idx="38">
                  <c:v>22.392097933621212</c:v>
                </c:pt>
                <c:pt idx="39">
                  <c:v>22.032646561425068</c:v>
                </c:pt>
                <c:pt idx="40">
                  <c:v>21.95516842641846</c:v>
                </c:pt>
                <c:pt idx="41">
                  <c:v>22.006661658483342</c:v>
                </c:pt>
              </c:numCache>
            </c:numRef>
          </c:yVal>
        </c:ser>
        <c:ser>
          <c:idx val="3"/>
          <c:order val="3"/>
          <c:spPr>
            <a:ln w="15875">
              <a:solidFill>
                <a:srgbClr val="00B0F0"/>
              </a:solidFill>
            </a:ln>
          </c:spPr>
          <c:marker>
            <c:symbol val="none"/>
          </c:marker>
          <c:xVal>
            <c:numRef>
              <c:f>Sheet3!$B$51:$B$82</c:f>
              <c:numCache>
                <c:formatCode>General</c:formatCode>
                <c:ptCount val="32"/>
                <c:pt idx="0">
                  <c:v>0.54116964000000001</c:v>
                </c:pt>
                <c:pt idx="1">
                  <c:v>0.63095748000000063</c:v>
                </c:pt>
                <c:pt idx="2">
                  <c:v>0.73564243000000196</c:v>
                </c:pt>
                <c:pt idx="3">
                  <c:v>0.85769611999999995</c:v>
                </c:pt>
                <c:pt idx="4">
                  <c:v>1.0000001999999999</c:v>
                </c:pt>
                <c:pt idx="5">
                  <c:v>1.165914699999997</c:v>
                </c:pt>
                <c:pt idx="6">
                  <c:v>1.3593568</c:v>
                </c:pt>
                <c:pt idx="7">
                  <c:v>1.584893699999997</c:v>
                </c:pt>
                <c:pt idx="8">
                  <c:v>1.8478504</c:v>
                </c:pt>
                <c:pt idx="9">
                  <c:v>2.1544353999999997</c:v>
                </c:pt>
                <c:pt idx="10">
                  <c:v>2.5118872999999997</c:v>
                </c:pt>
                <c:pt idx="11">
                  <c:v>2.9286455999999967</c:v>
                </c:pt>
                <c:pt idx="12">
                  <c:v>3.4145500999999987</c:v>
                </c:pt>
                <c:pt idx="13">
                  <c:v>3.9810730999999997</c:v>
                </c:pt>
                <c:pt idx="14">
                  <c:v>4.6415905999999945</c:v>
                </c:pt>
                <c:pt idx="15">
                  <c:v>5.4116974000000138</c:v>
                </c:pt>
                <c:pt idx="16">
                  <c:v>6.3095759999999945</c:v>
                </c:pt>
                <c:pt idx="17">
                  <c:v>7.3564257999999985</c:v>
                </c:pt>
                <c:pt idx="18">
                  <c:v>8.5769625000000005</c:v>
                </c:pt>
                <c:pt idx="19">
                  <c:v>10.000004000000002</c:v>
                </c:pt>
                <c:pt idx="20">
                  <c:v>11.659148</c:v>
                </c:pt>
                <c:pt idx="21">
                  <c:v>13.593569</c:v>
                </c:pt>
                <c:pt idx="22">
                  <c:v>15.848938</c:v>
                </c:pt>
                <c:pt idx="23">
                  <c:v>18.478505999999989</c:v>
                </c:pt>
                <c:pt idx="24">
                  <c:v>21.544357000000005</c:v>
                </c:pt>
                <c:pt idx="25">
                  <c:v>25.118877000000055</c:v>
                </c:pt>
                <c:pt idx="26">
                  <c:v>29.286460999999989</c:v>
                </c:pt>
                <c:pt idx="27">
                  <c:v>34.145508000000063</c:v>
                </c:pt>
                <c:pt idx="28">
                  <c:v>39.810740999999993</c:v>
                </c:pt>
                <c:pt idx="29">
                  <c:v>46.415916000000003</c:v>
                </c:pt>
                <c:pt idx="30">
                  <c:v>54.116985</c:v>
                </c:pt>
                <c:pt idx="31">
                  <c:v>63.095772000000117</c:v>
                </c:pt>
              </c:numCache>
            </c:numRef>
          </c:xVal>
          <c:yVal>
            <c:numRef>
              <c:f>Sheet3!$N$51:$N$82</c:f>
              <c:numCache>
                <c:formatCode>General</c:formatCode>
                <c:ptCount val="32"/>
                <c:pt idx="0">
                  <c:v>450.89577924225608</c:v>
                </c:pt>
                <c:pt idx="1">
                  <c:v>448.22957347913643</c:v>
                </c:pt>
                <c:pt idx="2">
                  <c:v>442.66099923037575</c:v>
                </c:pt>
                <c:pt idx="3">
                  <c:v>434.25263244418386</c:v>
                </c:pt>
                <c:pt idx="4">
                  <c:v>423.19333655049428</c:v>
                </c:pt>
                <c:pt idx="5">
                  <c:v>409.78035176292758</c:v>
                </c:pt>
                <c:pt idx="6">
                  <c:v>394.39011150700122</c:v>
                </c:pt>
                <c:pt idx="7">
                  <c:v>377.44063744674844</c:v>
                </c:pt>
                <c:pt idx="8">
                  <c:v>359.35067875699826</c:v>
                </c:pt>
                <c:pt idx="9">
                  <c:v>340.50207541683227</c:v>
                </c:pt>
                <c:pt idx="10">
                  <c:v>321.21204446114325</c:v>
                </c:pt>
                <c:pt idx="11">
                  <c:v>301.72050480738244</c:v>
                </c:pt>
                <c:pt idx="12">
                  <c:v>282.19419526561228</c:v>
                </c:pt>
                <c:pt idx="13">
                  <c:v>262.74515504216669</c:v>
                </c:pt>
                <c:pt idx="14">
                  <c:v>243.45740436128227</c:v>
                </c:pt>
                <c:pt idx="15">
                  <c:v>224.41401935710402</c:v>
                </c:pt>
                <c:pt idx="16">
                  <c:v>205.71747923907768</c:v>
                </c:pt>
                <c:pt idx="17">
                  <c:v>187.49913628217661</c:v>
                </c:pt>
                <c:pt idx="18">
                  <c:v>169.91714868447943</c:v>
                </c:pt>
                <c:pt idx="19">
                  <c:v>153.14522925990218</c:v>
                </c:pt>
                <c:pt idx="20">
                  <c:v>137.35650721397181</c:v>
                </c:pt>
                <c:pt idx="21">
                  <c:v>122.70680546176446</c:v>
                </c:pt>
                <c:pt idx="22">
                  <c:v>109.32113747281105</c:v>
                </c:pt>
                <c:pt idx="23">
                  <c:v>97.285474362610827</c:v>
                </c:pt>
                <c:pt idx="24">
                  <c:v>86.644686649736727</c:v>
                </c:pt>
                <c:pt idx="25">
                  <c:v>77.406106534279004</c:v>
                </c:pt>
                <c:pt idx="26">
                  <c:v>69.547643071156074</c:v>
                </c:pt>
                <c:pt idx="27">
                  <c:v>63.02909785706354</c:v>
                </c:pt>
                <c:pt idx="28">
                  <c:v>57.805685670573595</c:v>
                </c:pt>
                <c:pt idx="29">
                  <c:v>53.843404164495034</c:v>
                </c:pt>
                <c:pt idx="30">
                  <c:v>51.136994204966442</c:v>
                </c:pt>
                <c:pt idx="31">
                  <c:v>49.732822097098122</c:v>
                </c:pt>
              </c:numCache>
            </c:numRef>
          </c:yVal>
        </c:ser>
        <c:axId val="104758656"/>
        <c:axId val="104764928"/>
      </c:scatterChart>
      <c:valAx>
        <c:axId val="104758656"/>
        <c:scaling>
          <c:logBase val="10"/>
          <c:orientation val="minMax"/>
          <c:max val="100"/>
          <c:min val="1.0000000000000005E-2"/>
        </c:scaling>
        <c:axPos val="b"/>
        <c:title>
          <c:tx>
            <c:rich>
              <a:bodyPr/>
              <a:lstStyle/>
              <a:p>
                <a:pPr>
                  <a:defRPr/>
                </a:pPr>
                <a:r>
                  <a:rPr lang="en-US"/>
                  <a:t>shear rate (1/s)</a:t>
                </a:r>
              </a:p>
            </c:rich>
          </c:tx>
          <c:layout/>
        </c:title>
        <c:numFmt formatCode="General" sourceLinked="1"/>
        <c:minorTickMark val="in"/>
        <c:tickLblPos val="nextTo"/>
        <c:crossAx val="104764928"/>
        <c:crossesAt val="1.0000000000000041E-3"/>
        <c:crossBetween val="midCat"/>
      </c:valAx>
      <c:valAx>
        <c:axId val="104764928"/>
        <c:scaling>
          <c:logBase val="10"/>
          <c:orientation val="minMax"/>
          <c:max val="1000"/>
          <c:min val="1"/>
        </c:scaling>
        <c:axPos val="l"/>
        <c:title>
          <c:tx>
            <c:rich>
              <a:bodyPr rot="-5400000" vert="horz"/>
              <a:lstStyle/>
              <a:p>
                <a:pPr>
                  <a:defRPr/>
                </a:pPr>
                <a:r>
                  <a:rPr lang="en-US"/>
                  <a:t>Viscosity (cP)</a:t>
                </a:r>
              </a:p>
            </c:rich>
          </c:tx>
          <c:layout/>
        </c:title>
        <c:numFmt formatCode="General" sourceLinked="1"/>
        <c:minorTickMark val="in"/>
        <c:tickLblPos val="nextTo"/>
        <c:crossAx val="104758656"/>
        <c:crossesAt val="1.0000000000000041E-3"/>
        <c:crossBetween val="midCat"/>
      </c:valAx>
    </c:plotArea>
    <c:plotVisOnly val="1"/>
    <c:dispBlanksAs val="gap"/>
  </c:chart>
  <c:txPr>
    <a:bodyPr/>
    <a:lstStyle/>
    <a:p>
      <a:pPr>
        <a:defRPr sz="12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2800" dirty="0">
                <a:solidFill>
                  <a:srgbClr val="FFFF00"/>
                </a:solidFill>
              </a:rPr>
              <a:t>Comparison</a:t>
            </a:r>
          </a:p>
        </c:rich>
      </c:tx>
      <c:layout/>
      <c:overlay val="1"/>
    </c:title>
    <c:plotArea>
      <c:layout>
        <c:manualLayout>
          <c:layoutTarget val="inner"/>
          <c:xMode val="edge"/>
          <c:yMode val="edge"/>
          <c:x val="0.21907801005806146"/>
          <c:y val="0.21412037780991663"/>
          <c:w val="0.49137604158703763"/>
          <c:h val="0.57054344397426449"/>
        </c:manualLayout>
      </c:layout>
      <c:scatterChart>
        <c:scatterStyle val="lineMarker"/>
        <c:ser>
          <c:idx val="1"/>
          <c:order val="0"/>
          <c:tx>
            <c:v>1% AOS in SW*</c:v>
          </c:tx>
          <c:spPr>
            <a:ln w="28575">
              <a:noFill/>
            </a:ln>
          </c:spPr>
          <c:marker>
            <c:spPr>
              <a:noFill/>
              <a:ln w="22225">
                <a:solidFill>
                  <a:srgbClr val="FFC000"/>
                </a:solidFill>
              </a:ln>
            </c:spPr>
          </c:marker>
          <c:xVal>
            <c:numRef>
              <c:f>[AOSinSWvisc.xlsx]visc!$D$3:$D$33</c:f>
              <c:numCache>
                <c:formatCode>General</c:formatCode>
                <c:ptCount val="31"/>
                <c:pt idx="0">
                  <c:v>0.1</c:v>
                </c:pt>
                <c:pt idx="1">
                  <c:v>0.12589</c:v>
                </c:pt>
                <c:pt idx="2">
                  <c:v>0.15849000000000182</c:v>
                </c:pt>
                <c:pt idx="3">
                  <c:v>0.19953000000000001</c:v>
                </c:pt>
                <c:pt idx="4">
                  <c:v>0.25119000000000002</c:v>
                </c:pt>
                <c:pt idx="5">
                  <c:v>0.31623000000000001</c:v>
                </c:pt>
                <c:pt idx="6">
                  <c:v>0.39811000000000291</c:v>
                </c:pt>
                <c:pt idx="7">
                  <c:v>0.50119000000000002</c:v>
                </c:pt>
                <c:pt idx="8">
                  <c:v>0.63096000000000063</c:v>
                </c:pt>
                <c:pt idx="9">
                  <c:v>0.79432999999999998</c:v>
                </c:pt>
                <c:pt idx="10">
                  <c:v>1</c:v>
                </c:pt>
                <c:pt idx="11">
                  <c:v>1.2589299999999903</c:v>
                </c:pt>
                <c:pt idx="12">
                  <c:v>1.5848899999999999</c:v>
                </c:pt>
                <c:pt idx="13">
                  <c:v>1.99526</c:v>
                </c:pt>
                <c:pt idx="14">
                  <c:v>2.5118899999999798</c:v>
                </c:pt>
                <c:pt idx="15">
                  <c:v>3.16228</c:v>
                </c:pt>
                <c:pt idx="16">
                  <c:v>3.9810699999999977</c:v>
                </c:pt>
                <c:pt idx="17">
                  <c:v>5.01187</c:v>
                </c:pt>
                <c:pt idx="18">
                  <c:v>6.3095799999999995</c:v>
                </c:pt>
                <c:pt idx="19">
                  <c:v>7.9432900000000428</c:v>
                </c:pt>
                <c:pt idx="20">
                  <c:v>10</c:v>
                </c:pt>
                <c:pt idx="21">
                  <c:v>12.5893</c:v>
                </c:pt>
                <c:pt idx="22">
                  <c:v>15.8489</c:v>
                </c:pt>
                <c:pt idx="23">
                  <c:v>19.95259999999978</c:v>
                </c:pt>
                <c:pt idx="24">
                  <c:v>25.118900000000131</c:v>
                </c:pt>
                <c:pt idx="25">
                  <c:v>31.622800000000005</c:v>
                </c:pt>
                <c:pt idx="26">
                  <c:v>39.810699999999997</c:v>
                </c:pt>
                <c:pt idx="27">
                  <c:v>50.1188</c:v>
                </c:pt>
                <c:pt idx="28">
                  <c:v>63.095800000000011</c:v>
                </c:pt>
                <c:pt idx="29">
                  <c:v>79.432900000000004</c:v>
                </c:pt>
                <c:pt idx="30">
                  <c:v>100</c:v>
                </c:pt>
              </c:numCache>
            </c:numRef>
          </c:xVal>
          <c:yVal>
            <c:numRef>
              <c:f>[AOSinSWvisc.xlsx]visc!$G$3:$G$33</c:f>
              <c:numCache>
                <c:formatCode>General</c:formatCode>
                <c:ptCount val="31"/>
                <c:pt idx="0">
                  <c:v>43985.2</c:v>
                </c:pt>
                <c:pt idx="1">
                  <c:v>41019.1</c:v>
                </c:pt>
                <c:pt idx="2">
                  <c:v>36891.599999999999</c:v>
                </c:pt>
                <c:pt idx="3">
                  <c:v>30488.800000000003</c:v>
                </c:pt>
                <c:pt idx="4">
                  <c:v>22942.3</c:v>
                </c:pt>
                <c:pt idx="5">
                  <c:v>18392.5</c:v>
                </c:pt>
                <c:pt idx="6">
                  <c:v>14729.4</c:v>
                </c:pt>
                <c:pt idx="7">
                  <c:v>11874.1</c:v>
                </c:pt>
                <c:pt idx="8">
                  <c:v>9561.58</c:v>
                </c:pt>
                <c:pt idx="9">
                  <c:v>7663.6600000000044</c:v>
                </c:pt>
                <c:pt idx="10">
                  <c:v>6141.63</c:v>
                </c:pt>
                <c:pt idx="11">
                  <c:v>4931.93</c:v>
                </c:pt>
                <c:pt idx="12">
                  <c:v>3939.44</c:v>
                </c:pt>
                <c:pt idx="13">
                  <c:v>3167.0099999999998</c:v>
                </c:pt>
                <c:pt idx="14">
                  <c:v>2508.3300000000022</c:v>
                </c:pt>
                <c:pt idx="15">
                  <c:v>2013.21</c:v>
                </c:pt>
                <c:pt idx="16">
                  <c:v>1610.42</c:v>
                </c:pt>
                <c:pt idx="17">
                  <c:v>1303.45</c:v>
                </c:pt>
                <c:pt idx="18">
                  <c:v>1053.27</c:v>
                </c:pt>
                <c:pt idx="19">
                  <c:v>837.74</c:v>
                </c:pt>
                <c:pt idx="20">
                  <c:v>670.8</c:v>
                </c:pt>
                <c:pt idx="21">
                  <c:v>537.23</c:v>
                </c:pt>
                <c:pt idx="22">
                  <c:v>428.95</c:v>
                </c:pt>
                <c:pt idx="23">
                  <c:v>345.90999999999963</c:v>
                </c:pt>
                <c:pt idx="24">
                  <c:v>282.52</c:v>
                </c:pt>
                <c:pt idx="25">
                  <c:v>231.16</c:v>
                </c:pt>
                <c:pt idx="26">
                  <c:v>188.42000000000004</c:v>
                </c:pt>
                <c:pt idx="27">
                  <c:v>156.18</c:v>
                </c:pt>
                <c:pt idx="28">
                  <c:v>128.35000000000107</c:v>
                </c:pt>
                <c:pt idx="29">
                  <c:v>106.75999999999999</c:v>
                </c:pt>
                <c:pt idx="30">
                  <c:v>88.7</c:v>
                </c:pt>
              </c:numCache>
            </c:numRef>
          </c:yVal>
        </c:ser>
        <c:ser>
          <c:idx val="0"/>
          <c:order val="1"/>
          <c:tx>
            <c:v>1% CAPB-AOS (2-1)</c:v>
          </c:tx>
          <c:spPr>
            <a:ln w="28575">
              <a:noFill/>
            </a:ln>
          </c:spPr>
          <c:marker>
            <c:spPr>
              <a:noFill/>
              <a:ln w="25400">
                <a:solidFill>
                  <a:srgbClr val="00B0F0"/>
                </a:solidFill>
              </a:ln>
            </c:spPr>
          </c:marker>
          <c:xVal>
            <c:numRef>
              <c:f>[AOSCABViscAndCompa.xlsx]AOSCABVisc!$D$8:$D$38</c:f>
              <c:numCache>
                <c:formatCode>General</c:formatCode>
                <c:ptCount val="31"/>
                <c:pt idx="0">
                  <c:v>0.1</c:v>
                </c:pt>
                <c:pt idx="1">
                  <c:v>0.12589</c:v>
                </c:pt>
                <c:pt idx="2">
                  <c:v>0.15849000000000182</c:v>
                </c:pt>
                <c:pt idx="3">
                  <c:v>0.19953000000000001</c:v>
                </c:pt>
                <c:pt idx="4">
                  <c:v>0.25119000000000002</c:v>
                </c:pt>
                <c:pt idx="5">
                  <c:v>0.31623000000000001</c:v>
                </c:pt>
                <c:pt idx="6">
                  <c:v>0.39811000000000291</c:v>
                </c:pt>
                <c:pt idx="7">
                  <c:v>0.50119000000000002</c:v>
                </c:pt>
                <c:pt idx="8">
                  <c:v>0.63096000000000063</c:v>
                </c:pt>
                <c:pt idx="9">
                  <c:v>0.79432999999999998</c:v>
                </c:pt>
                <c:pt idx="10">
                  <c:v>1</c:v>
                </c:pt>
                <c:pt idx="11">
                  <c:v>1.2589299999999903</c:v>
                </c:pt>
                <c:pt idx="12">
                  <c:v>1.5848899999999999</c:v>
                </c:pt>
                <c:pt idx="13">
                  <c:v>1.99526</c:v>
                </c:pt>
                <c:pt idx="14">
                  <c:v>2.5118899999999798</c:v>
                </c:pt>
                <c:pt idx="15">
                  <c:v>3.16228</c:v>
                </c:pt>
                <c:pt idx="16">
                  <c:v>3.9810699999999977</c:v>
                </c:pt>
                <c:pt idx="17">
                  <c:v>5.01187</c:v>
                </c:pt>
                <c:pt idx="18">
                  <c:v>6.3095799999999995</c:v>
                </c:pt>
                <c:pt idx="19">
                  <c:v>7.9432900000000428</c:v>
                </c:pt>
                <c:pt idx="20">
                  <c:v>10</c:v>
                </c:pt>
                <c:pt idx="21">
                  <c:v>12.5893</c:v>
                </c:pt>
                <c:pt idx="22">
                  <c:v>15.8489</c:v>
                </c:pt>
                <c:pt idx="23">
                  <c:v>19.95259999999978</c:v>
                </c:pt>
                <c:pt idx="24">
                  <c:v>25.118900000000131</c:v>
                </c:pt>
                <c:pt idx="25">
                  <c:v>31.622800000000005</c:v>
                </c:pt>
                <c:pt idx="26">
                  <c:v>39.810699999999997</c:v>
                </c:pt>
                <c:pt idx="27">
                  <c:v>50.1188</c:v>
                </c:pt>
                <c:pt idx="28">
                  <c:v>63.095800000000011</c:v>
                </c:pt>
                <c:pt idx="29">
                  <c:v>79.432900000000004</c:v>
                </c:pt>
                <c:pt idx="30">
                  <c:v>100</c:v>
                </c:pt>
              </c:numCache>
            </c:numRef>
          </c:xVal>
          <c:yVal>
            <c:numRef>
              <c:f>[AOSCABViscAndCompa.xlsx]AOSCABVisc!$H$8:$H$38</c:f>
              <c:numCache>
                <c:formatCode>General</c:formatCode>
                <c:ptCount val="31"/>
                <c:pt idx="0">
                  <c:v>2893.8</c:v>
                </c:pt>
                <c:pt idx="1">
                  <c:v>2738.29</c:v>
                </c:pt>
                <c:pt idx="2">
                  <c:v>2559.04</c:v>
                </c:pt>
                <c:pt idx="3">
                  <c:v>2336.9100000000012</c:v>
                </c:pt>
                <c:pt idx="4">
                  <c:v>2073.23</c:v>
                </c:pt>
                <c:pt idx="5">
                  <c:v>1749.9</c:v>
                </c:pt>
                <c:pt idx="6">
                  <c:v>1469.73</c:v>
                </c:pt>
                <c:pt idx="7">
                  <c:v>1208.1399999999999</c:v>
                </c:pt>
                <c:pt idx="8">
                  <c:v>978.26</c:v>
                </c:pt>
                <c:pt idx="9">
                  <c:v>789.81000000000006</c:v>
                </c:pt>
                <c:pt idx="10">
                  <c:v>635.6</c:v>
                </c:pt>
                <c:pt idx="11">
                  <c:v>509.48999999999899</c:v>
                </c:pt>
                <c:pt idx="12">
                  <c:v>408.32</c:v>
                </c:pt>
                <c:pt idx="13">
                  <c:v>326.78999999999894</c:v>
                </c:pt>
                <c:pt idx="14">
                  <c:v>262.85999999999996</c:v>
                </c:pt>
                <c:pt idx="15">
                  <c:v>212.4</c:v>
                </c:pt>
                <c:pt idx="16">
                  <c:v>171.28</c:v>
                </c:pt>
                <c:pt idx="17">
                  <c:v>138.35000000000107</c:v>
                </c:pt>
                <c:pt idx="18">
                  <c:v>111.64999999999999</c:v>
                </c:pt>
                <c:pt idx="19">
                  <c:v>90.23</c:v>
                </c:pt>
                <c:pt idx="20">
                  <c:v>72.989999999999995</c:v>
                </c:pt>
                <c:pt idx="21">
                  <c:v>59.13</c:v>
                </c:pt>
                <c:pt idx="22">
                  <c:v>47.89</c:v>
                </c:pt>
                <c:pt idx="23">
                  <c:v>39.260000000000012</c:v>
                </c:pt>
                <c:pt idx="24">
                  <c:v>32.370000000000005</c:v>
                </c:pt>
                <c:pt idx="25">
                  <c:v>26.979999999999986</c:v>
                </c:pt>
                <c:pt idx="26">
                  <c:v>22.919999999999987</c:v>
                </c:pt>
                <c:pt idx="27">
                  <c:v>19.91</c:v>
                </c:pt>
                <c:pt idx="28">
                  <c:v>17.610000000000031</c:v>
                </c:pt>
                <c:pt idx="29">
                  <c:v>15.72</c:v>
                </c:pt>
                <c:pt idx="30">
                  <c:v>14.47</c:v>
                </c:pt>
              </c:numCache>
            </c:numRef>
          </c:yVal>
        </c:ser>
        <c:ser>
          <c:idx val="2"/>
          <c:order val="2"/>
          <c:tx>
            <c:v>2.5% CAPB-AOS-BTC (3-1-1/2)</c:v>
          </c:tx>
          <c:spPr>
            <a:ln w="28575">
              <a:noFill/>
            </a:ln>
          </c:spPr>
          <c:marker>
            <c:symbol val="triangle"/>
            <c:size val="7"/>
            <c:spPr>
              <a:noFill/>
              <a:ln w="25400">
                <a:solidFill>
                  <a:srgbClr val="92D050"/>
                </a:solidFill>
              </a:ln>
            </c:spPr>
          </c:marker>
          <c:xVal>
            <c:numRef>
              <c:f>Viscmix!$D$3:$D$24</c:f>
              <c:numCache>
                <c:formatCode>General</c:formatCode>
                <c:ptCount val="22"/>
                <c:pt idx="0">
                  <c:v>0.1</c:v>
                </c:pt>
                <c:pt idx="1">
                  <c:v>0.13895000000000021</c:v>
                </c:pt>
                <c:pt idx="2">
                  <c:v>0.19306999999999999</c:v>
                </c:pt>
                <c:pt idx="3">
                  <c:v>0.26827000000000001</c:v>
                </c:pt>
                <c:pt idx="4">
                  <c:v>0.37276000000000031</c:v>
                </c:pt>
                <c:pt idx="5">
                  <c:v>0.51795000000000002</c:v>
                </c:pt>
                <c:pt idx="6">
                  <c:v>0.71969000000000583</c:v>
                </c:pt>
                <c:pt idx="7">
                  <c:v>1</c:v>
                </c:pt>
                <c:pt idx="8">
                  <c:v>1.3895</c:v>
                </c:pt>
                <c:pt idx="9">
                  <c:v>1.9307000000000001</c:v>
                </c:pt>
                <c:pt idx="10">
                  <c:v>2.6827000000000001</c:v>
                </c:pt>
                <c:pt idx="11">
                  <c:v>3.7275900000000273</c:v>
                </c:pt>
                <c:pt idx="12">
                  <c:v>5.1794799999999999</c:v>
                </c:pt>
                <c:pt idx="13">
                  <c:v>7.19686</c:v>
                </c:pt>
                <c:pt idx="14">
                  <c:v>10</c:v>
                </c:pt>
                <c:pt idx="15">
                  <c:v>13.895000000000024</c:v>
                </c:pt>
                <c:pt idx="16">
                  <c:v>19.306999999999999</c:v>
                </c:pt>
                <c:pt idx="17">
                  <c:v>26.827000000000005</c:v>
                </c:pt>
                <c:pt idx="18">
                  <c:v>37.275900000000163</c:v>
                </c:pt>
                <c:pt idx="19">
                  <c:v>51.794800000000002</c:v>
                </c:pt>
                <c:pt idx="20">
                  <c:v>71.968599999999995</c:v>
                </c:pt>
                <c:pt idx="21">
                  <c:v>100</c:v>
                </c:pt>
              </c:numCache>
            </c:numRef>
          </c:xVal>
          <c:yVal>
            <c:numRef>
              <c:f>Viscmix!$G$3:$G$24</c:f>
              <c:numCache>
                <c:formatCode>General</c:formatCode>
                <c:ptCount val="22"/>
                <c:pt idx="0">
                  <c:v>221.70999999999998</c:v>
                </c:pt>
                <c:pt idx="1">
                  <c:v>225.34</c:v>
                </c:pt>
                <c:pt idx="2">
                  <c:v>230.12</c:v>
                </c:pt>
                <c:pt idx="3">
                  <c:v>230.5</c:v>
                </c:pt>
                <c:pt idx="4">
                  <c:v>233</c:v>
                </c:pt>
                <c:pt idx="5">
                  <c:v>234.72</c:v>
                </c:pt>
                <c:pt idx="6">
                  <c:v>236.45000000000007</c:v>
                </c:pt>
                <c:pt idx="7">
                  <c:v>238.6</c:v>
                </c:pt>
                <c:pt idx="8">
                  <c:v>238.82000000000087</c:v>
                </c:pt>
                <c:pt idx="9">
                  <c:v>238.45000000000007</c:v>
                </c:pt>
                <c:pt idx="10">
                  <c:v>238.09</c:v>
                </c:pt>
                <c:pt idx="11">
                  <c:v>234.57</c:v>
                </c:pt>
                <c:pt idx="12">
                  <c:v>231.30999999999997</c:v>
                </c:pt>
                <c:pt idx="13">
                  <c:v>227.83</c:v>
                </c:pt>
                <c:pt idx="14">
                  <c:v>221.79</c:v>
                </c:pt>
                <c:pt idx="15">
                  <c:v>212.09</c:v>
                </c:pt>
                <c:pt idx="16">
                  <c:v>199.23</c:v>
                </c:pt>
                <c:pt idx="17">
                  <c:v>175.89000000000001</c:v>
                </c:pt>
                <c:pt idx="18">
                  <c:v>143.83000000000001</c:v>
                </c:pt>
                <c:pt idx="19">
                  <c:v>109.36999999999999</c:v>
                </c:pt>
                <c:pt idx="20">
                  <c:v>82.5</c:v>
                </c:pt>
                <c:pt idx="21">
                  <c:v>62.260000000000012</c:v>
                </c:pt>
              </c:numCache>
            </c:numRef>
          </c:yVal>
        </c:ser>
        <c:axId val="86032384"/>
        <c:axId val="86034688"/>
      </c:scatterChart>
      <c:valAx>
        <c:axId val="86032384"/>
        <c:scaling>
          <c:logBase val="10"/>
          <c:orientation val="minMax"/>
        </c:scaling>
        <c:axPos val="b"/>
        <c:title>
          <c:tx>
            <c:rich>
              <a:bodyPr/>
              <a:lstStyle/>
              <a:p>
                <a:pPr>
                  <a:defRPr/>
                </a:pPr>
                <a:r>
                  <a:rPr lang="en-US"/>
                  <a:t>Shear rate (1/s)</a:t>
                </a:r>
              </a:p>
            </c:rich>
          </c:tx>
          <c:layout/>
        </c:title>
        <c:numFmt formatCode="General" sourceLinked="1"/>
        <c:minorTickMark val="in"/>
        <c:tickLblPos val="nextTo"/>
        <c:crossAx val="86034688"/>
        <c:crossesAt val="1.0000000000000007E-2"/>
        <c:crossBetween val="midCat"/>
      </c:valAx>
      <c:valAx>
        <c:axId val="86034688"/>
        <c:scaling>
          <c:logBase val="10"/>
          <c:orientation val="minMax"/>
        </c:scaling>
        <c:axPos val="l"/>
        <c:majorGridlines>
          <c:spPr>
            <a:ln>
              <a:solidFill>
                <a:prstClr val="black">
                  <a:lumMod val="85000"/>
                  <a:alpha val="0"/>
                </a:prstClr>
              </a:solidFill>
            </a:ln>
          </c:spPr>
        </c:majorGridlines>
        <c:title>
          <c:tx>
            <c:rich>
              <a:bodyPr rot="-5400000" vert="horz"/>
              <a:lstStyle/>
              <a:p>
                <a:pPr>
                  <a:defRPr/>
                </a:pPr>
                <a:r>
                  <a:rPr lang="en-US"/>
                  <a:t>Viscosity (cP)</a:t>
                </a:r>
              </a:p>
            </c:rich>
          </c:tx>
          <c:layout/>
        </c:title>
        <c:numFmt formatCode="General" sourceLinked="1"/>
        <c:minorTickMark val="in"/>
        <c:tickLblPos val="nextTo"/>
        <c:crossAx val="86032384"/>
        <c:crossesAt val="0.1"/>
        <c:crossBetween val="midCat"/>
      </c:valAx>
      <c:spPr>
        <a:noFill/>
        <a:ln w="25400">
          <a:noFill/>
        </a:ln>
      </c:spPr>
    </c:plotArea>
    <c:plotVisOnly val="1"/>
    <c:dispBlanksAs val="gap"/>
  </c:chart>
  <c:txPr>
    <a:bodyPr/>
    <a:lstStyle/>
    <a:p>
      <a:pPr>
        <a:defRPr sz="16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2013828495318789"/>
          <c:y val="0.16179602549681293"/>
          <c:w val="0.72973532622582005"/>
          <c:h val="0.6184275403074615"/>
        </c:manualLayout>
      </c:layout>
      <c:scatterChart>
        <c:scatterStyle val="lineMarker"/>
        <c:ser>
          <c:idx val="2"/>
          <c:order val="1"/>
          <c:tx>
            <c:v>First section</c:v>
          </c:tx>
          <c:spPr>
            <a:ln w="28575">
              <a:noFill/>
            </a:ln>
          </c:spPr>
          <c:marker>
            <c:symbol val="triangle"/>
            <c:size val="2"/>
            <c:spPr>
              <a:noFill/>
              <a:ln>
                <a:solidFill>
                  <a:schemeClr val="accent6">
                    <a:lumMod val="75000"/>
                  </a:schemeClr>
                </a:solidFill>
              </a:ln>
            </c:spPr>
          </c:marker>
          <c:xVal>
            <c:numRef>
              <c:f>AOSandOilTest2a!$K$4:$K$1645</c:f>
              <c:numCache>
                <c:formatCode>General</c:formatCode>
                <c:ptCount val="1642"/>
                <c:pt idx="0">
                  <c:v>-1.7</c:v>
                </c:pt>
                <c:pt idx="1">
                  <c:v>-1.6972222222222222</c:v>
                </c:pt>
                <c:pt idx="2">
                  <c:v>-1.6944444444444444</c:v>
                </c:pt>
                <c:pt idx="3">
                  <c:v>-1.6916666666666667</c:v>
                </c:pt>
                <c:pt idx="4">
                  <c:v>-1.6888888888888984</c:v>
                </c:pt>
                <c:pt idx="5">
                  <c:v>-1.6861111111111207</c:v>
                </c:pt>
                <c:pt idx="6">
                  <c:v>-1.6833333333333333</c:v>
                </c:pt>
                <c:pt idx="7">
                  <c:v>-1.6805555555555665</c:v>
                </c:pt>
                <c:pt idx="8">
                  <c:v>-1.677777777777778</c:v>
                </c:pt>
                <c:pt idx="9">
                  <c:v>-1.675</c:v>
                </c:pt>
                <c:pt idx="10">
                  <c:v>-1.6722222222222223</c:v>
                </c:pt>
                <c:pt idx="11">
                  <c:v>-1.6694444444444438</c:v>
                </c:pt>
                <c:pt idx="12">
                  <c:v>-1.6666666666666665</c:v>
                </c:pt>
                <c:pt idx="13">
                  <c:v>-1.6638888888888901</c:v>
                </c:pt>
                <c:pt idx="14">
                  <c:v>-1.6611111111111121</c:v>
                </c:pt>
                <c:pt idx="15">
                  <c:v>-1.6583333333333341</c:v>
                </c:pt>
                <c:pt idx="16">
                  <c:v>-1.6555555555555561</c:v>
                </c:pt>
                <c:pt idx="17">
                  <c:v>-1.6527777777777781</c:v>
                </c:pt>
                <c:pt idx="18">
                  <c:v>-1.6500000000000001</c:v>
                </c:pt>
                <c:pt idx="19">
                  <c:v>-1.6472222222222219</c:v>
                </c:pt>
                <c:pt idx="20">
                  <c:v>-1.6444444444444444</c:v>
                </c:pt>
                <c:pt idx="21">
                  <c:v>-1.6416666666666666</c:v>
                </c:pt>
                <c:pt idx="22">
                  <c:v>-1.6388888888888973</c:v>
                </c:pt>
                <c:pt idx="23">
                  <c:v>-1.6361111111111195</c:v>
                </c:pt>
                <c:pt idx="24">
                  <c:v>-1.6333333333333333</c:v>
                </c:pt>
                <c:pt idx="25">
                  <c:v>-1.6305555555555651</c:v>
                </c:pt>
                <c:pt idx="26">
                  <c:v>-1.627777777777778</c:v>
                </c:pt>
                <c:pt idx="27">
                  <c:v>-1.625</c:v>
                </c:pt>
                <c:pt idx="28">
                  <c:v>-1.6222222222222222</c:v>
                </c:pt>
                <c:pt idx="29">
                  <c:v>-1.6194444444444438</c:v>
                </c:pt>
                <c:pt idx="30">
                  <c:v>-1.6166666666666667</c:v>
                </c:pt>
                <c:pt idx="31">
                  <c:v>-1.6138888888888889</c:v>
                </c:pt>
                <c:pt idx="32">
                  <c:v>-1.611111111111112</c:v>
                </c:pt>
                <c:pt idx="33">
                  <c:v>-1.6083333333333341</c:v>
                </c:pt>
                <c:pt idx="34">
                  <c:v>-1.6055555555555561</c:v>
                </c:pt>
                <c:pt idx="35">
                  <c:v>-1.6027777777777781</c:v>
                </c:pt>
                <c:pt idx="36">
                  <c:v>-1.5999999999999892</c:v>
                </c:pt>
                <c:pt idx="37">
                  <c:v>-1.5972222222222219</c:v>
                </c:pt>
                <c:pt idx="38">
                  <c:v>-1.5944444444444439</c:v>
                </c:pt>
                <c:pt idx="39">
                  <c:v>-1.5916666666666666</c:v>
                </c:pt>
                <c:pt idx="40">
                  <c:v>-1.5888888888888901</c:v>
                </c:pt>
                <c:pt idx="41">
                  <c:v>-1.5861111111111121</c:v>
                </c:pt>
                <c:pt idx="42">
                  <c:v>-1.5833333333333333</c:v>
                </c:pt>
                <c:pt idx="43">
                  <c:v>-1.5805555555555639</c:v>
                </c:pt>
                <c:pt idx="44">
                  <c:v>-1.5777777777777777</c:v>
                </c:pt>
                <c:pt idx="45">
                  <c:v>-1.575</c:v>
                </c:pt>
                <c:pt idx="46">
                  <c:v>-1.5722222222222222</c:v>
                </c:pt>
                <c:pt idx="47">
                  <c:v>-1.5694444444444438</c:v>
                </c:pt>
                <c:pt idx="48">
                  <c:v>-1.5666666666666667</c:v>
                </c:pt>
                <c:pt idx="49">
                  <c:v>-1.5638888888888889</c:v>
                </c:pt>
                <c:pt idx="50">
                  <c:v>-1.5611111111111111</c:v>
                </c:pt>
                <c:pt idx="51">
                  <c:v>-1.5583333333333333</c:v>
                </c:pt>
                <c:pt idx="52">
                  <c:v>-1.555555555555556</c:v>
                </c:pt>
                <c:pt idx="53">
                  <c:v>-1.552777777777778</c:v>
                </c:pt>
                <c:pt idx="54">
                  <c:v>-1.55</c:v>
                </c:pt>
                <c:pt idx="55">
                  <c:v>-1.5472222222222218</c:v>
                </c:pt>
                <c:pt idx="56">
                  <c:v>-1.5444444444444438</c:v>
                </c:pt>
                <c:pt idx="57">
                  <c:v>-1.5416666666666659</c:v>
                </c:pt>
                <c:pt idx="58">
                  <c:v>-1.5388888888888901</c:v>
                </c:pt>
                <c:pt idx="59">
                  <c:v>-1.5361111111111121</c:v>
                </c:pt>
                <c:pt idx="60">
                  <c:v>-1.5333333333333332</c:v>
                </c:pt>
                <c:pt idx="61">
                  <c:v>-1.5305555555555561</c:v>
                </c:pt>
                <c:pt idx="62">
                  <c:v>-1.5277777777777777</c:v>
                </c:pt>
                <c:pt idx="63">
                  <c:v>-1.5249999999999906</c:v>
                </c:pt>
                <c:pt idx="64">
                  <c:v>-1.5222222222222219</c:v>
                </c:pt>
                <c:pt idx="65">
                  <c:v>-1.5194444444444359</c:v>
                </c:pt>
                <c:pt idx="66">
                  <c:v>-1.5166666666666666</c:v>
                </c:pt>
                <c:pt idx="67">
                  <c:v>-1.5138888888888888</c:v>
                </c:pt>
                <c:pt idx="68">
                  <c:v>-1.5111111111111111</c:v>
                </c:pt>
                <c:pt idx="69">
                  <c:v>-1.5083333333333333</c:v>
                </c:pt>
                <c:pt idx="70">
                  <c:v>-1.5055555555555555</c:v>
                </c:pt>
                <c:pt idx="71">
                  <c:v>-1.502777777777778</c:v>
                </c:pt>
                <c:pt idx="72">
                  <c:v>-1.5</c:v>
                </c:pt>
                <c:pt idx="73">
                  <c:v>-1.4972222222222218</c:v>
                </c:pt>
                <c:pt idx="74">
                  <c:v>-1.4944444444444438</c:v>
                </c:pt>
                <c:pt idx="75">
                  <c:v>-1.4916666666666658</c:v>
                </c:pt>
                <c:pt idx="76">
                  <c:v>-1.4888888888888889</c:v>
                </c:pt>
                <c:pt idx="77">
                  <c:v>-1.486111111111112</c:v>
                </c:pt>
                <c:pt idx="78">
                  <c:v>-1.4833333333333334</c:v>
                </c:pt>
                <c:pt idx="79">
                  <c:v>-1.4805555555555561</c:v>
                </c:pt>
                <c:pt idx="80">
                  <c:v>-1.4777777777777779</c:v>
                </c:pt>
                <c:pt idx="81">
                  <c:v>-1.4749999999999892</c:v>
                </c:pt>
                <c:pt idx="82">
                  <c:v>-1.4722222222222219</c:v>
                </c:pt>
                <c:pt idx="83">
                  <c:v>-1.4694444444444348</c:v>
                </c:pt>
                <c:pt idx="84">
                  <c:v>-1.4666666666666666</c:v>
                </c:pt>
                <c:pt idx="85">
                  <c:v>-1.4638888888888888</c:v>
                </c:pt>
                <c:pt idx="86">
                  <c:v>-1.461111111111111</c:v>
                </c:pt>
                <c:pt idx="87">
                  <c:v>-1.4583333333333333</c:v>
                </c:pt>
                <c:pt idx="88">
                  <c:v>-1.4555555555555555</c:v>
                </c:pt>
                <c:pt idx="89">
                  <c:v>-1.4527777777777777</c:v>
                </c:pt>
                <c:pt idx="90">
                  <c:v>-1.45</c:v>
                </c:pt>
                <c:pt idx="91">
                  <c:v>-1.4472222222222137</c:v>
                </c:pt>
                <c:pt idx="92">
                  <c:v>-1.4444444444444438</c:v>
                </c:pt>
                <c:pt idx="93">
                  <c:v>-1.4416666666666658</c:v>
                </c:pt>
                <c:pt idx="94">
                  <c:v>-1.4388888888888889</c:v>
                </c:pt>
                <c:pt idx="95">
                  <c:v>-1.4361111111111111</c:v>
                </c:pt>
                <c:pt idx="96">
                  <c:v>-1.4333333333333318</c:v>
                </c:pt>
                <c:pt idx="97">
                  <c:v>-1.430555555555556</c:v>
                </c:pt>
                <c:pt idx="98">
                  <c:v>-1.4277777777777778</c:v>
                </c:pt>
                <c:pt idx="99">
                  <c:v>-1.4249999999999874</c:v>
                </c:pt>
                <c:pt idx="100">
                  <c:v>-1.4222222222222218</c:v>
                </c:pt>
                <c:pt idx="101">
                  <c:v>-1.4194444444444334</c:v>
                </c:pt>
                <c:pt idx="102">
                  <c:v>-1.4166666666666659</c:v>
                </c:pt>
                <c:pt idx="103">
                  <c:v>-1.4138888888888888</c:v>
                </c:pt>
                <c:pt idx="104">
                  <c:v>-1.411111111111111</c:v>
                </c:pt>
                <c:pt idx="105">
                  <c:v>-1.4083333333333332</c:v>
                </c:pt>
                <c:pt idx="106">
                  <c:v>-1.4055555555555554</c:v>
                </c:pt>
                <c:pt idx="107">
                  <c:v>-1.4027777777777777</c:v>
                </c:pt>
                <c:pt idx="108">
                  <c:v>-1.4</c:v>
                </c:pt>
                <c:pt idx="109">
                  <c:v>-1.3972222222222219</c:v>
                </c:pt>
                <c:pt idx="110">
                  <c:v>-1.3944444444444444</c:v>
                </c:pt>
                <c:pt idx="111">
                  <c:v>-1.3916666666666666</c:v>
                </c:pt>
                <c:pt idx="112">
                  <c:v>-1.3888888888888973</c:v>
                </c:pt>
                <c:pt idx="113">
                  <c:v>-1.3861111111111195</c:v>
                </c:pt>
                <c:pt idx="114">
                  <c:v>-1.3833333333333333</c:v>
                </c:pt>
                <c:pt idx="115">
                  <c:v>-1.3805555555555651</c:v>
                </c:pt>
                <c:pt idx="116">
                  <c:v>-1.377777777777778</c:v>
                </c:pt>
                <c:pt idx="117">
                  <c:v>-1.375</c:v>
                </c:pt>
                <c:pt idx="118">
                  <c:v>-1.3722222222222222</c:v>
                </c:pt>
                <c:pt idx="119">
                  <c:v>-1.3694444444444438</c:v>
                </c:pt>
                <c:pt idx="120">
                  <c:v>-1.3666666666666667</c:v>
                </c:pt>
                <c:pt idx="121">
                  <c:v>-1.3638888888888889</c:v>
                </c:pt>
                <c:pt idx="122">
                  <c:v>-1.361111111111112</c:v>
                </c:pt>
                <c:pt idx="123">
                  <c:v>-1.3583333333333341</c:v>
                </c:pt>
                <c:pt idx="124">
                  <c:v>-1.3555555555555561</c:v>
                </c:pt>
                <c:pt idx="125">
                  <c:v>-1.3527777777777781</c:v>
                </c:pt>
                <c:pt idx="126">
                  <c:v>-1.35</c:v>
                </c:pt>
                <c:pt idx="127">
                  <c:v>-1.3472222222222219</c:v>
                </c:pt>
                <c:pt idx="128">
                  <c:v>-1.3444444444444439</c:v>
                </c:pt>
                <c:pt idx="129">
                  <c:v>-1.3416666666666666</c:v>
                </c:pt>
                <c:pt idx="130">
                  <c:v>-1.3388888888888901</c:v>
                </c:pt>
                <c:pt idx="131">
                  <c:v>-1.3361111111111121</c:v>
                </c:pt>
                <c:pt idx="132">
                  <c:v>-1.3333333333333333</c:v>
                </c:pt>
                <c:pt idx="133">
                  <c:v>-1.3305555555555639</c:v>
                </c:pt>
                <c:pt idx="134">
                  <c:v>-1.3277777777777777</c:v>
                </c:pt>
                <c:pt idx="135">
                  <c:v>-1.325</c:v>
                </c:pt>
                <c:pt idx="136">
                  <c:v>-1.3222222222222222</c:v>
                </c:pt>
                <c:pt idx="137">
                  <c:v>-1.3194444444444438</c:v>
                </c:pt>
                <c:pt idx="138">
                  <c:v>-1.3166666666666667</c:v>
                </c:pt>
                <c:pt idx="139">
                  <c:v>-1.3138888888888889</c:v>
                </c:pt>
                <c:pt idx="140">
                  <c:v>-1.3111111111111111</c:v>
                </c:pt>
                <c:pt idx="141">
                  <c:v>-1.3083333333333333</c:v>
                </c:pt>
                <c:pt idx="142">
                  <c:v>-1.305555555555556</c:v>
                </c:pt>
                <c:pt idx="143">
                  <c:v>-1.302777777777778</c:v>
                </c:pt>
                <c:pt idx="144">
                  <c:v>-1.2999999999999874</c:v>
                </c:pt>
                <c:pt idx="145">
                  <c:v>-1.2972222222222218</c:v>
                </c:pt>
                <c:pt idx="146">
                  <c:v>-1.2944444444444438</c:v>
                </c:pt>
                <c:pt idx="147">
                  <c:v>-1.2916666666666659</c:v>
                </c:pt>
                <c:pt idx="148">
                  <c:v>-1.2888888888888901</c:v>
                </c:pt>
                <c:pt idx="149">
                  <c:v>-1.2861111111111121</c:v>
                </c:pt>
                <c:pt idx="150">
                  <c:v>-1.2833333333333332</c:v>
                </c:pt>
                <c:pt idx="151">
                  <c:v>-1.2805555555555561</c:v>
                </c:pt>
                <c:pt idx="152">
                  <c:v>-1.2777777777777777</c:v>
                </c:pt>
                <c:pt idx="153">
                  <c:v>-1.2749999999999906</c:v>
                </c:pt>
                <c:pt idx="154">
                  <c:v>-1.2722222222222219</c:v>
                </c:pt>
                <c:pt idx="155">
                  <c:v>-1.2694444444444359</c:v>
                </c:pt>
                <c:pt idx="156">
                  <c:v>-1.2666666666666666</c:v>
                </c:pt>
                <c:pt idx="157">
                  <c:v>-1.2638888888888888</c:v>
                </c:pt>
                <c:pt idx="158">
                  <c:v>-1.2611111111111111</c:v>
                </c:pt>
                <c:pt idx="159">
                  <c:v>-1.2583333333333333</c:v>
                </c:pt>
                <c:pt idx="160">
                  <c:v>-1.2555555555555555</c:v>
                </c:pt>
                <c:pt idx="161">
                  <c:v>-1.252777777777778</c:v>
                </c:pt>
                <c:pt idx="162">
                  <c:v>-1.25</c:v>
                </c:pt>
                <c:pt idx="163">
                  <c:v>-1.2472222222222218</c:v>
                </c:pt>
                <c:pt idx="164">
                  <c:v>-1.2444444444444438</c:v>
                </c:pt>
                <c:pt idx="165">
                  <c:v>-1.2416666666666658</c:v>
                </c:pt>
                <c:pt idx="166">
                  <c:v>-1.2388888888888889</c:v>
                </c:pt>
                <c:pt idx="167">
                  <c:v>-1.236111111111112</c:v>
                </c:pt>
                <c:pt idx="168">
                  <c:v>-1.2333333333333334</c:v>
                </c:pt>
                <c:pt idx="169">
                  <c:v>-1.2305555555555561</c:v>
                </c:pt>
                <c:pt idx="170">
                  <c:v>-1.2277777777777779</c:v>
                </c:pt>
                <c:pt idx="171">
                  <c:v>-1.2249999999999894</c:v>
                </c:pt>
                <c:pt idx="172">
                  <c:v>-1.2222222222222219</c:v>
                </c:pt>
                <c:pt idx="173">
                  <c:v>-1.2194444444444348</c:v>
                </c:pt>
                <c:pt idx="174">
                  <c:v>-1.2166666666666666</c:v>
                </c:pt>
                <c:pt idx="175">
                  <c:v>-1.2138888888888888</c:v>
                </c:pt>
                <c:pt idx="176">
                  <c:v>-1.211111111111111</c:v>
                </c:pt>
                <c:pt idx="177">
                  <c:v>-1.2083333333333333</c:v>
                </c:pt>
                <c:pt idx="178">
                  <c:v>-1.2055555555555555</c:v>
                </c:pt>
                <c:pt idx="179">
                  <c:v>-1.2027777777777777</c:v>
                </c:pt>
                <c:pt idx="180">
                  <c:v>-1.2</c:v>
                </c:pt>
                <c:pt idx="181">
                  <c:v>-1.1972222222222222</c:v>
                </c:pt>
                <c:pt idx="182">
                  <c:v>-1.1944444444444444</c:v>
                </c:pt>
                <c:pt idx="183">
                  <c:v>-1.1916666666666667</c:v>
                </c:pt>
                <c:pt idx="184">
                  <c:v>-1.1888888888888984</c:v>
                </c:pt>
                <c:pt idx="185">
                  <c:v>-1.1861111111111207</c:v>
                </c:pt>
                <c:pt idx="186">
                  <c:v>-1.1833333333333331</c:v>
                </c:pt>
                <c:pt idx="187">
                  <c:v>-1.1805555555555665</c:v>
                </c:pt>
                <c:pt idx="188">
                  <c:v>-1.177777777777778</c:v>
                </c:pt>
                <c:pt idx="189">
                  <c:v>-1.1749999999999998</c:v>
                </c:pt>
                <c:pt idx="190">
                  <c:v>-1.1722222222222221</c:v>
                </c:pt>
                <c:pt idx="191">
                  <c:v>-1.1694444444444438</c:v>
                </c:pt>
                <c:pt idx="192">
                  <c:v>-1.1666666666666665</c:v>
                </c:pt>
                <c:pt idx="193">
                  <c:v>-1.1638888888888901</c:v>
                </c:pt>
                <c:pt idx="194">
                  <c:v>-1.1611111111111121</c:v>
                </c:pt>
                <c:pt idx="195">
                  <c:v>-1.1583333333333341</c:v>
                </c:pt>
                <c:pt idx="196">
                  <c:v>-1.1555555555555561</c:v>
                </c:pt>
                <c:pt idx="197">
                  <c:v>-1.1527777777777781</c:v>
                </c:pt>
                <c:pt idx="198">
                  <c:v>-1.1499999999999906</c:v>
                </c:pt>
                <c:pt idx="199">
                  <c:v>-1.1472222222222219</c:v>
                </c:pt>
                <c:pt idx="200">
                  <c:v>-1.1444444444444444</c:v>
                </c:pt>
                <c:pt idx="201">
                  <c:v>-1.1416666666666666</c:v>
                </c:pt>
                <c:pt idx="202">
                  <c:v>-1.1388888888888973</c:v>
                </c:pt>
                <c:pt idx="203">
                  <c:v>-1.1361111111111195</c:v>
                </c:pt>
                <c:pt idx="204">
                  <c:v>-1.1333333333333333</c:v>
                </c:pt>
                <c:pt idx="205">
                  <c:v>-1.1305555555555651</c:v>
                </c:pt>
                <c:pt idx="206">
                  <c:v>-1.127777777777778</c:v>
                </c:pt>
                <c:pt idx="207">
                  <c:v>-1.125</c:v>
                </c:pt>
                <c:pt idx="208">
                  <c:v>-1.1222222222222222</c:v>
                </c:pt>
                <c:pt idx="209">
                  <c:v>-1.1194444444444438</c:v>
                </c:pt>
                <c:pt idx="210">
                  <c:v>-1.1166666666666667</c:v>
                </c:pt>
                <c:pt idx="211">
                  <c:v>-1.1138888888888889</c:v>
                </c:pt>
                <c:pt idx="212">
                  <c:v>-1.111111111111112</c:v>
                </c:pt>
                <c:pt idx="213">
                  <c:v>-1.1083333333333341</c:v>
                </c:pt>
                <c:pt idx="214">
                  <c:v>-1.1055555555555561</c:v>
                </c:pt>
                <c:pt idx="215">
                  <c:v>-1.1027777777777781</c:v>
                </c:pt>
                <c:pt idx="216">
                  <c:v>-1.1000000000000001</c:v>
                </c:pt>
                <c:pt idx="217">
                  <c:v>-1.0972222222222219</c:v>
                </c:pt>
                <c:pt idx="218">
                  <c:v>-1.0944444444444446</c:v>
                </c:pt>
                <c:pt idx="219">
                  <c:v>-1.0916666666666668</c:v>
                </c:pt>
                <c:pt idx="220">
                  <c:v>-1.0888888888888901</c:v>
                </c:pt>
                <c:pt idx="221">
                  <c:v>-1.0861111111111121</c:v>
                </c:pt>
                <c:pt idx="222">
                  <c:v>-1.0833333333333333</c:v>
                </c:pt>
                <c:pt idx="223">
                  <c:v>-1.0805555555555639</c:v>
                </c:pt>
                <c:pt idx="224">
                  <c:v>-1.0777777777777777</c:v>
                </c:pt>
                <c:pt idx="225">
                  <c:v>-1.075</c:v>
                </c:pt>
                <c:pt idx="226">
                  <c:v>-1.0722222222222222</c:v>
                </c:pt>
                <c:pt idx="227">
                  <c:v>-1.0694444444444438</c:v>
                </c:pt>
                <c:pt idx="228">
                  <c:v>-1.0666666666666667</c:v>
                </c:pt>
                <c:pt idx="229">
                  <c:v>-1.0638888888888889</c:v>
                </c:pt>
                <c:pt idx="230">
                  <c:v>-1.0611111111111111</c:v>
                </c:pt>
                <c:pt idx="231">
                  <c:v>-1.0583333333333331</c:v>
                </c:pt>
                <c:pt idx="232">
                  <c:v>-1.055555555555556</c:v>
                </c:pt>
                <c:pt idx="233">
                  <c:v>-1.052777777777778</c:v>
                </c:pt>
                <c:pt idx="234">
                  <c:v>-1.0499999999999874</c:v>
                </c:pt>
                <c:pt idx="235">
                  <c:v>-1.0472222222222218</c:v>
                </c:pt>
                <c:pt idx="236">
                  <c:v>-1.0444444444444438</c:v>
                </c:pt>
                <c:pt idx="237">
                  <c:v>-1.0416666666666659</c:v>
                </c:pt>
                <c:pt idx="238">
                  <c:v>-1.0388888888888901</c:v>
                </c:pt>
                <c:pt idx="239">
                  <c:v>-1.0361111111111121</c:v>
                </c:pt>
                <c:pt idx="240">
                  <c:v>-1.0333333333333332</c:v>
                </c:pt>
                <c:pt idx="241">
                  <c:v>-1.0305555555555561</c:v>
                </c:pt>
                <c:pt idx="242">
                  <c:v>-1.0277777777777777</c:v>
                </c:pt>
                <c:pt idx="243">
                  <c:v>-1.0249999999999906</c:v>
                </c:pt>
                <c:pt idx="244">
                  <c:v>-1.0222222222222219</c:v>
                </c:pt>
                <c:pt idx="245">
                  <c:v>-1.0194444444444359</c:v>
                </c:pt>
                <c:pt idx="246">
                  <c:v>-1.0166666666666666</c:v>
                </c:pt>
                <c:pt idx="247">
                  <c:v>-1.0138888888888888</c:v>
                </c:pt>
                <c:pt idx="248">
                  <c:v>-1.0111111111111111</c:v>
                </c:pt>
                <c:pt idx="249">
                  <c:v>-1.0083333333333333</c:v>
                </c:pt>
                <c:pt idx="250">
                  <c:v>-1.0055555555555555</c:v>
                </c:pt>
                <c:pt idx="251">
                  <c:v>-1.002777777777778</c:v>
                </c:pt>
                <c:pt idx="252">
                  <c:v>-1</c:v>
                </c:pt>
                <c:pt idx="253">
                  <c:v>-0.99722222222222157</c:v>
                </c:pt>
                <c:pt idx="254">
                  <c:v>-0.99444444444444435</c:v>
                </c:pt>
                <c:pt idx="255">
                  <c:v>-0.99166666666666659</c:v>
                </c:pt>
                <c:pt idx="256">
                  <c:v>-0.98888888888888882</c:v>
                </c:pt>
                <c:pt idx="257">
                  <c:v>-0.98611111111111049</c:v>
                </c:pt>
                <c:pt idx="258">
                  <c:v>-0.98333333333333328</c:v>
                </c:pt>
                <c:pt idx="259">
                  <c:v>-0.98055555555555551</c:v>
                </c:pt>
                <c:pt idx="260">
                  <c:v>-0.97777777777777775</c:v>
                </c:pt>
                <c:pt idx="261">
                  <c:v>-0.97500000000000064</c:v>
                </c:pt>
                <c:pt idx="262">
                  <c:v>-0.97222222222222221</c:v>
                </c:pt>
                <c:pt idx="263">
                  <c:v>-0.96944444444444866</c:v>
                </c:pt>
                <c:pt idx="264">
                  <c:v>-0.96666666666666667</c:v>
                </c:pt>
                <c:pt idx="265">
                  <c:v>-0.96388888888889346</c:v>
                </c:pt>
                <c:pt idx="266">
                  <c:v>-0.96111111111111103</c:v>
                </c:pt>
                <c:pt idx="267">
                  <c:v>-0.9583333333333337</c:v>
                </c:pt>
                <c:pt idx="268">
                  <c:v>-0.9555555555555556</c:v>
                </c:pt>
                <c:pt idx="269">
                  <c:v>-0.95277777777777772</c:v>
                </c:pt>
                <c:pt idx="270">
                  <c:v>-0.95000000000000062</c:v>
                </c:pt>
                <c:pt idx="271">
                  <c:v>-0.94722222222222219</c:v>
                </c:pt>
                <c:pt idx="272">
                  <c:v>-0.94444444444444464</c:v>
                </c:pt>
                <c:pt idx="273">
                  <c:v>-0.94166666666666654</c:v>
                </c:pt>
                <c:pt idx="274">
                  <c:v>-0.9388888888888931</c:v>
                </c:pt>
                <c:pt idx="275">
                  <c:v>-0.93611111111111112</c:v>
                </c:pt>
                <c:pt idx="276">
                  <c:v>-0.93333333333333324</c:v>
                </c:pt>
                <c:pt idx="277">
                  <c:v>-0.93055555555555569</c:v>
                </c:pt>
                <c:pt idx="278">
                  <c:v>-0.9277777777777777</c:v>
                </c:pt>
                <c:pt idx="279">
                  <c:v>-0.92499999999999993</c:v>
                </c:pt>
                <c:pt idx="280">
                  <c:v>-0.92222222222222217</c:v>
                </c:pt>
                <c:pt idx="281">
                  <c:v>-0.91944444444444462</c:v>
                </c:pt>
                <c:pt idx="282">
                  <c:v>-0.91666666666666652</c:v>
                </c:pt>
                <c:pt idx="283">
                  <c:v>-0.91388888888888964</c:v>
                </c:pt>
                <c:pt idx="284">
                  <c:v>-0.91111111111111109</c:v>
                </c:pt>
                <c:pt idx="285">
                  <c:v>-0.90833333333333333</c:v>
                </c:pt>
                <c:pt idx="286">
                  <c:v>-0.90555555555555567</c:v>
                </c:pt>
                <c:pt idx="287">
                  <c:v>-0.90277777777777768</c:v>
                </c:pt>
                <c:pt idx="288">
                  <c:v>-0.89999999999999991</c:v>
                </c:pt>
                <c:pt idx="289">
                  <c:v>-0.89722222222222159</c:v>
                </c:pt>
                <c:pt idx="290">
                  <c:v>-0.8944444444444446</c:v>
                </c:pt>
                <c:pt idx="291">
                  <c:v>-0.8916666666666665</c:v>
                </c:pt>
                <c:pt idx="292">
                  <c:v>-0.88888888888888884</c:v>
                </c:pt>
                <c:pt idx="293">
                  <c:v>-0.88611111111111107</c:v>
                </c:pt>
                <c:pt idx="294">
                  <c:v>-0.8833333333333333</c:v>
                </c:pt>
                <c:pt idx="295">
                  <c:v>-0.88055555555555554</c:v>
                </c:pt>
                <c:pt idx="296">
                  <c:v>-0.87777777777778065</c:v>
                </c:pt>
                <c:pt idx="297">
                  <c:v>-0.87500000000000433</c:v>
                </c:pt>
                <c:pt idx="298">
                  <c:v>-0.87222222222222223</c:v>
                </c:pt>
                <c:pt idx="299">
                  <c:v>-0.86944444444444913</c:v>
                </c:pt>
                <c:pt idx="300">
                  <c:v>-0.8666666666666667</c:v>
                </c:pt>
                <c:pt idx="301">
                  <c:v>-0.86388888888889415</c:v>
                </c:pt>
                <c:pt idx="302">
                  <c:v>-0.86111111111111105</c:v>
                </c:pt>
                <c:pt idx="303">
                  <c:v>-0.85833333333333361</c:v>
                </c:pt>
                <c:pt idx="304">
                  <c:v>-0.85555555555555562</c:v>
                </c:pt>
                <c:pt idx="305">
                  <c:v>-0.85277777777777775</c:v>
                </c:pt>
                <c:pt idx="306">
                  <c:v>-0.85000000000000064</c:v>
                </c:pt>
                <c:pt idx="307">
                  <c:v>-0.84722222222222221</c:v>
                </c:pt>
                <c:pt idx="308">
                  <c:v>-0.84444444444444866</c:v>
                </c:pt>
                <c:pt idx="309">
                  <c:v>-0.84166666666666667</c:v>
                </c:pt>
                <c:pt idx="310">
                  <c:v>-0.83888888888889346</c:v>
                </c:pt>
                <c:pt idx="311">
                  <c:v>-0.83611111111111103</c:v>
                </c:pt>
                <c:pt idx="312">
                  <c:v>-0.8333333333333337</c:v>
                </c:pt>
                <c:pt idx="313">
                  <c:v>-0.8305555555555556</c:v>
                </c:pt>
                <c:pt idx="314">
                  <c:v>-0.82777777777777772</c:v>
                </c:pt>
                <c:pt idx="315">
                  <c:v>-0.82500000000000062</c:v>
                </c:pt>
                <c:pt idx="316">
                  <c:v>-0.82222222222222219</c:v>
                </c:pt>
                <c:pt idx="317">
                  <c:v>-0.81944444444444464</c:v>
                </c:pt>
                <c:pt idx="318">
                  <c:v>-0.81666666666666654</c:v>
                </c:pt>
                <c:pt idx="319">
                  <c:v>-0.8138888888888931</c:v>
                </c:pt>
                <c:pt idx="320">
                  <c:v>-0.81111111111111112</c:v>
                </c:pt>
                <c:pt idx="321">
                  <c:v>-0.80833333333333324</c:v>
                </c:pt>
                <c:pt idx="322">
                  <c:v>-0.80555555555555569</c:v>
                </c:pt>
                <c:pt idx="323">
                  <c:v>-0.8027777777777777</c:v>
                </c:pt>
                <c:pt idx="324">
                  <c:v>-0.79999999999999993</c:v>
                </c:pt>
                <c:pt idx="325">
                  <c:v>-0.79722222222222217</c:v>
                </c:pt>
                <c:pt idx="326">
                  <c:v>-0.79444444444444462</c:v>
                </c:pt>
                <c:pt idx="327">
                  <c:v>-0.79166666666666652</c:v>
                </c:pt>
                <c:pt idx="328">
                  <c:v>-0.78888888888888964</c:v>
                </c:pt>
                <c:pt idx="329">
                  <c:v>-0.78611111111111109</c:v>
                </c:pt>
                <c:pt idx="330">
                  <c:v>-0.78333333333333333</c:v>
                </c:pt>
                <c:pt idx="331">
                  <c:v>-0.78055555555555567</c:v>
                </c:pt>
                <c:pt idx="332">
                  <c:v>-0.77777777777778234</c:v>
                </c:pt>
                <c:pt idx="333">
                  <c:v>-0.7750000000000048</c:v>
                </c:pt>
                <c:pt idx="334">
                  <c:v>-0.77222222222222214</c:v>
                </c:pt>
                <c:pt idx="335">
                  <c:v>-0.76944444444444982</c:v>
                </c:pt>
                <c:pt idx="336">
                  <c:v>-0.76666666666666661</c:v>
                </c:pt>
                <c:pt idx="337">
                  <c:v>-0.76388888888889506</c:v>
                </c:pt>
                <c:pt idx="338">
                  <c:v>-0.76111111111111163</c:v>
                </c:pt>
                <c:pt idx="339">
                  <c:v>-0.75833333333333364</c:v>
                </c:pt>
                <c:pt idx="340">
                  <c:v>-0.75555555555555565</c:v>
                </c:pt>
                <c:pt idx="341">
                  <c:v>-0.75277777777778065</c:v>
                </c:pt>
                <c:pt idx="342">
                  <c:v>-0.75000000000000433</c:v>
                </c:pt>
                <c:pt idx="343">
                  <c:v>-0.74722222222222223</c:v>
                </c:pt>
                <c:pt idx="344">
                  <c:v>-0.74444444444444913</c:v>
                </c:pt>
                <c:pt idx="345">
                  <c:v>-0.7416666666666667</c:v>
                </c:pt>
                <c:pt idx="346">
                  <c:v>-0.73888888888889415</c:v>
                </c:pt>
                <c:pt idx="347">
                  <c:v>-0.73611111111111105</c:v>
                </c:pt>
                <c:pt idx="348">
                  <c:v>-0.73333333333333361</c:v>
                </c:pt>
                <c:pt idx="349">
                  <c:v>-0.73055555555555562</c:v>
                </c:pt>
                <c:pt idx="350">
                  <c:v>-0.72777777777777775</c:v>
                </c:pt>
                <c:pt idx="351">
                  <c:v>-0.72500000000000064</c:v>
                </c:pt>
                <c:pt idx="352">
                  <c:v>-0.72222222222222221</c:v>
                </c:pt>
                <c:pt idx="353">
                  <c:v>-0.71944444444444866</c:v>
                </c:pt>
                <c:pt idx="354">
                  <c:v>-0.71666666666666667</c:v>
                </c:pt>
                <c:pt idx="355">
                  <c:v>-0.71388888888889346</c:v>
                </c:pt>
                <c:pt idx="356">
                  <c:v>-0.71111111111111103</c:v>
                </c:pt>
                <c:pt idx="357">
                  <c:v>-0.7083333333333337</c:v>
                </c:pt>
                <c:pt idx="358">
                  <c:v>-0.7055555555555556</c:v>
                </c:pt>
                <c:pt idx="359">
                  <c:v>-0.70277777777777772</c:v>
                </c:pt>
                <c:pt idx="360">
                  <c:v>-0.70000000000000062</c:v>
                </c:pt>
                <c:pt idx="361">
                  <c:v>-0.69722222222222219</c:v>
                </c:pt>
                <c:pt idx="362">
                  <c:v>-0.69444444444444464</c:v>
                </c:pt>
                <c:pt idx="363">
                  <c:v>-0.69166666666666654</c:v>
                </c:pt>
                <c:pt idx="364">
                  <c:v>-0.6888888888888931</c:v>
                </c:pt>
                <c:pt idx="365">
                  <c:v>-0.68611111111111112</c:v>
                </c:pt>
                <c:pt idx="366">
                  <c:v>-0.68333333333333335</c:v>
                </c:pt>
                <c:pt idx="367">
                  <c:v>-0.68055555555555569</c:v>
                </c:pt>
                <c:pt idx="368">
                  <c:v>-0.67777777777778314</c:v>
                </c:pt>
                <c:pt idx="369">
                  <c:v>-0.67500000000000548</c:v>
                </c:pt>
                <c:pt idx="370">
                  <c:v>-0.67222222222222261</c:v>
                </c:pt>
                <c:pt idx="371">
                  <c:v>-0.66944444444445084</c:v>
                </c:pt>
                <c:pt idx="372">
                  <c:v>-0.66666666666666663</c:v>
                </c:pt>
                <c:pt idx="373">
                  <c:v>-0.6638888888888963</c:v>
                </c:pt>
                <c:pt idx="374">
                  <c:v>-0.66111111111111165</c:v>
                </c:pt>
                <c:pt idx="375">
                  <c:v>-0.65833333333333743</c:v>
                </c:pt>
                <c:pt idx="376">
                  <c:v>-0.65555555555556011</c:v>
                </c:pt>
                <c:pt idx="377">
                  <c:v>-0.65277777777778234</c:v>
                </c:pt>
                <c:pt idx="378">
                  <c:v>-0.6500000000000048</c:v>
                </c:pt>
                <c:pt idx="379">
                  <c:v>-0.64722222222222214</c:v>
                </c:pt>
                <c:pt idx="380">
                  <c:v>-0.64444444444444982</c:v>
                </c:pt>
                <c:pt idx="381">
                  <c:v>-0.64166666666666661</c:v>
                </c:pt>
                <c:pt idx="382">
                  <c:v>-0.63888888888889506</c:v>
                </c:pt>
                <c:pt idx="383">
                  <c:v>-0.63611111111111163</c:v>
                </c:pt>
                <c:pt idx="384">
                  <c:v>-0.63333333333333364</c:v>
                </c:pt>
                <c:pt idx="385">
                  <c:v>-0.63055555555555565</c:v>
                </c:pt>
                <c:pt idx="386">
                  <c:v>-0.62777777777778065</c:v>
                </c:pt>
                <c:pt idx="387">
                  <c:v>-0.62500000000000433</c:v>
                </c:pt>
                <c:pt idx="388">
                  <c:v>-0.62222222222222223</c:v>
                </c:pt>
                <c:pt idx="389">
                  <c:v>-0.61944444444444924</c:v>
                </c:pt>
                <c:pt idx="390">
                  <c:v>-0.6166666666666667</c:v>
                </c:pt>
                <c:pt idx="391">
                  <c:v>-0.61388888888889426</c:v>
                </c:pt>
                <c:pt idx="392">
                  <c:v>-0.6111111111111116</c:v>
                </c:pt>
                <c:pt idx="393">
                  <c:v>-0.60833333333333361</c:v>
                </c:pt>
                <c:pt idx="394">
                  <c:v>-0.60555555555555562</c:v>
                </c:pt>
                <c:pt idx="395">
                  <c:v>-0.60277777777777763</c:v>
                </c:pt>
                <c:pt idx="396">
                  <c:v>-0.59999999999999987</c:v>
                </c:pt>
                <c:pt idx="397">
                  <c:v>-0.59722222222221777</c:v>
                </c:pt>
                <c:pt idx="398">
                  <c:v>-0.59444444444444433</c:v>
                </c:pt>
                <c:pt idx="399">
                  <c:v>-0.59166666666666656</c:v>
                </c:pt>
                <c:pt idx="400">
                  <c:v>-0.5888888888888888</c:v>
                </c:pt>
                <c:pt idx="401">
                  <c:v>-0.58611111111111058</c:v>
                </c:pt>
                <c:pt idx="402">
                  <c:v>-0.58333333333333326</c:v>
                </c:pt>
                <c:pt idx="403">
                  <c:v>-0.58055555555555549</c:v>
                </c:pt>
                <c:pt idx="404">
                  <c:v>-0.57777777777777772</c:v>
                </c:pt>
                <c:pt idx="405">
                  <c:v>-0.57500000000000062</c:v>
                </c:pt>
                <c:pt idx="406">
                  <c:v>-0.57222222222222219</c:v>
                </c:pt>
                <c:pt idx="407">
                  <c:v>-0.56944444444444464</c:v>
                </c:pt>
                <c:pt idx="408">
                  <c:v>-0.56666666666666654</c:v>
                </c:pt>
                <c:pt idx="409">
                  <c:v>-0.5638888888888931</c:v>
                </c:pt>
                <c:pt idx="410">
                  <c:v>-0.56111111111111112</c:v>
                </c:pt>
                <c:pt idx="411">
                  <c:v>-0.55833333333333335</c:v>
                </c:pt>
                <c:pt idx="412">
                  <c:v>-0.55555555555555569</c:v>
                </c:pt>
                <c:pt idx="413">
                  <c:v>-0.55277777777777781</c:v>
                </c:pt>
                <c:pt idx="414">
                  <c:v>-0.55000000000000004</c:v>
                </c:pt>
                <c:pt idx="415">
                  <c:v>-0.54722222222222228</c:v>
                </c:pt>
                <c:pt idx="416">
                  <c:v>-0.54444444444444462</c:v>
                </c:pt>
                <c:pt idx="417">
                  <c:v>-0.54166666666666652</c:v>
                </c:pt>
                <c:pt idx="418">
                  <c:v>-0.53888888888888875</c:v>
                </c:pt>
                <c:pt idx="419">
                  <c:v>-0.53611111111111098</c:v>
                </c:pt>
                <c:pt idx="420">
                  <c:v>-0.53333333333333321</c:v>
                </c:pt>
                <c:pt idx="421">
                  <c:v>-0.53055555555555545</c:v>
                </c:pt>
                <c:pt idx="422">
                  <c:v>-0.52777777777777768</c:v>
                </c:pt>
                <c:pt idx="423">
                  <c:v>-0.52499999999999991</c:v>
                </c:pt>
                <c:pt idx="424">
                  <c:v>-0.52222222222222159</c:v>
                </c:pt>
                <c:pt idx="425">
                  <c:v>-0.5194444444444446</c:v>
                </c:pt>
                <c:pt idx="426">
                  <c:v>-0.5166666666666665</c:v>
                </c:pt>
                <c:pt idx="427">
                  <c:v>-0.51388888888888884</c:v>
                </c:pt>
                <c:pt idx="428">
                  <c:v>-0.51111111111111107</c:v>
                </c:pt>
                <c:pt idx="429">
                  <c:v>-0.5083333333333333</c:v>
                </c:pt>
                <c:pt idx="430">
                  <c:v>-0.50555555555555554</c:v>
                </c:pt>
                <c:pt idx="431">
                  <c:v>-0.50277777777777777</c:v>
                </c:pt>
                <c:pt idx="432">
                  <c:v>-0.5</c:v>
                </c:pt>
                <c:pt idx="433">
                  <c:v>-0.49722222222222462</c:v>
                </c:pt>
                <c:pt idx="434">
                  <c:v>-0.49444444444444713</c:v>
                </c:pt>
                <c:pt idx="435">
                  <c:v>-0.49166666666666986</c:v>
                </c:pt>
                <c:pt idx="436">
                  <c:v>-0.48888888888889498</c:v>
                </c:pt>
                <c:pt idx="437">
                  <c:v>-0.48611111111111116</c:v>
                </c:pt>
                <c:pt idx="438">
                  <c:v>-0.48333333333333339</c:v>
                </c:pt>
                <c:pt idx="439">
                  <c:v>-0.4805555555555554</c:v>
                </c:pt>
                <c:pt idx="440">
                  <c:v>-0.47777777777778041</c:v>
                </c:pt>
                <c:pt idx="441">
                  <c:v>-0.47500000000000031</c:v>
                </c:pt>
                <c:pt idx="442">
                  <c:v>-0.47222222222222232</c:v>
                </c:pt>
                <c:pt idx="443">
                  <c:v>-0.46944444444444638</c:v>
                </c:pt>
                <c:pt idx="444">
                  <c:v>-0.46666666666666895</c:v>
                </c:pt>
                <c:pt idx="445">
                  <c:v>-0.46388888888889357</c:v>
                </c:pt>
                <c:pt idx="446">
                  <c:v>-0.46111111111111103</c:v>
                </c:pt>
                <c:pt idx="447">
                  <c:v>-0.45833333333333326</c:v>
                </c:pt>
                <c:pt idx="448">
                  <c:v>-0.45555555555555549</c:v>
                </c:pt>
                <c:pt idx="449">
                  <c:v>-0.45277777777777983</c:v>
                </c:pt>
                <c:pt idx="450">
                  <c:v>-0.45</c:v>
                </c:pt>
                <c:pt idx="451">
                  <c:v>-0.4472222222222223</c:v>
                </c:pt>
                <c:pt idx="452">
                  <c:v>-0.44444444444444442</c:v>
                </c:pt>
                <c:pt idx="453">
                  <c:v>-0.44166666666666682</c:v>
                </c:pt>
                <c:pt idx="454">
                  <c:v>-0.4388888888888951</c:v>
                </c:pt>
                <c:pt idx="455">
                  <c:v>-0.43611111111111112</c:v>
                </c:pt>
                <c:pt idx="456">
                  <c:v>-0.43333333333333335</c:v>
                </c:pt>
                <c:pt idx="457">
                  <c:v>-0.43055555555555558</c:v>
                </c:pt>
                <c:pt idx="458">
                  <c:v>-0.42777777777778092</c:v>
                </c:pt>
                <c:pt idx="459">
                  <c:v>-0.42500000000000032</c:v>
                </c:pt>
                <c:pt idx="460">
                  <c:v>-0.42222222222222439</c:v>
                </c:pt>
                <c:pt idx="461">
                  <c:v>-0.4194444444444469</c:v>
                </c:pt>
                <c:pt idx="462">
                  <c:v>-0.41666666666666924</c:v>
                </c:pt>
                <c:pt idx="463">
                  <c:v>-0.41388888888889358</c:v>
                </c:pt>
                <c:pt idx="464">
                  <c:v>-0.41111111111111093</c:v>
                </c:pt>
                <c:pt idx="465">
                  <c:v>-0.40833333333333321</c:v>
                </c:pt>
                <c:pt idx="466">
                  <c:v>-0.40555555555555545</c:v>
                </c:pt>
                <c:pt idx="467">
                  <c:v>-0.40277777777778007</c:v>
                </c:pt>
                <c:pt idx="468">
                  <c:v>-0.4</c:v>
                </c:pt>
                <c:pt idx="469">
                  <c:v>-0.39722222222222536</c:v>
                </c:pt>
                <c:pt idx="470">
                  <c:v>-0.39444444444444815</c:v>
                </c:pt>
                <c:pt idx="471">
                  <c:v>-0.39166666666667044</c:v>
                </c:pt>
                <c:pt idx="472">
                  <c:v>-0.38888888888889517</c:v>
                </c:pt>
                <c:pt idx="473">
                  <c:v>-0.38611111111111107</c:v>
                </c:pt>
                <c:pt idx="474">
                  <c:v>-0.3833333333333333</c:v>
                </c:pt>
                <c:pt idx="475">
                  <c:v>-0.38055555555555581</c:v>
                </c:pt>
                <c:pt idx="476">
                  <c:v>-0.37777777777778154</c:v>
                </c:pt>
                <c:pt idx="477">
                  <c:v>-0.37500000000000211</c:v>
                </c:pt>
                <c:pt idx="478">
                  <c:v>-0.37222222222222462</c:v>
                </c:pt>
                <c:pt idx="479">
                  <c:v>-0.36944444444444713</c:v>
                </c:pt>
                <c:pt idx="480">
                  <c:v>-0.36666666666666986</c:v>
                </c:pt>
                <c:pt idx="481">
                  <c:v>-0.36388888888889498</c:v>
                </c:pt>
                <c:pt idx="482">
                  <c:v>-0.36111111111111116</c:v>
                </c:pt>
                <c:pt idx="483">
                  <c:v>-0.35833333333333339</c:v>
                </c:pt>
                <c:pt idx="484">
                  <c:v>-0.3555555555555554</c:v>
                </c:pt>
                <c:pt idx="485">
                  <c:v>-0.35277777777778041</c:v>
                </c:pt>
                <c:pt idx="486">
                  <c:v>-0.35000000000000031</c:v>
                </c:pt>
                <c:pt idx="487">
                  <c:v>-0.34722222222222232</c:v>
                </c:pt>
                <c:pt idx="488">
                  <c:v>-0.34444444444444638</c:v>
                </c:pt>
                <c:pt idx="489">
                  <c:v>-0.34166666666666895</c:v>
                </c:pt>
                <c:pt idx="490">
                  <c:v>-0.33888888888889518</c:v>
                </c:pt>
                <c:pt idx="491">
                  <c:v>-0.33611111111111108</c:v>
                </c:pt>
                <c:pt idx="492">
                  <c:v>-0.33333333333333331</c:v>
                </c:pt>
                <c:pt idx="493">
                  <c:v>-0.33055555555555582</c:v>
                </c:pt>
                <c:pt idx="494">
                  <c:v>-0.32777777777778194</c:v>
                </c:pt>
                <c:pt idx="495">
                  <c:v>-0.3250000000000024</c:v>
                </c:pt>
                <c:pt idx="496">
                  <c:v>-0.32222222222222491</c:v>
                </c:pt>
                <c:pt idx="497">
                  <c:v>-0.31944444444444753</c:v>
                </c:pt>
                <c:pt idx="498">
                  <c:v>-0.31666666666667043</c:v>
                </c:pt>
                <c:pt idx="499">
                  <c:v>-0.3138888888888951</c:v>
                </c:pt>
                <c:pt idx="500">
                  <c:v>-0.31111111111111112</c:v>
                </c:pt>
                <c:pt idx="501">
                  <c:v>-0.30833333333333335</c:v>
                </c:pt>
                <c:pt idx="502">
                  <c:v>-0.30555555555555558</c:v>
                </c:pt>
                <c:pt idx="503">
                  <c:v>-0.30277777777778092</c:v>
                </c:pt>
                <c:pt idx="504">
                  <c:v>-0.30000000000000032</c:v>
                </c:pt>
                <c:pt idx="505">
                  <c:v>-0.29722222222222439</c:v>
                </c:pt>
                <c:pt idx="506">
                  <c:v>-0.2944444444444469</c:v>
                </c:pt>
                <c:pt idx="507">
                  <c:v>-0.29166666666666924</c:v>
                </c:pt>
                <c:pt idx="508">
                  <c:v>-0.28888888888889358</c:v>
                </c:pt>
                <c:pt idx="509">
                  <c:v>-0.28611111111111093</c:v>
                </c:pt>
                <c:pt idx="510">
                  <c:v>-0.28333333333333321</c:v>
                </c:pt>
                <c:pt idx="511">
                  <c:v>-0.28055555555555545</c:v>
                </c:pt>
                <c:pt idx="512">
                  <c:v>-0.27777777777778007</c:v>
                </c:pt>
                <c:pt idx="513">
                  <c:v>-0.27500000000000002</c:v>
                </c:pt>
                <c:pt idx="514">
                  <c:v>-0.27222222222222231</c:v>
                </c:pt>
                <c:pt idx="515">
                  <c:v>-0.26944444444444438</c:v>
                </c:pt>
                <c:pt idx="516">
                  <c:v>-0.26666666666666738</c:v>
                </c:pt>
                <c:pt idx="517">
                  <c:v>-0.26388888888889345</c:v>
                </c:pt>
                <c:pt idx="518">
                  <c:v>-0.26111111111111079</c:v>
                </c:pt>
                <c:pt idx="519">
                  <c:v>-0.25833333333333325</c:v>
                </c:pt>
                <c:pt idx="520">
                  <c:v>-0.25555555555555554</c:v>
                </c:pt>
                <c:pt idx="521">
                  <c:v>-0.25277777777777782</c:v>
                </c:pt>
                <c:pt idx="522">
                  <c:v>-0.25</c:v>
                </c:pt>
                <c:pt idx="523">
                  <c:v>-0.24722222222222354</c:v>
                </c:pt>
                <c:pt idx="524">
                  <c:v>-0.24444444444444721</c:v>
                </c:pt>
                <c:pt idx="525">
                  <c:v>-0.2416666666666667</c:v>
                </c:pt>
                <c:pt idx="526">
                  <c:v>-0.23888888888888893</c:v>
                </c:pt>
                <c:pt idx="527">
                  <c:v>-0.23611111111111124</c:v>
                </c:pt>
                <c:pt idx="528">
                  <c:v>-0.2333333333333345</c:v>
                </c:pt>
                <c:pt idx="529">
                  <c:v>-0.23055555555555537</c:v>
                </c:pt>
                <c:pt idx="530">
                  <c:v>-0.22777777777777763</c:v>
                </c:pt>
                <c:pt idx="531">
                  <c:v>-0.22500000000000001</c:v>
                </c:pt>
                <c:pt idx="532">
                  <c:v>-0.22222222222222221</c:v>
                </c:pt>
                <c:pt idx="533">
                  <c:v>-0.21944444444444747</c:v>
                </c:pt>
                <c:pt idx="534">
                  <c:v>-0.21666666666666656</c:v>
                </c:pt>
                <c:pt idx="535">
                  <c:v>-0.21388888888888891</c:v>
                </c:pt>
                <c:pt idx="536">
                  <c:v>-0.21111111111111144</c:v>
                </c:pt>
                <c:pt idx="537">
                  <c:v>-0.20833333333333451</c:v>
                </c:pt>
                <c:pt idx="538">
                  <c:v>-0.20555555555555538</c:v>
                </c:pt>
                <c:pt idx="539">
                  <c:v>-0.20277777777777772</c:v>
                </c:pt>
                <c:pt idx="540">
                  <c:v>-0.2</c:v>
                </c:pt>
                <c:pt idx="541">
                  <c:v>-0.19722222222222224</c:v>
                </c:pt>
                <c:pt idx="542">
                  <c:v>-0.19444444444444653</c:v>
                </c:pt>
                <c:pt idx="543">
                  <c:v>-0.19166666666666665</c:v>
                </c:pt>
                <c:pt idx="544">
                  <c:v>-0.18888888888888891</c:v>
                </c:pt>
                <c:pt idx="545">
                  <c:v>-0.18611111111111242</c:v>
                </c:pt>
                <c:pt idx="546">
                  <c:v>-0.18333333333333479</c:v>
                </c:pt>
                <c:pt idx="547">
                  <c:v>-0.18055555555555558</c:v>
                </c:pt>
                <c:pt idx="548">
                  <c:v>-0.17777777777777781</c:v>
                </c:pt>
                <c:pt idx="549">
                  <c:v>-0.17500000000000004</c:v>
                </c:pt>
                <c:pt idx="550">
                  <c:v>-0.17222222222222244</c:v>
                </c:pt>
                <c:pt idx="551">
                  <c:v>-0.16944444444444687</c:v>
                </c:pt>
                <c:pt idx="552">
                  <c:v>-0.16666666666666652</c:v>
                </c:pt>
                <c:pt idx="553">
                  <c:v>-0.16388888888888875</c:v>
                </c:pt>
                <c:pt idx="554">
                  <c:v>-0.16111111111111098</c:v>
                </c:pt>
                <c:pt idx="555">
                  <c:v>-0.15833333333333494</c:v>
                </c:pt>
                <c:pt idx="556">
                  <c:v>-0.15555555555555545</c:v>
                </c:pt>
                <c:pt idx="557">
                  <c:v>-0.15277777777777771</c:v>
                </c:pt>
                <c:pt idx="558">
                  <c:v>-0.15000000000000024</c:v>
                </c:pt>
                <c:pt idx="559">
                  <c:v>-0.14722222222222334</c:v>
                </c:pt>
                <c:pt idx="560">
                  <c:v>-0.14444444444444693</c:v>
                </c:pt>
                <c:pt idx="561">
                  <c:v>-0.14166666666666661</c:v>
                </c:pt>
                <c:pt idx="562">
                  <c:v>-0.13888888888888884</c:v>
                </c:pt>
                <c:pt idx="563">
                  <c:v>-0.13611111111111121</c:v>
                </c:pt>
                <c:pt idx="564">
                  <c:v>-0.13333333333333341</c:v>
                </c:pt>
                <c:pt idx="565">
                  <c:v>-0.13055555555555537</c:v>
                </c:pt>
                <c:pt idx="566">
                  <c:v>-0.12777777777777777</c:v>
                </c:pt>
                <c:pt idx="567">
                  <c:v>-0.125</c:v>
                </c:pt>
                <c:pt idx="568">
                  <c:v>-0.12222222222222359</c:v>
                </c:pt>
                <c:pt idx="569">
                  <c:v>-0.11944444444444446</c:v>
                </c:pt>
                <c:pt idx="570">
                  <c:v>-0.11666666666666672</c:v>
                </c:pt>
                <c:pt idx="571">
                  <c:v>-0.11388888888888885</c:v>
                </c:pt>
                <c:pt idx="572">
                  <c:v>-0.11111111111111116</c:v>
                </c:pt>
                <c:pt idx="573">
                  <c:v>-0.10833333333333339</c:v>
                </c:pt>
                <c:pt idx="574">
                  <c:v>-0.10555555555555562</c:v>
                </c:pt>
                <c:pt idx="575">
                  <c:v>-0.10277777777777763</c:v>
                </c:pt>
                <c:pt idx="576">
                  <c:v>-0.10000000000000003</c:v>
                </c:pt>
                <c:pt idx="577">
                  <c:v>-9.7222222222222168E-2</c:v>
                </c:pt>
                <c:pt idx="578">
                  <c:v>-9.4444444444444345E-2</c:v>
                </c:pt>
                <c:pt idx="579">
                  <c:v>-9.1666666666667562E-2</c:v>
                </c:pt>
                <c:pt idx="580">
                  <c:v>-8.8888888888888795E-2</c:v>
                </c:pt>
                <c:pt idx="581">
                  <c:v>-8.6111111111110819E-2</c:v>
                </c:pt>
                <c:pt idx="582">
                  <c:v>-8.3333333333333273E-2</c:v>
                </c:pt>
                <c:pt idx="583">
                  <c:v>-8.0555555555556824E-2</c:v>
                </c:pt>
                <c:pt idx="584">
                  <c:v>-7.7777777777777724E-2</c:v>
                </c:pt>
                <c:pt idx="585">
                  <c:v>-7.5000000000000011E-2</c:v>
                </c:pt>
                <c:pt idx="586">
                  <c:v>-7.2222222222222424E-2</c:v>
                </c:pt>
                <c:pt idx="587">
                  <c:v>-6.9444444444444434E-2</c:v>
                </c:pt>
                <c:pt idx="588">
                  <c:v>-6.666666666666668E-2</c:v>
                </c:pt>
                <c:pt idx="589">
                  <c:v>-6.3888888888888884E-2</c:v>
                </c:pt>
                <c:pt idx="590">
                  <c:v>-6.1111111111111123E-2</c:v>
                </c:pt>
                <c:pt idx="591">
                  <c:v>-5.8333333333334E-2</c:v>
                </c:pt>
                <c:pt idx="592">
                  <c:v>-5.5555555555555455E-2</c:v>
                </c:pt>
                <c:pt idx="593">
                  <c:v>-5.2777777777777812E-2</c:v>
                </c:pt>
                <c:pt idx="594">
                  <c:v>-5.0000000000000093E-2</c:v>
                </c:pt>
                <c:pt idx="595">
                  <c:v>-4.7222222222222332E-2</c:v>
                </c:pt>
                <c:pt idx="596">
                  <c:v>-4.4444444444444522E-2</c:v>
                </c:pt>
                <c:pt idx="597">
                  <c:v>-4.1666666666666505E-2</c:v>
                </c:pt>
                <c:pt idx="598">
                  <c:v>-3.8888888888888751E-2</c:v>
                </c:pt>
                <c:pt idx="599">
                  <c:v>-3.6111111111111011E-2</c:v>
                </c:pt>
                <c:pt idx="600">
                  <c:v>-3.3333333333333215E-2</c:v>
                </c:pt>
                <c:pt idx="601">
                  <c:v>-3.055555555555545E-2</c:v>
                </c:pt>
                <c:pt idx="602">
                  <c:v>-2.7777777777778141E-2</c:v>
                </c:pt>
                <c:pt idx="603">
                  <c:v>-2.4999999999999911E-2</c:v>
                </c:pt>
                <c:pt idx="604">
                  <c:v>-2.2222222222222202E-2</c:v>
                </c:pt>
                <c:pt idx="605">
                  <c:v>-1.9444444444444389E-2</c:v>
                </c:pt>
                <c:pt idx="606">
                  <c:v>-1.6666666666666621E-2</c:v>
                </c:pt>
                <c:pt idx="607">
                  <c:v>-1.3888888888888984E-2</c:v>
                </c:pt>
                <c:pt idx="608">
                  <c:v>-1.1111111111111101E-2</c:v>
                </c:pt>
                <c:pt idx="609">
                  <c:v>-8.3333333333333228E-3</c:v>
                </c:pt>
                <c:pt idx="610">
                  <c:v>-5.5555555555555358E-3</c:v>
                </c:pt>
                <c:pt idx="611">
                  <c:v>-2.7777777777778208E-3</c:v>
                </c:pt>
                <c:pt idx="612">
                  <c:v>0</c:v>
                </c:pt>
                <c:pt idx="613">
                  <c:v>2.7777777777778208E-3</c:v>
                </c:pt>
                <c:pt idx="614">
                  <c:v>5.5555555555555358E-3</c:v>
                </c:pt>
                <c:pt idx="615">
                  <c:v>8.3333333333333228E-3</c:v>
                </c:pt>
                <c:pt idx="616">
                  <c:v>1.1111111111111101E-2</c:v>
                </c:pt>
                <c:pt idx="617">
                  <c:v>1.3888888888888984E-2</c:v>
                </c:pt>
                <c:pt idx="618">
                  <c:v>1.6666666666666621E-2</c:v>
                </c:pt>
                <c:pt idx="619">
                  <c:v>1.9444444444444601E-2</c:v>
                </c:pt>
                <c:pt idx="620">
                  <c:v>2.2222222222222442E-2</c:v>
                </c:pt>
                <c:pt idx="621">
                  <c:v>2.5000000000000192E-2</c:v>
                </c:pt>
                <c:pt idx="622">
                  <c:v>2.7777777777778363E-2</c:v>
                </c:pt>
                <c:pt idx="623">
                  <c:v>3.0555555555555676E-2</c:v>
                </c:pt>
                <c:pt idx="624">
                  <c:v>3.3333333333333444E-2</c:v>
                </c:pt>
                <c:pt idx="625">
                  <c:v>3.6111111111111212E-2</c:v>
                </c:pt>
                <c:pt idx="626">
                  <c:v>3.888888888888898E-2</c:v>
                </c:pt>
                <c:pt idx="627">
                  <c:v>4.1666666666666761E-2</c:v>
                </c:pt>
                <c:pt idx="628">
                  <c:v>4.4444444444444522E-2</c:v>
                </c:pt>
                <c:pt idx="629">
                  <c:v>4.7222222222222332E-2</c:v>
                </c:pt>
                <c:pt idx="630">
                  <c:v>5.0000000000000093E-2</c:v>
                </c:pt>
                <c:pt idx="631">
                  <c:v>5.2777777777777812E-2</c:v>
                </c:pt>
                <c:pt idx="632">
                  <c:v>5.5555555555555455E-2</c:v>
                </c:pt>
                <c:pt idx="633">
                  <c:v>5.8333333333334E-2</c:v>
                </c:pt>
                <c:pt idx="634">
                  <c:v>6.1111111111111123E-2</c:v>
                </c:pt>
                <c:pt idx="635">
                  <c:v>6.3888888888888884E-2</c:v>
                </c:pt>
                <c:pt idx="636">
                  <c:v>6.666666666666668E-2</c:v>
                </c:pt>
                <c:pt idx="637">
                  <c:v>6.9444444444444434E-2</c:v>
                </c:pt>
                <c:pt idx="638">
                  <c:v>7.2222222222222424E-2</c:v>
                </c:pt>
                <c:pt idx="639">
                  <c:v>7.5000000000000011E-2</c:v>
                </c:pt>
                <c:pt idx="640">
                  <c:v>7.7777777777777724E-2</c:v>
                </c:pt>
                <c:pt idx="641">
                  <c:v>8.0555555555556824E-2</c:v>
                </c:pt>
                <c:pt idx="642">
                  <c:v>8.3333333333333523E-2</c:v>
                </c:pt>
                <c:pt idx="643">
                  <c:v>8.6111111111110819E-2</c:v>
                </c:pt>
                <c:pt idx="644">
                  <c:v>8.8888888888889767E-2</c:v>
                </c:pt>
                <c:pt idx="645">
                  <c:v>9.1666666666667757E-2</c:v>
                </c:pt>
                <c:pt idx="646">
                  <c:v>9.4444444444444567E-2</c:v>
                </c:pt>
                <c:pt idx="647">
                  <c:v>9.7222222222222363E-2</c:v>
                </c:pt>
                <c:pt idx="648">
                  <c:v>0.10000000000000009</c:v>
                </c:pt>
                <c:pt idx="649">
                  <c:v>0.10277777777777802</c:v>
                </c:pt>
                <c:pt idx="650">
                  <c:v>0.10555555555555562</c:v>
                </c:pt>
                <c:pt idx="651">
                  <c:v>0.10833333333333339</c:v>
                </c:pt>
                <c:pt idx="652">
                  <c:v>0.11111111111111116</c:v>
                </c:pt>
                <c:pt idx="653">
                  <c:v>0.11388888888888885</c:v>
                </c:pt>
                <c:pt idx="654">
                  <c:v>0.11666666666666672</c:v>
                </c:pt>
                <c:pt idx="655">
                  <c:v>0.11944444444444446</c:v>
                </c:pt>
                <c:pt idx="656">
                  <c:v>0.12222222222222359</c:v>
                </c:pt>
                <c:pt idx="657">
                  <c:v>0.125</c:v>
                </c:pt>
                <c:pt idx="658">
                  <c:v>0.12777777777777777</c:v>
                </c:pt>
                <c:pt idx="659">
                  <c:v>0.13055555555555537</c:v>
                </c:pt>
                <c:pt idx="660">
                  <c:v>0.13333333333333341</c:v>
                </c:pt>
                <c:pt idx="661">
                  <c:v>0.13611111111111121</c:v>
                </c:pt>
                <c:pt idx="662">
                  <c:v>0.13888888888888884</c:v>
                </c:pt>
                <c:pt idx="663">
                  <c:v>0.14166666666666661</c:v>
                </c:pt>
                <c:pt idx="664">
                  <c:v>0.14444444444444715</c:v>
                </c:pt>
                <c:pt idx="665">
                  <c:v>0.14722222222222353</c:v>
                </c:pt>
                <c:pt idx="666">
                  <c:v>0.15000000000000024</c:v>
                </c:pt>
                <c:pt idx="667">
                  <c:v>0.1527777777777779</c:v>
                </c:pt>
                <c:pt idx="668">
                  <c:v>0.1555555555555557</c:v>
                </c:pt>
                <c:pt idx="669">
                  <c:v>0.15833333333333513</c:v>
                </c:pt>
                <c:pt idx="670">
                  <c:v>0.1611111111111112</c:v>
                </c:pt>
                <c:pt idx="671">
                  <c:v>0.16388888888888897</c:v>
                </c:pt>
                <c:pt idx="672">
                  <c:v>0.16666666666666669</c:v>
                </c:pt>
                <c:pt idx="673">
                  <c:v>0.16944444444444687</c:v>
                </c:pt>
                <c:pt idx="674">
                  <c:v>0.17222222222222244</c:v>
                </c:pt>
                <c:pt idx="675">
                  <c:v>0.17500000000000004</c:v>
                </c:pt>
                <c:pt idx="676">
                  <c:v>0.17777777777777781</c:v>
                </c:pt>
                <c:pt idx="677">
                  <c:v>0.18055555555555558</c:v>
                </c:pt>
                <c:pt idx="678">
                  <c:v>0.18333333333333479</c:v>
                </c:pt>
                <c:pt idx="679">
                  <c:v>0.18611111111111242</c:v>
                </c:pt>
                <c:pt idx="680">
                  <c:v>0.18888888888888891</c:v>
                </c:pt>
                <c:pt idx="681">
                  <c:v>0.19166666666666665</c:v>
                </c:pt>
                <c:pt idx="682">
                  <c:v>0.19444444444444653</c:v>
                </c:pt>
                <c:pt idx="683">
                  <c:v>0.19722222222222224</c:v>
                </c:pt>
                <c:pt idx="684">
                  <c:v>0.2</c:v>
                </c:pt>
                <c:pt idx="685">
                  <c:v>0.20277777777777772</c:v>
                </c:pt>
                <c:pt idx="686">
                  <c:v>0.20555555555555538</c:v>
                </c:pt>
                <c:pt idx="687">
                  <c:v>0.20833333333333476</c:v>
                </c:pt>
                <c:pt idx="688">
                  <c:v>0.21111111111111144</c:v>
                </c:pt>
                <c:pt idx="689">
                  <c:v>0.21388888888888904</c:v>
                </c:pt>
                <c:pt idx="690">
                  <c:v>0.21666666666666679</c:v>
                </c:pt>
                <c:pt idx="691">
                  <c:v>0.21944444444444772</c:v>
                </c:pt>
                <c:pt idx="692">
                  <c:v>0.2222222222222224</c:v>
                </c:pt>
                <c:pt idx="693">
                  <c:v>0.22500000000000009</c:v>
                </c:pt>
                <c:pt idx="694">
                  <c:v>0.22777777777777786</c:v>
                </c:pt>
                <c:pt idx="695">
                  <c:v>0.23055555555555562</c:v>
                </c:pt>
                <c:pt idx="696">
                  <c:v>0.2333333333333345</c:v>
                </c:pt>
                <c:pt idx="697">
                  <c:v>0.23611111111111124</c:v>
                </c:pt>
                <c:pt idx="698">
                  <c:v>0.23888888888888893</c:v>
                </c:pt>
                <c:pt idx="699">
                  <c:v>0.2416666666666667</c:v>
                </c:pt>
                <c:pt idx="700">
                  <c:v>0.24444444444444721</c:v>
                </c:pt>
                <c:pt idx="701">
                  <c:v>0.24722222222222354</c:v>
                </c:pt>
                <c:pt idx="702">
                  <c:v>0.25</c:v>
                </c:pt>
                <c:pt idx="703">
                  <c:v>0.25277777777777782</c:v>
                </c:pt>
                <c:pt idx="704">
                  <c:v>0.25555555555555554</c:v>
                </c:pt>
                <c:pt idx="705">
                  <c:v>0.25833333333333325</c:v>
                </c:pt>
                <c:pt idx="706">
                  <c:v>0.26111111111111079</c:v>
                </c:pt>
                <c:pt idx="707">
                  <c:v>0.26388888888889345</c:v>
                </c:pt>
                <c:pt idx="708">
                  <c:v>0.26666666666666738</c:v>
                </c:pt>
                <c:pt idx="709">
                  <c:v>0.26944444444444482</c:v>
                </c:pt>
                <c:pt idx="710">
                  <c:v>0.27222222222222237</c:v>
                </c:pt>
                <c:pt idx="711">
                  <c:v>0.2750000000000003</c:v>
                </c:pt>
                <c:pt idx="712">
                  <c:v>0.27777777777778023</c:v>
                </c:pt>
                <c:pt idx="713">
                  <c:v>0.28055555555555567</c:v>
                </c:pt>
                <c:pt idx="714">
                  <c:v>0.28333333333333344</c:v>
                </c:pt>
                <c:pt idx="715">
                  <c:v>0.2861111111111112</c:v>
                </c:pt>
                <c:pt idx="716">
                  <c:v>0.28888888888889369</c:v>
                </c:pt>
                <c:pt idx="717">
                  <c:v>0.29166666666666946</c:v>
                </c:pt>
                <c:pt idx="718">
                  <c:v>0.2944444444444469</c:v>
                </c:pt>
                <c:pt idx="719">
                  <c:v>0.29722222222222439</c:v>
                </c:pt>
                <c:pt idx="720">
                  <c:v>0.30000000000000032</c:v>
                </c:pt>
                <c:pt idx="721">
                  <c:v>0.30277777777778092</c:v>
                </c:pt>
                <c:pt idx="722">
                  <c:v>0.30555555555555558</c:v>
                </c:pt>
                <c:pt idx="723">
                  <c:v>0.30833333333333335</c:v>
                </c:pt>
                <c:pt idx="724">
                  <c:v>0.31111111111111112</c:v>
                </c:pt>
                <c:pt idx="725">
                  <c:v>0.3138888888888951</c:v>
                </c:pt>
                <c:pt idx="726">
                  <c:v>0.31666666666667043</c:v>
                </c:pt>
                <c:pt idx="727">
                  <c:v>0.31944444444444753</c:v>
                </c:pt>
                <c:pt idx="728">
                  <c:v>0.32222222222222491</c:v>
                </c:pt>
                <c:pt idx="729">
                  <c:v>0.3250000000000024</c:v>
                </c:pt>
                <c:pt idx="730">
                  <c:v>0.32777777777778194</c:v>
                </c:pt>
                <c:pt idx="731">
                  <c:v>0.33055555555555582</c:v>
                </c:pt>
                <c:pt idx="732">
                  <c:v>0.33333333333333331</c:v>
                </c:pt>
                <c:pt idx="733">
                  <c:v>0.33611111111111108</c:v>
                </c:pt>
                <c:pt idx="734">
                  <c:v>0.33888888888889518</c:v>
                </c:pt>
                <c:pt idx="735">
                  <c:v>0.34166666666666895</c:v>
                </c:pt>
                <c:pt idx="736">
                  <c:v>0.34444444444444638</c:v>
                </c:pt>
                <c:pt idx="737">
                  <c:v>0.34722222222222232</c:v>
                </c:pt>
                <c:pt idx="738">
                  <c:v>0.35000000000000031</c:v>
                </c:pt>
                <c:pt idx="739">
                  <c:v>0.35277777777778041</c:v>
                </c:pt>
                <c:pt idx="740">
                  <c:v>0.3555555555555554</c:v>
                </c:pt>
                <c:pt idx="741">
                  <c:v>0.35833333333333317</c:v>
                </c:pt>
                <c:pt idx="742">
                  <c:v>0.36111111111111094</c:v>
                </c:pt>
                <c:pt idx="743">
                  <c:v>0.36388888888889509</c:v>
                </c:pt>
                <c:pt idx="744">
                  <c:v>0.36666666666667003</c:v>
                </c:pt>
                <c:pt idx="745">
                  <c:v>0.36944444444444741</c:v>
                </c:pt>
                <c:pt idx="746">
                  <c:v>0.37222222222222484</c:v>
                </c:pt>
                <c:pt idx="747">
                  <c:v>0.37500000000000233</c:v>
                </c:pt>
                <c:pt idx="748">
                  <c:v>0.37777777777778176</c:v>
                </c:pt>
                <c:pt idx="749">
                  <c:v>0.38055555555555581</c:v>
                </c:pt>
                <c:pt idx="750">
                  <c:v>0.38333333333333358</c:v>
                </c:pt>
                <c:pt idx="751">
                  <c:v>0.38611111111111135</c:v>
                </c:pt>
                <c:pt idx="752">
                  <c:v>0.38888888888889545</c:v>
                </c:pt>
                <c:pt idx="753">
                  <c:v>0.39166666666667066</c:v>
                </c:pt>
                <c:pt idx="754">
                  <c:v>0.39444444444444837</c:v>
                </c:pt>
                <c:pt idx="755">
                  <c:v>0.39722222222222547</c:v>
                </c:pt>
                <c:pt idx="756">
                  <c:v>0.4000000000000003</c:v>
                </c:pt>
                <c:pt idx="757">
                  <c:v>0.40277777777778023</c:v>
                </c:pt>
                <c:pt idx="758">
                  <c:v>0.40555555555555567</c:v>
                </c:pt>
                <c:pt idx="759">
                  <c:v>0.40833333333333344</c:v>
                </c:pt>
                <c:pt idx="760">
                  <c:v>0.4111111111111112</c:v>
                </c:pt>
                <c:pt idx="761">
                  <c:v>0.41388888888889369</c:v>
                </c:pt>
                <c:pt idx="762">
                  <c:v>0.41666666666666946</c:v>
                </c:pt>
                <c:pt idx="763">
                  <c:v>0.4194444444444469</c:v>
                </c:pt>
                <c:pt idx="764">
                  <c:v>0.42222222222222439</c:v>
                </c:pt>
                <c:pt idx="765">
                  <c:v>0.42500000000000032</c:v>
                </c:pt>
                <c:pt idx="766">
                  <c:v>0.42777777777778092</c:v>
                </c:pt>
                <c:pt idx="767">
                  <c:v>0.43055555555555558</c:v>
                </c:pt>
                <c:pt idx="768">
                  <c:v>0.43333333333333335</c:v>
                </c:pt>
                <c:pt idx="769">
                  <c:v>0.43611111111111112</c:v>
                </c:pt>
                <c:pt idx="770">
                  <c:v>0.4388888888888951</c:v>
                </c:pt>
                <c:pt idx="771">
                  <c:v>0.44166666666666682</c:v>
                </c:pt>
                <c:pt idx="772">
                  <c:v>0.44444444444444442</c:v>
                </c:pt>
                <c:pt idx="773">
                  <c:v>0.4472222222222223</c:v>
                </c:pt>
                <c:pt idx="774">
                  <c:v>0.45</c:v>
                </c:pt>
                <c:pt idx="775">
                  <c:v>0.45277777777777983</c:v>
                </c:pt>
                <c:pt idx="776">
                  <c:v>0.45555555555555549</c:v>
                </c:pt>
                <c:pt idx="777">
                  <c:v>0.45833333333333326</c:v>
                </c:pt>
                <c:pt idx="778">
                  <c:v>0.46111111111111103</c:v>
                </c:pt>
                <c:pt idx="779">
                  <c:v>0.46388888888889357</c:v>
                </c:pt>
                <c:pt idx="780">
                  <c:v>0.46666666666666895</c:v>
                </c:pt>
                <c:pt idx="781">
                  <c:v>0.46944444444444638</c:v>
                </c:pt>
                <c:pt idx="782">
                  <c:v>0.47222222222222232</c:v>
                </c:pt>
                <c:pt idx="783">
                  <c:v>0.47500000000000031</c:v>
                </c:pt>
                <c:pt idx="784">
                  <c:v>0.47777777777778041</c:v>
                </c:pt>
                <c:pt idx="785">
                  <c:v>0.4805555555555554</c:v>
                </c:pt>
                <c:pt idx="786">
                  <c:v>0.48333333333333317</c:v>
                </c:pt>
                <c:pt idx="787">
                  <c:v>0.48611111111111094</c:v>
                </c:pt>
                <c:pt idx="788">
                  <c:v>0.48888888888889509</c:v>
                </c:pt>
                <c:pt idx="789">
                  <c:v>0.49166666666667003</c:v>
                </c:pt>
                <c:pt idx="790">
                  <c:v>0.49444444444444741</c:v>
                </c:pt>
                <c:pt idx="791">
                  <c:v>0.49722222222222484</c:v>
                </c:pt>
                <c:pt idx="792">
                  <c:v>0.50000000000000022</c:v>
                </c:pt>
                <c:pt idx="793">
                  <c:v>0.50277777777777799</c:v>
                </c:pt>
                <c:pt idx="794">
                  <c:v>0.50555555555555576</c:v>
                </c:pt>
                <c:pt idx="795">
                  <c:v>0.50833333333333353</c:v>
                </c:pt>
                <c:pt idx="796">
                  <c:v>0.51111111111111129</c:v>
                </c:pt>
                <c:pt idx="797">
                  <c:v>0.51388888888888962</c:v>
                </c:pt>
                <c:pt idx="798">
                  <c:v>0.5166666666666665</c:v>
                </c:pt>
                <c:pt idx="799">
                  <c:v>0.5194444444444446</c:v>
                </c:pt>
                <c:pt idx="800">
                  <c:v>0.52222222222222237</c:v>
                </c:pt>
                <c:pt idx="801">
                  <c:v>0.52500000000000013</c:v>
                </c:pt>
                <c:pt idx="802">
                  <c:v>0.5277777777777779</c:v>
                </c:pt>
                <c:pt idx="803">
                  <c:v>0.53055555555555567</c:v>
                </c:pt>
                <c:pt idx="804">
                  <c:v>0.53333333333333344</c:v>
                </c:pt>
                <c:pt idx="805">
                  <c:v>0.5361111111111112</c:v>
                </c:pt>
                <c:pt idx="806">
                  <c:v>0.53888888888888964</c:v>
                </c:pt>
                <c:pt idx="807">
                  <c:v>0.54166666666666652</c:v>
                </c:pt>
                <c:pt idx="808">
                  <c:v>0.54444444444444462</c:v>
                </c:pt>
                <c:pt idx="809">
                  <c:v>0.54722222222222228</c:v>
                </c:pt>
                <c:pt idx="810">
                  <c:v>0.55000000000000004</c:v>
                </c:pt>
                <c:pt idx="811">
                  <c:v>0.55277777777777781</c:v>
                </c:pt>
                <c:pt idx="812">
                  <c:v>0.55555555555555569</c:v>
                </c:pt>
                <c:pt idx="813">
                  <c:v>0.55833333333333335</c:v>
                </c:pt>
                <c:pt idx="814">
                  <c:v>0.56111111111111112</c:v>
                </c:pt>
                <c:pt idx="815">
                  <c:v>0.5638888888888931</c:v>
                </c:pt>
                <c:pt idx="816">
                  <c:v>0.56666666666666654</c:v>
                </c:pt>
                <c:pt idx="817">
                  <c:v>0.56944444444444464</c:v>
                </c:pt>
                <c:pt idx="818">
                  <c:v>0.57222222222222219</c:v>
                </c:pt>
                <c:pt idx="819">
                  <c:v>0.57500000000000062</c:v>
                </c:pt>
                <c:pt idx="820">
                  <c:v>0.57777777777777772</c:v>
                </c:pt>
                <c:pt idx="821">
                  <c:v>0.58055555555555549</c:v>
                </c:pt>
                <c:pt idx="822">
                  <c:v>0.58333333333333326</c:v>
                </c:pt>
                <c:pt idx="823">
                  <c:v>0.58611111111111058</c:v>
                </c:pt>
                <c:pt idx="824">
                  <c:v>0.5888888888888888</c:v>
                </c:pt>
                <c:pt idx="825">
                  <c:v>0.59166666666666656</c:v>
                </c:pt>
                <c:pt idx="826">
                  <c:v>0.59444444444444433</c:v>
                </c:pt>
                <c:pt idx="827">
                  <c:v>0.59722222222221777</c:v>
                </c:pt>
                <c:pt idx="828">
                  <c:v>0.59999999999999987</c:v>
                </c:pt>
                <c:pt idx="829">
                  <c:v>0.60277777777777763</c:v>
                </c:pt>
                <c:pt idx="830">
                  <c:v>0.60555555555555562</c:v>
                </c:pt>
                <c:pt idx="831">
                  <c:v>0.60833333333333361</c:v>
                </c:pt>
                <c:pt idx="832">
                  <c:v>0.61111111111111094</c:v>
                </c:pt>
                <c:pt idx="833">
                  <c:v>0.6138888888888947</c:v>
                </c:pt>
                <c:pt idx="834">
                  <c:v>0.61666666666666692</c:v>
                </c:pt>
                <c:pt idx="835">
                  <c:v>0.61944444444444935</c:v>
                </c:pt>
                <c:pt idx="836">
                  <c:v>0.62222222222222245</c:v>
                </c:pt>
                <c:pt idx="837">
                  <c:v>0.62500000000000455</c:v>
                </c:pt>
                <c:pt idx="838">
                  <c:v>0.62777777777778065</c:v>
                </c:pt>
                <c:pt idx="839">
                  <c:v>0.63055555555555665</c:v>
                </c:pt>
                <c:pt idx="840">
                  <c:v>0.63333333333333364</c:v>
                </c:pt>
                <c:pt idx="841">
                  <c:v>0.63611111111111163</c:v>
                </c:pt>
                <c:pt idx="842">
                  <c:v>0.6388888888888955</c:v>
                </c:pt>
                <c:pt idx="843">
                  <c:v>0.64166666666666683</c:v>
                </c:pt>
                <c:pt idx="844">
                  <c:v>0.64444444444444993</c:v>
                </c:pt>
                <c:pt idx="845">
                  <c:v>0.6472222222222227</c:v>
                </c:pt>
                <c:pt idx="846">
                  <c:v>0.65000000000000502</c:v>
                </c:pt>
                <c:pt idx="847">
                  <c:v>0.65277777777778256</c:v>
                </c:pt>
                <c:pt idx="848">
                  <c:v>0.65555555555556022</c:v>
                </c:pt>
                <c:pt idx="849">
                  <c:v>0.65833333333333766</c:v>
                </c:pt>
                <c:pt idx="850">
                  <c:v>0.66111111111111165</c:v>
                </c:pt>
                <c:pt idx="851">
                  <c:v>0.66388888888889652</c:v>
                </c:pt>
                <c:pt idx="852">
                  <c:v>0.66666666666666674</c:v>
                </c:pt>
                <c:pt idx="853">
                  <c:v>0.66944444444445084</c:v>
                </c:pt>
                <c:pt idx="854">
                  <c:v>0.67222222222222261</c:v>
                </c:pt>
                <c:pt idx="855">
                  <c:v>0.67500000000000548</c:v>
                </c:pt>
                <c:pt idx="856">
                  <c:v>0.67777777777778314</c:v>
                </c:pt>
                <c:pt idx="857">
                  <c:v>0.68055555555555569</c:v>
                </c:pt>
                <c:pt idx="858">
                  <c:v>0.68333333333333335</c:v>
                </c:pt>
                <c:pt idx="859">
                  <c:v>0.68611111111111112</c:v>
                </c:pt>
                <c:pt idx="860">
                  <c:v>0.6888888888888931</c:v>
                </c:pt>
                <c:pt idx="861">
                  <c:v>0.69166666666666654</c:v>
                </c:pt>
                <c:pt idx="862">
                  <c:v>0.69444444444444464</c:v>
                </c:pt>
                <c:pt idx="863">
                  <c:v>0.69722222222222219</c:v>
                </c:pt>
                <c:pt idx="864">
                  <c:v>0.70000000000000062</c:v>
                </c:pt>
                <c:pt idx="865">
                  <c:v>0.70277777777777772</c:v>
                </c:pt>
                <c:pt idx="866">
                  <c:v>0.7055555555555556</c:v>
                </c:pt>
                <c:pt idx="867">
                  <c:v>0.7083333333333337</c:v>
                </c:pt>
                <c:pt idx="868">
                  <c:v>0.71111111111111103</c:v>
                </c:pt>
                <c:pt idx="869">
                  <c:v>0.71388888888889346</c:v>
                </c:pt>
                <c:pt idx="870">
                  <c:v>0.71666666666666667</c:v>
                </c:pt>
                <c:pt idx="871">
                  <c:v>0.71944444444444855</c:v>
                </c:pt>
                <c:pt idx="872">
                  <c:v>0.7222222222222221</c:v>
                </c:pt>
                <c:pt idx="873">
                  <c:v>0.72500000000000064</c:v>
                </c:pt>
                <c:pt idx="874">
                  <c:v>0.72777777777777763</c:v>
                </c:pt>
                <c:pt idx="875">
                  <c:v>0.73055555555555562</c:v>
                </c:pt>
                <c:pt idx="876">
                  <c:v>0.73333333333333361</c:v>
                </c:pt>
                <c:pt idx="877">
                  <c:v>0.73611111111111094</c:v>
                </c:pt>
                <c:pt idx="878">
                  <c:v>0.7388888888888947</c:v>
                </c:pt>
                <c:pt idx="879">
                  <c:v>0.74166666666666692</c:v>
                </c:pt>
                <c:pt idx="880">
                  <c:v>0.74444444444444935</c:v>
                </c:pt>
                <c:pt idx="881">
                  <c:v>0.74722222222222245</c:v>
                </c:pt>
                <c:pt idx="882">
                  <c:v>0.75000000000000455</c:v>
                </c:pt>
                <c:pt idx="883">
                  <c:v>0.75277777777778065</c:v>
                </c:pt>
                <c:pt idx="884">
                  <c:v>0.75555555555555665</c:v>
                </c:pt>
                <c:pt idx="885">
                  <c:v>0.75833333333333364</c:v>
                </c:pt>
                <c:pt idx="886">
                  <c:v>0.76111111111111163</c:v>
                </c:pt>
                <c:pt idx="887">
                  <c:v>0.7638888888888955</c:v>
                </c:pt>
                <c:pt idx="888">
                  <c:v>0.76666666666666683</c:v>
                </c:pt>
                <c:pt idx="889">
                  <c:v>0.76944444444444993</c:v>
                </c:pt>
                <c:pt idx="890">
                  <c:v>0.7722222222222227</c:v>
                </c:pt>
                <c:pt idx="891">
                  <c:v>0.77500000000000502</c:v>
                </c:pt>
                <c:pt idx="892">
                  <c:v>0.77777777777778256</c:v>
                </c:pt>
                <c:pt idx="893">
                  <c:v>0.78055555555555567</c:v>
                </c:pt>
                <c:pt idx="894">
                  <c:v>0.78333333333333344</c:v>
                </c:pt>
                <c:pt idx="895">
                  <c:v>0.7861111111111112</c:v>
                </c:pt>
                <c:pt idx="896">
                  <c:v>0.78888888888888964</c:v>
                </c:pt>
                <c:pt idx="897">
                  <c:v>0.79166666666666652</c:v>
                </c:pt>
                <c:pt idx="898">
                  <c:v>0.79444444444444462</c:v>
                </c:pt>
                <c:pt idx="899">
                  <c:v>0.79722222222222228</c:v>
                </c:pt>
                <c:pt idx="900">
                  <c:v>0.8</c:v>
                </c:pt>
                <c:pt idx="901">
                  <c:v>0.80277777777777781</c:v>
                </c:pt>
                <c:pt idx="902">
                  <c:v>0.80555555555555569</c:v>
                </c:pt>
                <c:pt idx="903">
                  <c:v>0.80833333333333335</c:v>
                </c:pt>
                <c:pt idx="904">
                  <c:v>0.81111111111111112</c:v>
                </c:pt>
                <c:pt idx="905">
                  <c:v>0.8138888888888931</c:v>
                </c:pt>
                <c:pt idx="906">
                  <c:v>0.81666666666666654</c:v>
                </c:pt>
                <c:pt idx="907">
                  <c:v>0.81944444444444464</c:v>
                </c:pt>
                <c:pt idx="908">
                  <c:v>0.82222222222222219</c:v>
                </c:pt>
                <c:pt idx="909">
                  <c:v>0.82500000000000062</c:v>
                </c:pt>
                <c:pt idx="910">
                  <c:v>0.82777777777777772</c:v>
                </c:pt>
                <c:pt idx="911">
                  <c:v>0.8305555555555556</c:v>
                </c:pt>
                <c:pt idx="912">
                  <c:v>0.8333333333333337</c:v>
                </c:pt>
                <c:pt idx="913">
                  <c:v>0.83611111111111103</c:v>
                </c:pt>
                <c:pt idx="914">
                  <c:v>0.83888888888889346</c:v>
                </c:pt>
                <c:pt idx="915">
                  <c:v>0.84166666666666667</c:v>
                </c:pt>
                <c:pt idx="916">
                  <c:v>0.84444444444444855</c:v>
                </c:pt>
                <c:pt idx="917">
                  <c:v>0.8472222222222221</c:v>
                </c:pt>
                <c:pt idx="918">
                  <c:v>0.85000000000000064</c:v>
                </c:pt>
                <c:pt idx="919">
                  <c:v>0.85277777777777763</c:v>
                </c:pt>
                <c:pt idx="920">
                  <c:v>0.85555555555555562</c:v>
                </c:pt>
                <c:pt idx="921">
                  <c:v>0.85833333333333361</c:v>
                </c:pt>
                <c:pt idx="922">
                  <c:v>0.86111111111111094</c:v>
                </c:pt>
                <c:pt idx="923">
                  <c:v>0.8638888888888947</c:v>
                </c:pt>
                <c:pt idx="924">
                  <c:v>0.86666666666666692</c:v>
                </c:pt>
                <c:pt idx="925">
                  <c:v>0.86944444444444935</c:v>
                </c:pt>
                <c:pt idx="926">
                  <c:v>0.87222222222222245</c:v>
                </c:pt>
                <c:pt idx="927">
                  <c:v>0.87500000000000455</c:v>
                </c:pt>
                <c:pt idx="928">
                  <c:v>0.87777777777778065</c:v>
                </c:pt>
                <c:pt idx="929">
                  <c:v>0.88055555555555576</c:v>
                </c:pt>
                <c:pt idx="930">
                  <c:v>0.88333333333333353</c:v>
                </c:pt>
                <c:pt idx="931">
                  <c:v>0.88611111111111129</c:v>
                </c:pt>
                <c:pt idx="932">
                  <c:v>0.88888888888888962</c:v>
                </c:pt>
                <c:pt idx="933">
                  <c:v>0.8916666666666665</c:v>
                </c:pt>
                <c:pt idx="934">
                  <c:v>0.8944444444444446</c:v>
                </c:pt>
                <c:pt idx="935">
                  <c:v>0.89722222222222237</c:v>
                </c:pt>
                <c:pt idx="936">
                  <c:v>0.90000000000000013</c:v>
                </c:pt>
                <c:pt idx="937">
                  <c:v>0.9027777777777779</c:v>
                </c:pt>
                <c:pt idx="938">
                  <c:v>0.90555555555555567</c:v>
                </c:pt>
                <c:pt idx="939">
                  <c:v>0.90833333333333344</c:v>
                </c:pt>
                <c:pt idx="940">
                  <c:v>0.9111111111111112</c:v>
                </c:pt>
                <c:pt idx="941">
                  <c:v>0.91388888888888964</c:v>
                </c:pt>
                <c:pt idx="942">
                  <c:v>0.91666666666666652</c:v>
                </c:pt>
                <c:pt idx="943">
                  <c:v>0.91944444444444462</c:v>
                </c:pt>
                <c:pt idx="944">
                  <c:v>0.92222222222222228</c:v>
                </c:pt>
                <c:pt idx="945">
                  <c:v>0.92500000000000004</c:v>
                </c:pt>
                <c:pt idx="946">
                  <c:v>0.92777777777777781</c:v>
                </c:pt>
                <c:pt idx="947">
                  <c:v>0.93055555555555569</c:v>
                </c:pt>
                <c:pt idx="948">
                  <c:v>0.93333333333333335</c:v>
                </c:pt>
                <c:pt idx="949">
                  <c:v>0.93611111111111112</c:v>
                </c:pt>
                <c:pt idx="950">
                  <c:v>0.9388888888888931</c:v>
                </c:pt>
                <c:pt idx="951">
                  <c:v>0.94166666666666654</c:v>
                </c:pt>
                <c:pt idx="952">
                  <c:v>0.94444444444444464</c:v>
                </c:pt>
                <c:pt idx="953">
                  <c:v>0.94722222222222219</c:v>
                </c:pt>
                <c:pt idx="954">
                  <c:v>0.95000000000000062</c:v>
                </c:pt>
                <c:pt idx="955">
                  <c:v>0.95277777777777772</c:v>
                </c:pt>
                <c:pt idx="956">
                  <c:v>0.9555555555555556</c:v>
                </c:pt>
                <c:pt idx="957">
                  <c:v>0.9583333333333337</c:v>
                </c:pt>
                <c:pt idx="958">
                  <c:v>0.96111111111111103</c:v>
                </c:pt>
                <c:pt idx="959">
                  <c:v>0.96388888888889346</c:v>
                </c:pt>
                <c:pt idx="960">
                  <c:v>0.96666666666666667</c:v>
                </c:pt>
                <c:pt idx="961">
                  <c:v>0.96944444444444855</c:v>
                </c:pt>
                <c:pt idx="962">
                  <c:v>0.9722222222222221</c:v>
                </c:pt>
                <c:pt idx="963">
                  <c:v>0.97500000000000064</c:v>
                </c:pt>
                <c:pt idx="964">
                  <c:v>0.97777777777777763</c:v>
                </c:pt>
                <c:pt idx="965">
                  <c:v>0.9805555555555554</c:v>
                </c:pt>
                <c:pt idx="966">
                  <c:v>0.98333333333333317</c:v>
                </c:pt>
                <c:pt idx="967">
                  <c:v>0.98611111111111049</c:v>
                </c:pt>
                <c:pt idx="968">
                  <c:v>0.98888888888888915</c:v>
                </c:pt>
                <c:pt idx="969">
                  <c:v>0.99166666666666659</c:v>
                </c:pt>
                <c:pt idx="970">
                  <c:v>0.99444444444444469</c:v>
                </c:pt>
                <c:pt idx="971">
                  <c:v>0.99722222222222157</c:v>
                </c:pt>
                <c:pt idx="972">
                  <c:v>1.0000000000000002</c:v>
                </c:pt>
                <c:pt idx="973">
                  <c:v>1.002777777777778</c:v>
                </c:pt>
                <c:pt idx="974">
                  <c:v>1.005555555555556</c:v>
                </c:pt>
                <c:pt idx="975">
                  <c:v>1.0083333333333335</c:v>
                </c:pt>
                <c:pt idx="976">
                  <c:v>1.0111111111111113</c:v>
                </c:pt>
                <c:pt idx="977">
                  <c:v>1.0138888888888891</c:v>
                </c:pt>
                <c:pt idx="978">
                  <c:v>1.0166666666666668</c:v>
                </c:pt>
                <c:pt idx="979">
                  <c:v>1.0194444444444362</c:v>
                </c:pt>
                <c:pt idx="980">
                  <c:v>1.0222222222222224</c:v>
                </c:pt>
                <c:pt idx="981">
                  <c:v>1.0249999999999908</c:v>
                </c:pt>
                <c:pt idx="982">
                  <c:v>1.0277777777777779</c:v>
                </c:pt>
                <c:pt idx="983">
                  <c:v>1.0305555555555561</c:v>
                </c:pt>
                <c:pt idx="984">
                  <c:v>1.0333333333333334</c:v>
                </c:pt>
                <c:pt idx="985">
                  <c:v>1.0361111111111121</c:v>
                </c:pt>
                <c:pt idx="986">
                  <c:v>1.0388888888888901</c:v>
                </c:pt>
                <c:pt idx="987">
                  <c:v>1.0416666666666659</c:v>
                </c:pt>
                <c:pt idx="988">
                  <c:v>1.0444444444444438</c:v>
                </c:pt>
                <c:pt idx="989">
                  <c:v>1.0472222222222218</c:v>
                </c:pt>
                <c:pt idx="990">
                  <c:v>1.05</c:v>
                </c:pt>
                <c:pt idx="991">
                  <c:v>1.052777777777778</c:v>
                </c:pt>
                <c:pt idx="992">
                  <c:v>1.055555555555556</c:v>
                </c:pt>
                <c:pt idx="993">
                  <c:v>1.0583333333333333</c:v>
                </c:pt>
                <c:pt idx="994">
                  <c:v>1.0611111111111111</c:v>
                </c:pt>
                <c:pt idx="995">
                  <c:v>1.0638888888888889</c:v>
                </c:pt>
                <c:pt idx="996">
                  <c:v>1.0666666666666667</c:v>
                </c:pt>
                <c:pt idx="997">
                  <c:v>1.0694444444444438</c:v>
                </c:pt>
                <c:pt idx="998">
                  <c:v>1.0722222222222222</c:v>
                </c:pt>
                <c:pt idx="999">
                  <c:v>1.075</c:v>
                </c:pt>
                <c:pt idx="1000">
                  <c:v>1.0777777777777777</c:v>
                </c:pt>
                <c:pt idx="1001">
                  <c:v>1.0805555555555639</c:v>
                </c:pt>
                <c:pt idx="1002">
                  <c:v>1.0833333333333333</c:v>
                </c:pt>
                <c:pt idx="1003">
                  <c:v>1.0861111111111121</c:v>
                </c:pt>
                <c:pt idx="1004">
                  <c:v>1.0888888888888901</c:v>
                </c:pt>
                <c:pt idx="1005">
                  <c:v>1.0916666666666666</c:v>
                </c:pt>
                <c:pt idx="1006">
                  <c:v>1.0944444444444439</c:v>
                </c:pt>
                <c:pt idx="1007">
                  <c:v>1.0972222222222219</c:v>
                </c:pt>
                <c:pt idx="1008">
                  <c:v>1.0999999999999892</c:v>
                </c:pt>
                <c:pt idx="1009">
                  <c:v>1.1027777777777781</c:v>
                </c:pt>
                <c:pt idx="1010">
                  <c:v>1.1055555555555561</c:v>
                </c:pt>
                <c:pt idx="1011">
                  <c:v>1.1083333333333341</c:v>
                </c:pt>
                <c:pt idx="1012">
                  <c:v>1.1111111111111109</c:v>
                </c:pt>
                <c:pt idx="1013">
                  <c:v>1.11388888888889</c:v>
                </c:pt>
                <c:pt idx="1014">
                  <c:v>1.1166666666666669</c:v>
                </c:pt>
                <c:pt idx="1015">
                  <c:v>1.1194444444444438</c:v>
                </c:pt>
                <c:pt idx="1016">
                  <c:v>1.1222222222222225</c:v>
                </c:pt>
                <c:pt idx="1017">
                  <c:v>1.1250000000000002</c:v>
                </c:pt>
                <c:pt idx="1018">
                  <c:v>1.127777777777778</c:v>
                </c:pt>
                <c:pt idx="1019">
                  <c:v>1.1305555555555653</c:v>
                </c:pt>
                <c:pt idx="1020">
                  <c:v>1.1333333333333335</c:v>
                </c:pt>
                <c:pt idx="1021">
                  <c:v>1.1361111111111197</c:v>
                </c:pt>
                <c:pt idx="1022">
                  <c:v>1.1388888888888975</c:v>
                </c:pt>
                <c:pt idx="1023">
                  <c:v>1.1416666666666668</c:v>
                </c:pt>
                <c:pt idx="1024">
                  <c:v>1.1444444444444446</c:v>
                </c:pt>
                <c:pt idx="1025">
                  <c:v>1.1472222222222224</c:v>
                </c:pt>
                <c:pt idx="1026">
                  <c:v>1.1500000000000001</c:v>
                </c:pt>
                <c:pt idx="1027">
                  <c:v>1.1527777777777781</c:v>
                </c:pt>
                <c:pt idx="1028">
                  <c:v>1.1555555555555561</c:v>
                </c:pt>
                <c:pt idx="1029">
                  <c:v>1.1583333333333341</c:v>
                </c:pt>
                <c:pt idx="1030">
                  <c:v>1.1611111111111121</c:v>
                </c:pt>
                <c:pt idx="1031">
                  <c:v>1.1638888888888901</c:v>
                </c:pt>
                <c:pt idx="1032">
                  <c:v>1.1666666666666667</c:v>
                </c:pt>
                <c:pt idx="1033">
                  <c:v>1.1694444444444438</c:v>
                </c:pt>
                <c:pt idx="1034">
                  <c:v>1.1722222222222223</c:v>
                </c:pt>
                <c:pt idx="1035">
                  <c:v>1.175</c:v>
                </c:pt>
                <c:pt idx="1036">
                  <c:v>1.177777777777778</c:v>
                </c:pt>
                <c:pt idx="1037">
                  <c:v>1.1805555555555665</c:v>
                </c:pt>
                <c:pt idx="1038">
                  <c:v>1.1833333333333333</c:v>
                </c:pt>
                <c:pt idx="1039">
                  <c:v>1.1861111111111207</c:v>
                </c:pt>
                <c:pt idx="1040">
                  <c:v>1.1888888888888984</c:v>
                </c:pt>
                <c:pt idx="1041">
                  <c:v>1.1916666666666667</c:v>
                </c:pt>
                <c:pt idx="1042">
                  <c:v>1.1944444444444444</c:v>
                </c:pt>
                <c:pt idx="1043">
                  <c:v>1.1972222222222222</c:v>
                </c:pt>
                <c:pt idx="1044">
                  <c:v>1.2</c:v>
                </c:pt>
                <c:pt idx="1045">
                  <c:v>1.2027777777777777</c:v>
                </c:pt>
                <c:pt idx="1046">
                  <c:v>1.2055555555555555</c:v>
                </c:pt>
                <c:pt idx="1047">
                  <c:v>1.2083333333333333</c:v>
                </c:pt>
                <c:pt idx="1048">
                  <c:v>1.211111111111111</c:v>
                </c:pt>
                <c:pt idx="1049">
                  <c:v>1.2138888888888888</c:v>
                </c:pt>
                <c:pt idx="1050">
                  <c:v>1.2166666666666666</c:v>
                </c:pt>
                <c:pt idx="1051">
                  <c:v>1.2194444444444348</c:v>
                </c:pt>
                <c:pt idx="1052">
                  <c:v>1.2222222222222219</c:v>
                </c:pt>
                <c:pt idx="1053">
                  <c:v>1.2249999999999892</c:v>
                </c:pt>
                <c:pt idx="1054">
                  <c:v>1.2277777777777776</c:v>
                </c:pt>
                <c:pt idx="1055">
                  <c:v>1.2305555555555561</c:v>
                </c:pt>
                <c:pt idx="1056">
                  <c:v>1.2333333333333332</c:v>
                </c:pt>
                <c:pt idx="1057">
                  <c:v>1.2361111111111109</c:v>
                </c:pt>
                <c:pt idx="1058">
                  <c:v>1.23888888888889</c:v>
                </c:pt>
                <c:pt idx="1059">
                  <c:v>1.2416666666666658</c:v>
                </c:pt>
                <c:pt idx="1060">
                  <c:v>1.2444444444444438</c:v>
                </c:pt>
                <c:pt idx="1061">
                  <c:v>1.2472222222222218</c:v>
                </c:pt>
                <c:pt idx="1062">
                  <c:v>1.2500000000000002</c:v>
                </c:pt>
                <c:pt idx="1063">
                  <c:v>1.252777777777778</c:v>
                </c:pt>
                <c:pt idx="1064">
                  <c:v>1.255555555555556</c:v>
                </c:pt>
                <c:pt idx="1065">
                  <c:v>1.2583333333333335</c:v>
                </c:pt>
                <c:pt idx="1066">
                  <c:v>1.2611111111111113</c:v>
                </c:pt>
                <c:pt idx="1067">
                  <c:v>1.2638888888888891</c:v>
                </c:pt>
                <c:pt idx="1068">
                  <c:v>1.2666666666666668</c:v>
                </c:pt>
                <c:pt idx="1069">
                  <c:v>1.2694444444444362</c:v>
                </c:pt>
                <c:pt idx="1070">
                  <c:v>1.2722222222222224</c:v>
                </c:pt>
                <c:pt idx="1071">
                  <c:v>1.2749999999999908</c:v>
                </c:pt>
                <c:pt idx="1072">
                  <c:v>1.2777777777777779</c:v>
                </c:pt>
                <c:pt idx="1073">
                  <c:v>1.2805555555555561</c:v>
                </c:pt>
                <c:pt idx="1074">
                  <c:v>1.2833333333333334</c:v>
                </c:pt>
                <c:pt idx="1075">
                  <c:v>1.2861111111111121</c:v>
                </c:pt>
                <c:pt idx="1076">
                  <c:v>1.2888888888888901</c:v>
                </c:pt>
                <c:pt idx="1077">
                  <c:v>1.2916666666666659</c:v>
                </c:pt>
                <c:pt idx="1078">
                  <c:v>1.2944444444444438</c:v>
                </c:pt>
                <c:pt idx="1079">
                  <c:v>1.2972222222222218</c:v>
                </c:pt>
                <c:pt idx="1080">
                  <c:v>1.3</c:v>
                </c:pt>
                <c:pt idx="1081">
                  <c:v>1.302777777777778</c:v>
                </c:pt>
                <c:pt idx="1082">
                  <c:v>1.305555555555556</c:v>
                </c:pt>
                <c:pt idx="1083">
                  <c:v>1.3083333333333333</c:v>
                </c:pt>
                <c:pt idx="1084">
                  <c:v>1.3111111111111111</c:v>
                </c:pt>
                <c:pt idx="1085">
                  <c:v>1.3138888888888889</c:v>
                </c:pt>
                <c:pt idx="1086">
                  <c:v>1.3166666666666667</c:v>
                </c:pt>
                <c:pt idx="1087">
                  <c:v>1.3194444444444438</c:v>
                </c:pt>
                <c:pt idx="1088">
                  <c:v>1.3222222222222222</c:v>
                </c:pt>
                <c:pt idx="1089">
                  <c:v>1.325</c:v>
                </c:pt>
                <c:pt idx="1090">
                  <c:v>1.3277777777777777</c:v>
                </c:pt>
                <c:pt idx="1091">
                  <c:v>1.3305555555555639</c:v>
                </c:pt>
                <c:pt idx="1092">
                  <c:v>1.3333333333333333</c:v>
                </c:pt>
                <c:pt idx="1093">
                  <c:v>1.3361111111111121</c:v>
                </c:pt>
                <c:pt idx="1094">
                  <c:v>1.3388888888888901</c:v>
                </c:pt>
                <c:pt idx="1095">
                  <c:v>1.3416666666666666</c:v>
                </c:pt>
                <c:pt idx="1096">
                  <c:v>1.3444444444444439</c:v>
                </c:pt>
                <c:pt idx="1097">
                  <c:v>1.3472222222222219</c:v>
                </c:pt>
                <c:pt idx="1098">
                  <c:v>1.3499999999999892</c:v>
                </c:pt>
                <c:pt idx="1099">
                  <c:v>1.3527777777777781</c:v>
                </c:pt>
                <c:pt idx="1100">
                  <c:v>1.3555555555555561</c:v>
                </c:pt>
                <c:pt idx="1101">
                  <c:v>1.3583333333333341</c:v>
                </c:pt>
                <c:pt idx="1102">
                  <c:v>1.3611111111111109</c:v>
                </c:pt>
                <c:pt idx="1103">
                  <c:v>1.36388888888889</c:v>
                </c:pt>
                <c:pt idx="1104">
                  <c:v>1.3666666666666669</c:v>
                </c:pt>
                <c:pt idx="1105">
                  <c:v>1.3694444444444438</c:v>
                </c:pt>
                <c:pt idx="1106">
                  <c:v>1.3722222222222225</c:v>
                </c:pt>
                <c:pt idx="1107">
                  <c:v>1.3750000000000002</c:v>
                </c:pt>
                <c:pt idx="1108">
                  <c:v>1.377777777777778</c:v>
                </c:pt>
                <c:pt idx="1109">
                  <c:v>1.3805555555555653</c:v>
                </c:pt>
                <c:pt idx="1110">
                  <c:v>1.3833333333333335</c:v>
                </c:pt>
                <c:pt idx="1111">
                  <c:v>1.3861111111111197</c:v>
                </c:pt>
                <c:pt idx="1112">
                  <c:v>1.3888888888888975</c:v>
                </c:pt>
                <c:pt idx="1113">
                  <c:v>1.3916666666666668</c:v>
                </c:pt>
                <c:pt idx="1114">
                  <c:v>1.3944444444444446</c:v>
                </c:pt>
                <c:pt idx="1115">
                  <c:v>1.3972222222222224</c:v>
                </c:pt>
                <c:pt idx="1116">
                  <c:v>1.4</c:v>
                </c:pt>
                <c:pt idx="1117">
                  <c:v>1.4027777777777779</c:v>
                </c:pt>
                <c:pt idx="1118">
                  <c:v>1.4055555555555557</c:v>
                </c:pt>
                <c:pt idx="1119">
                  <c:v>1.4083333333333334</c:v>
                </c:pt>
                <c:pt idx="1120">
                  <c:v>1.4111111111111112</c:v>
                </c:pt>
                <c:pt idx="1121">
                  <c:v>1.413888888888889</c:v>
                </c:pt>
                <c:pt idx="1122">
                  <c:v>1.4166666666666659</c:v>
                </c:pt>
                <c:pt idx="1123">
                  <c:v>1.4194444444444334</c:v>
                </c:pt>
                <c:pt idx="1124">
                  <c:v>1.4222222222222218</c:v>
                </c:pt>
                <c:pt idx="1125">
                  <c:v>1.4249999999999876</c:v>
                </c:pt>
                <c:pt idx="1126">
                  <c:v>1.4277777777777778</c:v>
                </c:pt>
                <c:pt idx="1127">
                  <c:v>1.430555555555556</c:v>
                </c:pt>
                <c:pt idx="1128">
                  <c:v>1.4333333333333318</c:v>
                </c:pt>
                <c:pt idx="1129">
                  <c:v>1.4361111111111111</c:v>
                </c:pt>
                <c:pt idx="1130">
                  <c:v>1.4388888888888889</c:v>
                </c:pt>
                <c:pt idx="1131">
                  <c:v>1.4416666666666658</c:v>
                </c:pt>
                <c:pt idx="1132">
                  <c:v>1.4444444444444438</c:v>
                </c:pt>
                <c:pt idx="1133">
                  <c:v>1.4472222222222137</c:v>
                </c:pt>
                <c:pt idx="1134">
                  <c:v>1.45</c:v>
                </c:pt>
                <c:pt idx="1135">
                  <c:v>1.4527777777777777</c:v>
                </c:pt>
                <c:pt idx="1136">
                  <c:v>1.4555555555555555</c:v>
                </c:pt>
                <c:pt idx="1137">
                  <c:v>1.4583333333333333</c:v>
                </c:pt>
                <c:pt idx="1138">
                  <c:v>1.461111111111111</c:v>
                </c:pt>
                <c:pt idx="1139">
                  <c:v>1.4638888888888888</c:v>
                </c:pt>
                <c:pt idx="1140">
                  <c:v>1.4666666666666666</c:v>
                </c:pt>
                <c:pt idx="1141">
                  <c:v>1.4694444444444348</c:v>
                </c:pt>
                <c:pt idx="1142">
                  <c:v>1.4722222222222219</c:v>
                </c:pt>
                <c:pt idx="1143">
                  <c:v>1.4749999999999892</c:v>
                </c:pt>
                <c:pt idx="1144">
                  <c:v>1.4777777777777776</c:v>
                </c:pt>
                <c:pt idx="1145">
                  <c:v>1.4805555555555561</c:v>
                </c:pt>
                <c:pt idx="1146">
                  <c:v>1.4833333333333332</c:v>
                </c:pt>
                <c:pt idx="1147">
                  <c:v>1.4861111111111109</c:v>
                </c:pt>
                <c:pt idx="1148">
                  <c:v>1.48888888888889</c:v>
                </c:pt>
                <c:pt idx="1149">
                  <c:v>1.4916666666666658</c:v>
                </c:pt>
                <c:pt idx="1150">
                  <c:v>1.4944444444444438</c:v>
                </c:pt>
                <c:pt idx="1151">
                  <c:v>1.4972222222222218</c:v>
                </c:pt>
                <c:pt idx="1152">
                  <c:v>1.5000000000000002</c:v>
                </c:pt>
                <c:pt idx="1153">
                  <c:v>1.502777777777778</c:v>
                </c:pt>
                <c:pt idx="1154">
                  <c:v>1.505555555555556</c:v>
                </c:pt>
                <c:pt idx="1155">
                  <c:v>1.5083333333333335</c:v>
                </c:pt>
                <c:pt idx="1156">
                  <c:v>1.5111111111111113</c:v>
                </c:pt>
                <c:pt idx="1157">
                  <c:v>1.5138888888888891</c:v>
                </c:pt>
                <c:pt idx="1158">
                  <c:v>1.5166666666666668</c:v>
                </c:pt>
                <c:pt idx="1159">
                  <c:v>1.5194444444444362</c:v>
                </c:pt>
                <c:pt idx="1160">
                  <c:v>1.5222222222222224</c:v>
                </c:pt>
                <c:pt idx="1161">
                  <c:v>1.5249999999999908</c:v>
                </c:pt>
                <c:pt idx="1162">
                  <c:v>1.5277777777777779</c:v>
                </c:pt>
                <c:pt idx="1163">
                  <c:v>1.5305555555555561</c:v>
                </c:pt>
                <c:pt idx="1164">
                  <c:v>1.5333333333333334</c:v>
                </c:pt>
                <c:pt idx="1165">
                  <c:v>1.5361111111111121</c:v>
                </c:pt>
                <c:pt idx="1166">
                  <c:v>1.5388888888888901</c:v>
                </c:pt>
                <c:pt idx="1167">
                  <c:v>1.5416666666666659</c:v>
                </c:pt>
                <c:pt idx="1168">
                  <c:v>1.5444444444444438</c:v>
                </c:pt>
                <c:pt idx="1169">
                  <c:v>1.5472222222222218</c:v>
                </c:pt>
                <c:pt idx="1170">
                  <c:v>1.55</c:v>
                </c:pt>
                <c:pt idx="1171">
                  <c:v>1.552777777777778</c:v>
                </c:pt>
                <c:pt idx="1172">
                  <c:v>1.555555555555556</c:v>
                </c:pt>
                <c:pt idx="1173">
                  <c:v>1.5583333333333333</c:v>
                </c:pt>
                <c:pt idx="1174">
                  <c:v>1.5611111111111111</c:v>
                </c:pt>
                <c:pt idx="1175">
                  <c:v>1.5638888888888889</c:v>
                </c:pt>
                <c:pt idx="1176">
                  <c:v>1.5666666666666667</c:v>
                </c:pt>
                <c:pt idx="1177">
                  <c:v>1.5694444444444438</c:v>
                </c:pt>
                <c:pt idx="1178">
                  <c:v>1.5722222222222222</c:v>
                </c:pt>
                <c:pt idx="1179">
                  <c:v>1.575</c:v>
                </c:pt>
                <c:pt idx="1180">
                  <c:v>1.5777777777777777</c:v>
                </c:pt>
                <c:pt idx="1181">
                  <c:v>1.5805555555555639</c:v>
                </c:pt>
                <c:pt idx="1182">
                  <c:v>1.5833333333333333</c:v>
                </c:pt>
                <c:pt idx="1183">
                  <c:v>1.5861111111111121</c:v>
                </c:pt>
                <c:pt idx="1184">
                  <c:v>1.5888888888888901</c:v>
                </c:pt>
                <c:pt idx="1185">
                  <c:v>1.5916666666666666</c:v>
                </c:pt>
                <c:pt idx="1186">
                  <c:v>1.5944444444444439</c:v>
                </c:pt>
                <c:pt idx="1187">
                  <c:v>1.5972222222222219</c:v>
                </c:pt>
                <c:pt idx="1188">
                  <c:v>1.5999999999999892</c:v>
                </c:pt>
                <c:pt idx="1189">
                  <c:v>1.6027777777777781</c:v>
                </c:pt>
                <c:pt idx="1190">
                  <c:v>1.6055555555555561</c:v>
                </c:pt>
                <c:pt idx="1191">
                  <c:v>1.6083333333333341</c:v>
                </c:pt>
                <c:pt idx="1192">
                  <c:v>1.6111111111111109</c:v>
                </c:pt>
                <c:pt idx="1193">
                  <c:v>1.61388888888889</c:v>
                </c:pt>
                <c:pt idx="1194">
                  <c:v>1.6166666666666669</c:v>
                </c:pt>
                <c:pt idx="1195">
                  <c:v>1.6194444444444438</c:v>
                </c:pt>
                <c:pt idx="1196">
                  <c:v>1.6222222222222225</c:v>
                </c:pt>
                <c:pt idx="1197">
                  <c:v>1.6250000000000002</c:v>
                </c:pt>
                <c:pt idx="1198">
                  <c:v>1.627777777777778</c:v>
                </c:pt>
                <c:pt idx="1199">
                  <c:v>1.6305555555555653</c:v>
                </c:pt>
                <c:pt idx="1200">
                  <c:v>1.6333333333333335</c:v>
                </c:pt>
                <c:pt idx="1201">
                  <c:v>1.6361111111111197</c:v>
                </c:pt>
                <c:pt idx="1202">
                  <c:v>1.6388888888888975</c:v>
                </c:pt>
                <c:pt idx="1203">
                  <c:v>1.6416666666666668</c:v>
                </c:pt>
                <c:pt idx="1204">
                  <c:v>1.6444444444444446</c:v>
                </c:pt>
                <c:pt idx="1205">
                  <c:v>1.6472222222222224</c:v>
                </c:pt>
                <c:pt idx="1206">
                  <c:v>1.6500000000000001</c:v>
                </c:pt>
                <c:pt idx="1207">
                  <c:v>1.6527777777777781</c:v>
                </c:pt>
                <c:pt idx="1208">
                  <c:v>1.6555555555555561</c:v>
                </c:pt>
                <c:pt idx="1209">
                  <c:v>1.6583333333333341</c:v>
                </c:pt>
                <c:pt idx="1210">
                  <c:v>1.6611111111111121</c:v>
                </c:pt>
                <c:pt idx="1211">
                  <c:v>1.6638888888888901</c:v>
                </c:pt>
                <c:pt idx="1212">
                  <c:v>1.6666666666666667</c:v>
                </c:pt>
                <c:pt idx="1213">
                  <c:v>1.6694444444444438</c:v>
                </c:pt>
                <c:pt idx="1214">
                  <c:v>1.6722222222222223</c:v>
                </c:pt>
                <c:pt idx="1215">
                  <c:v>1.675</c:v>
                </c:pt>
                <c:pt idx="1216">
                  <c:v>1.677777777777778</c:v>
                </c:pt>
                <c:pt idx="1217">
                  <c:v>1.6805555555555665</c:v>
                </c:pt>
                <c:pt idx="1218">
                  <c:v>1.6833333333333333</c:v>
                </c:pt>
                <c:pt idx="1219">
                  <c:v>1.6861111111111207</c:v>
                </c:pt>
                <c:pt idx="1220">
                  <c:v>1.6888888888888984</c:v>
                </c:pt>
                <c:pt idx="1221">
                  <c:v>1.6916666666666667</c:v>
                </c:pt>
                <c:pt idx="1222">
                  <c:v>1.6944444444444444</c:v>
                </c:pt>
                <c:pt idx="1223">
                  <c:v>1.6972222222222222</c:v>
                </c:pt>
                <c:pt idx="1224">
                  <c:v>1.7</c:v>
                </c:pt>
                <c:pt idx="1225">
                  <c:v>1.7027777777777777</c:v>
                </c:pt>
                <c:pt idx="1226">
                  <c:v>1.7055555555555555</c:v>
                </c:pt>
                <c:pt idx="1227">
                  <c:v>1.7083333333333333</c:v>
                </c:pt>
                <c:pt idx="1228">
                  <c:v>1.711111111111111</c:v>
                </c:pt>
                <c:pt idx="1229">
                  <c:v>1.7138888888888888</c:v>
                </c:pt>
                <c:pt idx="1230">
                  <c:v>1.7166666666666666</c:v>
                </c:pt>
                <c:pt idx="1231">
                  <c:v>1.7194444444444348</c:v>
                </c:pt>
                <c:pt idx="1232">
                  <c:v>1.7222222222222219</c:v>
                </c:pt>
                <c:pt idx="1233">
                  <c:v>1.7249999999999892</c:v>
                </c:pt>
                <c:pt idx="1234">
                  <c:v>1.7277777777777776</c:v>
                </c:pt>
                <c:pt idx="1235">
                  <c:v>1.7305555555555561</c:v>
                </c:pt>
                <c:pt idx="1236">
                  <c:v>1.7333333333333332</c:v>
                </c:pt>
                <c:pt idx="1237">
                  <c:v>1.7361111111111109</c:v>
                </c:pt>
                <c:pt idx="1238">
                  <c:v>1.73888888888889</c:v>
                </c:pt>
                <c:pt idx="1239">
                  <c:v>1.7416666666666658</c:v>
                </c:pt>
                <c:pt idx="1240">
                  <c:v>1.7444444444444438</c:v>
                </c:pt>
                <c:pt idx="1241">
                  <c:v>1.7472222222222218</c:v>
                </c:pt>
                <c:pt idx="1242">
                  <c:v>1.7500000000000002</c:v>
                </c:pt>
                <c:pt idx="1243">
                  <c:v>1.752777777777778</c:v>
                </c:pt>
                <c:pt idx="1244">
                  <c:v>1.755555555555556</c:v>
                </c:pt>
                <c:pt idx="1245">
                  <c:v>1.7583333333333335</c:v>
                </c:pt>
                <c:pt idx="1246">
                  <c:v>1.7611111111111113</c:v>
                </c:pt>
                <c:pt idx="1247">
                  <c:v>1.7638888888888891</c:v>
                </c:pt>
                <c:pt idx="1248">
                  <c:v>1.7666666666666668</c:v>
                </c:pt>
                <c:pt idx="1249">
                  <c:v>1.7694444444444362</c:v>
                </c:pt>
                <c:pt idx="1250">
                  <c:v>1.7722222222222224</c:v>
                </c:pt>
                <c:pt idx="1251">
                  <c:v>1.7749999999999908</c:v>
                </c:pt>
                <c:pt idx="1252">
                  <c:v>1.7777777777777779</c:v>
                </c:pt>
                <c:pt idx="1253">
                  <c:v>1.7805555555555561</c:v>
                </c:pt>
                <c:pt idx="1254">
                  <c:v>1.7833333333333334</c:v>
                </c:pt>
                <c:pt idx="1255">
                  <c:v>1.7861111111111121</c:v>
                </c:pt>
                <c:pt idx="1256">
                  <c:v>1.7888888888888901</c:v>
                </c:pt>
                <c:pt idx="1257">
                  <c:v>1.7916666666666659</c:v>
                </c:pt>
                <c:pt idx="1258">
                  <c:v>1.7944444444444438</c:v>
                </c:pt>
                <c:pt idx="1259">
                  <c:v>1.7972222222222218</c:v>
                </c:pt>
                <c:pt idx="1260">
                  <c:v>1.8</c:v>
                </c:pt>
                <c:pt idx="1261">
                  <c:v>1.802777777777778</c:v>
                </c:pt>
                <c:pt idx="1262">
                  <c:v>1.805555555555556</c:v>
                </c:pt>
                <c:pt idx="1263">
                  <c:v>1.8083333333333333</c:v>
                </c:pt>
                <c:pt idx="1264">
                  <c:v>1.8111111111111111</c:v>
                </c:pt>
                <c:pt idx="1265">
                  <c:v>1.8138888888888889</c:v>
                </c:pt>
                <c:pt idx="1266">
                  <c:v>1.8166666666666667</c:v>
                </c:pt>
                <c:pt idx="1267">
                  <c:v>1.8194444444444438</c:v>
                </c:pt>
                <c:pt idx="1268">
                  <c:v>1.8222222222222222</c:v>
                </c:pt>
                <c:pt idx="1269">
                  <c:v>1.825</c:v>
                </c:pt>
                <c:pt idx="1270">
                  <c:v>1.8277777777777777</c:v>
                </c:pt>
                <c:pt idx="1271">
                  <c:v>1.8305555555555639</c:v>
                </c:pt>
                <c:pt idx="1272">
                  <c:v>1.8333333333333333</c:v>
                </c:pt>
                <c:pt idx="1273">
                  <c:v>1.8361111111111121</c:v>
                </c:pt>
                <c:pt idx="1274">
                  <c:v>1.8388888888888901</c:v>
                </c:pt>
                <c:pt idx="1275">
                  <c:v>1.8416666666666666</c:v>
                </c:pt>
                <c:pt idx="1276">
                  <c:v>1.8444444444444439</c:v>
                </c:pt>
                <c:pt idx="1277">
                  <c:v>1.8472222222222219</c:v>
                </c:pt>
                <c:pt idx="1278">
                  <c:v>1.8499999999999892</c:v>
                </c:pt>
                <c:pt idx="1279">
                  <c:v>1.8527777777777781</c:v>
                </c:pt>
                <c:pt idx="1280">
                  <c:v>1.8555555555555561</c:v>
                </c:pt>
                <c:pt idx="1281">
                  <c:v>1.8583333333333341</c:v>
                </c:pt>
                <c:pt idx="1282">
                  <c:v>1.8611111111111109</c:v>
                </c:pt>
                <c:pt idx="1283">
                  <c:v>1.86388888888889</c:v>
                </c:pt>
                <c:pt idx="1284">
                  <c:v>1.8666666666666669</c:v>
                </c:pt>
                <c:pt idx="1285">
                  <c:v>1.8694444444444438</c:v>
                </c:pt>
                <c:pt idx="1286">
                  <c:v>1.8722222222222225</c:v>
                </c:pt>
                <c:pt idx="1287">
                  <c:v>1.8750000000000002</c:v>
                </c:pt>
                <c:pt idx="1288">
                  <c:v>1.877777777777778</c:v>
                </c:pt>
                <c:pt idx="1289">
                  <c:v>1.8805555555555653</c:v>
                </c:pt>
                <c:pt idx="1290">
                  <c:v>1.8833333333333335</c:v>
                </c:pt>
                <c:pt idx="1291">
                  <c:v>1.8861111111111197</c:v>
                </c:pt>
                <c:pt idx="1292">
                  <c:v>1.8888888888888975</c:v>
                </c:pt>
                <c:pt idx="1293">
                  <c:v>1.8916666666666668</c:v>
                </c:pt>
                <c:pt idx="1294">
                  <c:v>1.8944444444444446</c:v>
                </c:pt>
                <c:pt idx="1295">
                  <c:v>1.8972222222222224</c:v>
                </c:pt>
                <c:pt idx="1296">
                  <c:v>1.9000000000000001</c:v>
                </c:pt>
                <c:pt idx="1297">
                  <c:v>1.9027777777777781</c:v>
                </c:pt>
                <c:pt idx="1298">
                  <c:v>1.9055555555555561</c:v>
                </c:pt>
                <c:pt idx="1299">
                  <c:v>1.9083333333333341</c:v>
                </c:pt>
                <c:pt idx="1300">
                  <c:v>1.9111111111111121</c:v>
                </c:pt>
                <c:pt idx="1301">
                  <c:v>1.9138888888888901</c:v>
                </c:pt>
                <c:pt idx="1302">
                  <c:v>1.9166666666666667</c:v>
                </c:pt>
                <c:pt idx="1303">
                  <c:v>1.9194444444444438</c:v>
                </c:pt>
                <c:pt idx="1304">
                  <c:v>1.9222222222222223</c:v>
                </c:pt>
                <c:pt idx="1305">
                  <c:v>1.925</c:v>
                </c:pt>
                <c:pt idx="1306">
                  <c:v>1.927777777777778</c:v>
                </c:pt>
                <c:pt idx="1307">
                  <c:v>1.9305555555555665</c:v>
                </c:pt>
                <c:pt idx="1308">
                  <c:v>1.9333333333333333</c:v>
                </c:pt>
                <c:pt idx="1309">
                  <c:v>1.9361111111111207</c:v>
                </c:pt>
                <c:pt idx="1310">
                  <c:v>1.9388888888888984</c:v>
                </c:pt>
                <c:pt idx="1311">
                  <c:v>1.9416666666666667</c:v>
                </c:pt>
                <c:pt idx="1312">
                  <c:v>1.9444444444444444</c:v>
                </c:pt>
                <c:pt idx="1313">
                  <c:v>1.9472222222222222</c:v>
                </c:pt>
                <c:pt idx="1314">
                  <c:v>1.9500000000000084</c:v>
                </c:pt>
                <c:pt idx="1315">
                  <c:v>1.9527777777777862</c:v>
                </c:pt>
                <c:pt idx="1316">
                  <c:v>1.9555555555555639</c:v>
                </c:pt>
                <c:pt idx="1317">
                  <c:v>1.9583333333333341</c:v>
                </c:pt>
                <c:pt idx="1318">
                  <c:v>1.9611111111111121</c:v>
                </c:pt>
                <c:pt idx="1319">
                  <c:v>1.9638888888888901</c:v>
                </c:pt>
                <c:pt idx="1320">
                  <c:v>1.9666666666666681</c:v>
                </c:pt>
                <c:pt idx="1321">
                  <c:v>1.9694444444444439</c:v>
                </c:pt>
                <c:pt idx="1322">
                  <c:v>1.9722222222222221</c:v>
                </c:pt>
                <c:pt idx="1323">
                  <c:v>1.9749999999999999</c:v>
                </c:pt>
                <c:pt idx="1324">
                  <c:v>1.9777777777777781</c:v>
                </c:pt>
                <c:pt idx="1325">
                  <c:v>1.9805555555555681</c:v>
                </c:pt>
                <c:pt idx="1326">
                  <c:v>1.9833333333333341</c:v>
                </c:pt>
                <c:pt idx="1327">
                  <c:v>1.986111111111122</c:v>
                </c:pt>
                <c:pt idx="1328">
                  <c:v>1.9888888888889003</c:v>
                </c:pt>
                <c:pt idx="1329">
                  <c:v>1.9916666666666669</c:v>
                </c:pt>
                <c:pt idx="1330">
                  <c:v>1.9944444444444447</c:v>
                </c:pt>
                <c:pt idx="1331">
                  <c:v>1.9972222222222225</c:v>
                </c:pt>
                <c:pt idx="1332">
                  <c:v>2</c:v>
                </c:pt>
                <c:pt idx="1333">
                  <c:v>2.0027777777777986</c:v>
                </c:pt>
                <c:pt idx="1334">
                  <c:v>2.0055555555555555</c:v>
                </c:pt>
                <c:pt idx="1335">
                  <c:v>2.0083333333333342</c:v>
                </c:pt>
                <c:pt idx="1336">
                  <c:v>2.0111111111111111</c:v>
                </c:pt>
                <c:pt idx="1337">
                  <c:v>2.0138888888888777</c:v>
                </c:pt>
                <c:pt idx="1338">
                  <c:v>2.0166666666666577</c:v>
                </c:pt>
                <c:pt idx="1339">
                  <c:v>2.0194444444444377</c:v>
                </c:pt>
                <c:pt idx="1340">
                  <c:v>2.0222222222222221</c:v>
                </c:pt>
                <c:pt idx="1341">
                  <c:v>2.0250000000000004</c:v>
                </c:pt>
                <c:pt idx="1342">
                  <c:v>2.0277777777778114</c:v>
                </c:pt>
                <c:pt idx="1343">
                  <c:v>2.0305555555555559</c:v>
                </c:pt>
                <c:pt idx="1344">
                  <c:v>2.0333333333333332</c:v>
                </c:pt>
                <c:pt idx="1345">
                  <c:v>2.0361111111111114</c:v>
                </c:pt>
                <c:pt idx="1346">
                  <c:v>2.0388888888888768</c:v>
                </c:pt>
                <c:pt idx="1347">
                  <c:v>2.041666666666667</c:v>
                </c:pt>
                <c:pt idx="1348">
                  <c:v>2.0444444444444443</c:v>
                </c:pt>
                <c:pt idx="1349">
                  <c:v>2.0472222222222252</c:v>
                </c:pt>
                <c:pt idx="1350">
                  <c:v>2.0499999999999998</c:v>
                </c:pt>
                <c:pt idx="1351">
                  <c:v>2.0527777777777811</c:v>
                </c:pt>
                <c:pt idx="1352">
                  <c:v>2.0555555555555554</c:v>
                </c:pt>
                <c:pt idx="1353">
                  <c:v>2.0583333333333336</c:v>
                </c:pt>
                <c:pt idx="1354">
                  <c:v>2.0611111111111202</c:v>
                </c:pt>
                <c:pt idx="1355">
                  <c:v>2.0638888888888887</c:v>
                </c:pt>
                <c:pt idx="1356">
                  <c:v>2.0666666666666664</c:v>
                </c:pt>
                <c:pt idx="1357">
                  <c:v>2.0694444444444438</c:v>
                </c:pt>
                <c:pt idx="1358">
                  <c:v>2.072222222222222</c:v>
                </c:pt>
                <c:pt idx="1359">
                  <c:v>2.0749999999999997</c:v>
                </c:pt>
                <c:pt idx="1360">
                  <c:v>2.0777777777778024</c:v>
                </c:pt>
                <c:pt idx="1361">
                  <c:v>2.0805555555555602</c:v>
                </c:pt>
                <c:pt idx="1362">
                  <c:v>2.0833333333333401</c:v>
                </c:pt>
                <c:pt idx="1363">
                  <c:v>2.0861111111111112</c:v>
                </c:pt>
                <c:pt idx="1364">
                  <c:v>2.0888888888888877</c:v>
                </c:pt>
                <c:pt idx="1365">
                  <c:v>2.0916666666666668</c:v>
                </c:pt>
                <c:pt idx="1366">
                  <c:v>2.0944444444444437</c:v>
                </c:pt>
                <c:pt idx="1367">
                  <c:v>2.0972222222222232</c:v>
                </c:pt>
                <c:pt idx="1368">
                  <c:v>2.0999999999999988</c:v>
                </c:pt>
                <c:pt idx="1369">
                  <c:v>2.1027777777778005</c:v>
                </c:pt>
                <c:pt idx="1370">
                  <c:v>2.1055555555555552</c:v>
                </c:pt>
                <c:pt idx="1371">
                  <c:v>2.1083333333333352</c:v>
                </c:pt>
                <c:pt idx="1372">
                  <c:v>2.1111111111111112</c:v>
                </c:pt>
                <c:pt idx="1373">
                  <c:v>2.1138888888888867</c:v>
                </c:pt>
                <c:pt idx="1374">
                  <c:v>2.1166666666666667</c:v>
                </c:pt>
                <c:pt idx="1375">
                  <c:v>2.1194444444444427</c:v>
                </c:pt>
                <c:pt idx="1376">
                  <c:v>2.1222222222222231</c:v>
                </c:pt>
                <c:pt idx="1377">
                  <c:v>2.125</c:v>
                </c:pt>
                <c:pt idx="1378">
                  <c:v>2.1277777777778151</c:v>
                </c:pt>
                <c:pt idx="1379">
                  <c:v>2.1305555555555555</c:v>
                </c:pt>
                <c:pt idx="1380">
                  <c:v>2.1333333333333342</c:v>
                </c:pt>
                <c:pt idx="1381">
                  <c:v>2.1361111111111111</c:v>
                </c:pt>
                <c:pt idx="1382">
                  <c:v>2.1388888888888777</c:v>
                </c:pt>
                <c:pt idx="1383">
                  <c:v>2.1416666666666666</c:v>
                </c:pt>
                <c:pt idx="1384">
                  <c:v>2.1444444444444448</c:v>
                </c:pt>
                <c:pt idx="1385">
                  <c:v>2.1472222222222292</c:v>
                </c:pt>
                <c:pt idx="1386">
                  <c:v>2.1500000000000004</c:v>
                </c:pt>
                <c:pt idx="1387">
                  <c:v>2.1527777777777812</c:v>
                </c:pt>
                <c:pt idx="1388">
                  <c:v>2.1555555555555559</c:v>
                </c:pt>
                <c:pt idx="1389">
                  <c:v>2.1583333333333332</c:v>
                </c:pt>
                <c:pt idx="1390">
                  <c:v>2.1611111111111212</c:v>
                </c:pt>
                <c:pt idx="1391">
                  <c:v>2.1638888888888888</c:v>
                </c:pt>
                <c:pt idx="1392">
                  <c:v>2.166666666666667</c:v>
                </c:pt>
                <c:pt idx="1393">
                  <c:v>2.1694444444444443</c:v>
                </c:pt>
                <c:pt idx="1394">
                  <c:v>2.1722222222222225</c:v>
                </c:pt>
                <c:pt idx="1395">
                  <c:v>2.1749999999999998</c:v>
                </c:pt>
                <c:pt idx="1396">
                  <c:v>2.17777777777781</c:v>
                </c:pt>
                <c:pt idx="1397">
                  <c:v>2.1805555555555602</c:v>
                </c:pt>
                <c:pt idx="1398">
                  <c:v>2.1833333333333402</c:v>
                </c:pt>
                <c:pt idx="1399">
                  <c:v>2.1861111111111202</c:v>
                </c:pt>
                <c:pt idx="1400">
                  <c:v>2.1888888888888887</c:v>
                </c:pt>
                <c:pt idx="1401">
                  <c:v>2.1916666666666664</c:v>
                </c:pt>
                <c:pt idx="1402">
                  <c:v>2.1944444444444438</c:v>
                </c:pt>
                <c:pt idx="1403">
                  <c:v>2.1972222222222242</c:v>
                </c:pt>
                <c:pt idx="1404">
                  <c:v>2.2000000000000002</c:v>
                </c:pt>
                <c:pt idx="1405">
                  <c:v>2.2027777777778024</c:v>
                </c:pt>
                <c:pt idx="1406">
                  <c:v>2.2055555555555602</c:v>
                </c:pt>
                <c:pt idx="1407">
                  <c:v>2.2083333333333401</c:v>
                </c:pt>
                <c:pt idx="1408">
                  <c:v>2.2111111111111112</c:v>
                </c:pt>
                <c:pt idx="1409">
                  <c:v>2.2138888888888877</c:v>
                </c:pt>
                <c:pt idx="1410">
                  <c:v>2.2166666666666668</c:v>
                </c:pt>
                <c:pt idx="1411">
                  <c:v>2.2194444444444437</c:v>
                </c:pt>
                <c:pt idx="1412">
                  <c:v>2.2222222222222232</c:v>
                </c:pt>
                <c:pt idx="1413">
                  <c:v>2.2249999999999996</c:v>
                </c:pt>
                <c:pt idx="1414">
                  <c:v>2.22777777777782</c:v>
                </c:pt>
                <c:pt idx="1415">
                  <c:v>2.2305555555555552</c:v>
                </c:pt>
                <c:pt idx="1416">
                  <c:v>2.2333333333333352</c:v>
                </c:pt>
                <c:pt idx="1417">
                  <c:v>2.2361111111111112</c:v>
                </c:pt>
                <c:pt idx="1418">
                  <c:v>2.2388888888888867</c:v>
                </c:pt>
                <c:pt idx="1419">
                  <c:v>2.2416666666666671</c:v>
                </c:pt>
                <c:pt idx="1420">
                  <c:v>2.2444444444444445</c:v>
                </c:pt>
                <c:pt idx="1421">
                  <c:v>2.2472222222222449</c:v>
                </c:pt>
                <c:pt idx="1422">
                  <c:v>2.25</c:v>
                </c:pt>
                <c:pt idx="1423">
                  <c:v>2.2527777777777986</c:v>
                </c:pt>
                <c:pt idx="1424">
                  <c:v>2.2555555555555555</c:v>
                </c:pt>
                <c:pt idx="1425">
                  <c:v>2.2583333333333342</c:v>
                </c:pt>
                <c:pt idx="1426">
                  <c:v>2.2611111111111306</c:v>
                </c:pt>
                <c:pt idx="1427">
                  <c:v>2.2638888888888893</c:v>
                </c:pt>
                <c:pt idx="1428">
                  <c:v>2.2666666666666666</c:v>
                </c:pt>
                <c:pt idx="1429">
                  <c:v>2.2694444444444448</c:v>
                </c:pt>
                <c:pt idx="1430">
                  <c:v>2.2722222222222221</c:v>
                </c:pt>
                <c:pt idx="1431">
                  <c:v>2.2750000000000004</c:v>
                </c:pt>
                <c:pt idx="1432">
                  <c:v>2.2777777777778114</c:v>
                </c:pt>
                <c:pt idx="1433">
                  <c:v>2.2805555555555612</c:v>
                </c:pt>
                <c:pt idx="1434">
                  <c:v>2.2833333333333412</c:v>
                </c:pt>
                <c:pt idx="1435">
                  <c:v>2.2861111111111212</c:v>
                </c:pt>
                <c:pt idx="1436">
                  <c:v>2.2888888888888888</c:v>
                </c:pt>
                <c:pt idx="1437">
                  <c:v>2.291666666666667</c:v>
                </c:pt>
                <c:pt idx="1438">
                  <c:v>2.2944444444444443</c:v>
                </c:pt>
                <c:pt idx="1439">
                  <c:v>2.2972222222222252</c:v>
                </c:pt>
                <c:pt idx="1440">
                  <c:v>2.2999999999999998</c:v>
                </c:pt>
                <c:pt idx="1441">
                  <c:v>2.3027777777777811</c:v>
                </c:pt>
                <c:pt idx="1442">
                  <c:v>2.3055555555555554</c:v>
                </c:pt>
                <c:pt idx="1443">
                  <c:v>2.3083333333333336</c:v>
                </c:pt>
                <c:pt idx="1444">
                  <c:v>2.3111111111111109</c:v>
                </c:pt>
                <c:pt idx="1445">
                  <c:v>2.3138888888888767</c:v>
                </c:pt>
                <c:pt idx="1446">
                  <c:v>2.3166666666666567</c:v>
                </c:pt>
                <c:pt idx="1447">
                  <c:v>2.3194444444444327</c:v>
                </c:pt>
                <c:pt idx="1448">
                  <c:v>2.322222222222222</c:v>
                </c:pt>
                <c:pt idx="1449">
                  <c:v>2.3249999999999997</c:v>
                </c:pt>
                <c:pt idx="1450">
                  <c:v>2.3277777777778024</c:v>
                </c:pt>
                <c:pt idx="1451">
                  <c:v>2.3305555555555557</c:v>
                </c:pt>
                <c:pt idx="1452">
                  <c:v>2.333333333333333</c:v>
                </c:pt>
                <c:pt idx="1453">
                  <c:v>2.3361111111111108</c:v>
                </c:pt>
                <c:pt idx="1454">
                  <c:v>2.3388888888888659</c:v>
                </c:pt>
                <c:pt idx="1455">
                  <c:v>2.3416666666666668</c:v>
                </c:pt>
                <c:pt idx="1456">
                  <c:v>2.3444444444444437</c:v>
                </c:pt>
                <c:pt idx="1457">
                  <c:v>2.3472222222222232</c:v>
                </c:pt>
                <c:pt idx="1458">
                  <c:v>2.3499999999999988</c:v>
                </c:pt>
                <c:pt idx="1459">
                  <c:v>2.3527777777777792</c:v>
                </c:pt>
                <c:pt idx="1460">
                  <c:v>2.3555555555555547</c:v>
                </c:pt>
                <c:pt idx="1461">
                  <c:v>2.3583333333333334</c:v>
                </c:pt>
                <c:pt idx="1462">
                  <c:v>2.3611111111111112</c:v>
                </c:pt>
                <c:pt idx="1463">
                  <c:v>2.3638888888888867</c:v>
                </c:pt>
                <c:pt idx="1464">
                  <c:v>2.3666666666666663</c:v>
                </c:pt>
                <c:pt idx="1465">
                  <c:v>2.3694444444444427</c:v>
                </c:pt>
                <c:pt idx="1466">
                  <c:v>2.3722222222222187</c:v>
                </c:pt>
                <c:pt idx="1467">
                  <c:v>2.3749999999999987</c:v>
                </c:pt>
                <c:pt idx="1468">
                  <c:v>2.3777777777777978</c:v>
                </c:pt>
                <c:pt idx="1469">
                  <c:v>2.3805555555555555</c:v>
                </c:pt>
                <c:pt idx="1470">
                  <c:v>2.3833333333333342</c:v>
                </c:pt>
                <c:pt idx="1471">
                  <c:v>2.3861111111111111</c:v>
                </c:pt>
                <c:pt idx="1472">
                  <c:v>2.3888888888888777</c:v>
                </c:pt>
                <c:pt idx="1473">
                  <c:v>2.3916666666666577</c:v>
                </c:pt>
                <c:pt idx="1474">
                  <c:v>2.3944444444444377</c:v>
                </c:pt>
                <c:pt idx="1475">
                  <c:v>2.3972222222222221</c:v>
                </c:pt>
                <c:pt idx="1476">
                  <c:v>2.3999999999999977</c:v>
                </c:pt>
                <c:pt idx="1477">
                  <c:v>2.4027777777777812</c:v>
                </c:pt>
                <c:pt idx="1478">
                  <c:v>2.405555555555555</c:v>
                </c:pt>
                <c:pt idx="1479">
                  <c:v>2.4083333333333332</c:v>
                </c:pt>
                <c:pt idx="1480">
                  <c:v>2.4111111111111105</c:v>
                </c:pt>
                <c:pt idx="1481">
                  <c:v>2.4138888888888768</c:v>
                </c:pt>
                <c:pt idx="1482">
                  <c:v>2.4166666666666567</c:v>
                </c:pt>
                <c:pt idx="1483">
                  <c:v>2.4194444444444367</c:v>
                </c:pt>
                <c:pt idx="1484">
                  <c:v>2.4222222222222207</c:v>
                </c:pt>
                <c:pt idx="1485">
                  <c:v>2.4249999999999998</c:v>
                </c:pt>
                <c:pt idx="1486">
                  <c:v>2.42777777777781</c:v>
                </c:pt>
                <c:pt idx="1487">
                  <c:v>2.4305555555555554</c:v>
                </c:pt>
                <c:pt idx="1488">
                  <c:v>2.4333333333333336</c:v>
                </c:pt>
                <c:pt idx="1489">
                  <c:v>2.4361111111111109</c:v>
                </c:pt>
                <c:pt idx="1490">
                  <c:v>2.4388888888888767</c:v>
                </c:pt>
                <c:pt idx="1491">
                  <c:v>2.4416666666666664</c:v>
                </c:pt>
                <c:pt idx="1492">
                  <c:v>2.4444444444444438</c:v>
                </c:pt>
                <c:pt idx="1493">
                  <c:v>2.4472222222222242</c:v>
                </c:pt>
                <c:pt idx="1494">
                  <c:v>2.4499999999999997</c:v>
                </c:pt>
                <c:pt idx="1495">
                  <c:v>2.4527777777777802</c:v>
                </c:pt>
                <c:pt idx="1496">
                  <c:v>2.4555555555555557</c:v>
                </c:pt>
                <c:pt idx="1497">
                  <c:v>2.458333333333333</c:v>
                </c:pt>
                <c:pt idx="1498">
                  <c:v>2.4611111111111112</c:v>
                </c:pt>
                <c:pt idx="1499">
                  <c:v>2.4638888888888877</c:v>
                </c:pt>
                <c:pt idx="1500">
                  <c:v>2.4666666666666668</c:v>
                </c:pt>
                <c:pt idx="1501">
                  <c:v>2.4694444444444437</c:v>
                </c:pt>
                <c:pt idx="1502">
                  <c:v>2.4722222222222223</c:v>
                </c:pt>
                <c:pt idx="1503">
                  <c:v>2.4749999999999988</c:v>
                </c:pt>
                <c:pt idx="1504">
                  <c:v>2.4777777777778005</c:v>
                </c:pt>
                <c:pt idx="1505">
                  <c:v>2.4805555555555552</c:v>
                </c:pt>
                <c:pt idx="1506">
                  <c:v>2.4833333333333352</c:v>
                </c:pt>
                <c:pt idx="1507">
                  <c:v>2.4861111111111112</c:v>
                </c:pt>
                <c:pt idx="1508">
                  <c:v>2.4888888888888867</c:v>
                </c:pt>
                <c:pt idx="1509">
                  <c:v>2.4916666666666663</c:v>
                </c:pt>
                <c:pt idx="1510">
                  <c:v>2.4944444444444427</c:v>
                </c:pt>
                <c:pt idx="1511">
                  <c:v>2.4972222222222218</c:v>
                </c:pt>
                <c:pt idx="1512">
                  <c:v>2.5</c:v>
                </c:pt>
                <c:pt idx="1513">
                  <c:v>2.5027777777777978</c:v>
                </c:pt>
                <c:pt idx="1514">
                  <c:v>2.5055555555555555</c:v>
                </c:pt>
                <c:pt idx="1515">
                  <c:v>2.5083333333333342</c:v>
                </c:pt>
                <c:pt idx="1516">
                  <c:v>2.5111111111111111</c:v>
                </c:pt>
                <c:pt idx="1517">
                  <c:v>2.5138888888888777</c:v>
                </c:pt>
                <c:pt idx="1518">
                  <c:v>2.5166666666666577</c:v>
                </c:pt>
                <c:pt idx="1519">
                  <c:v>2.5194444444444377</c:v>
                </c:pt>
                <c:pt idx="1520">
                  <c:v>2.5222222222222221</c:v>
                </c:pt>
                <c:pt idx="1521">
                  <c:v>2.5249999999999995</c:v>
                </c:pt>
                <c:pt idx="1522">
                  <c:v>2.5277777777778114</c:v>
                </c:pt>
                <c:pt idx="1523">
                  <c:v>2.530555555555555</c:v>
                </c:pt>
                <c:pt idx="1524">
                  <c:v>2.5333333333333332</c:v>
                </c:pt>
                <c:pt idx="1525">
                  <c:v>2.5361111111111105</c:v>
                </c:pt>
                <c:pt idx="1526">
                  <c:v>2.5388888888888768</c:v>
                </c:pt>
                <c:pt idx="1527">
                  <c:v>2.5416666666666661</c:v>
                </c:pt>
                <c:pt idx="1528">
                  <c:v>2.5444444444444443</c:v>
                </c:pt>
                <c:pt idx="1529">
                  <c:v>2.5472222222222216</c:v>
                </c:pt>
                <c:pt idx="1530">
                  <c:v>2.5499999999999998</c:v>
                </c:pt>
                <c:pt idx="1531">
                  <c:v>2.5527777777777811</c:v>
                </c:pt>
                <c:pt idx="1532">
                  <c:v>2.5555555555555554</c:v>
                </c:pt>
                <c:pt idx="1533">
                  <c:v>2.5583333333333336</c:v>
                </c:pt>
                <c:pt idx="1534">
                  <c:v>2.5611111111111202</c:v>
                </c:pt>
                <c:pt idx="1535">
                  <c:v>2.5638888888888887</c:v>
                </c:pt>
                <c:pt idx="1536">
                  <c:v>2.5666666666666664</c:v>
                </c:pt>
                <c:pt idx="1537">
                  <c:v>2.5694444444444438</c:v>
                </c:pt>
                <c:pt idx="1538">
                  <c:v>2.572222222222222</c:v>
                </c:pt>
                <c:pt idx="1539">
                  <c:v>2.5749999999999997</c:v>
                </c:pt>
                <c:pt idx="1540">
                  <c:v>2.5777777777778024</c:v>
                </c:pt>
                <c:pt idx="1541">
                  <c:v>2.5805555555555602</c:v>
                </c:pt>
                <c:pt idx="1542">
                  <c:v>2.5833333333333401</c:v>
                </c:pt>
                <c:pt idx="1543">
                  <c:v>2.5861111111111112</c:v>
                </c:pt>
                <c:pt idx="1544">
                  <c:v>2.5888888888888877</c:v>
                </c:pt>
                <c:pt idx="1545">
                  <c:v>2.5916666666666668</c:v>
                </c:pt>
                <c:pt idx="1546">
                  <c:v>2.5944444444444437</c:v>
                </c:pt>
                <c:pt idx="1547">
                  <c:v>2.5972222222222232</c:v>
                </c:pt>
                <c:pt idx="1548">
                  <c:v>2.5999999999999988</c:v>
                </c:pt>
                <c:pt idx="1549">
                  <c:v>2.6027777777778005</c:v>
                </c:pt>
                <c:pt idx="1550">
                  <c:v>2.6055555555555552</c:v>
                </c:pt>
                <c:pt idx="1551">
                  <c:v>2.6083333333333352</c:v>
                </c:pt>
                <c:pt idx="1552">
                  <c:v>2.6111111111111112</c:v>
                </c:pt>
                <c:pt idx="1553">
                  <c:v>2.6138888888888867</c:v>
                </c:pt>
                <c:pt idx="1554">
                  <c:v>2.6166666666666663</c:v>
                </c:pt>
                <c:pt idx="1555">
                  <c:v>2.6194444444444427</c:v>
                </c:pt>
                <c:pt idx="1556">
                  <c:v>2.6222222222222218</c:v>
                </c:pt>
                <c:pt idx="1557">
                  <c:v>2.625</c:v>
                </c:pt>
                <c:pt idx="1558">
                  <c:v>2.6277777777778151</c:v>
                </c:pt>
                <c:pt idx="1559">
                  <c:v>2.6305555555555555</c:v>
                </c:pt>
                <c:pt idx="1560">
                  <c:v>2.6333333333333342</c:v>
                </c:pt>
                <c:pt idx="1561">
                  <c:v>2.6361111111111111</c:v>
                </c:pt>
                <c:pt idx="1562">
                  <c:v>2.6388888888888777</c:v>
                </c:pt>
                <c:pt idx="1563">
                  <c:v>2.6416666666666666</c:v>
                </c:pt>
                <c:pt idx="1564">
                  <c:v>2.6444444444444439</c:v>
                </c:pt>
                <c:pt idx="1565">
                  <c:v>2.6472222222222292</c:v>
                </c:pt>
                <c:pt idx="1566">
                  <c:v>2.6499999999999995</c:v>
                </c:pt>
                <c:pt idx="1567">
                  <c:v>2.6527777777777812</c:v>
                </c:pt>
                <c:pt idx="1568">
                  <c:v>2.655555555555555</c:v>
                </c:pt>
                <c:pt idx="1569">
                  <c:v>2.6583333333333332</c:v>
                </c:pt>
                <c:pt idx="1570">
                  <c:v>2.6611111111111212</c:v>
                </c:pt>
                <c:pt idx="1571">
                  <c:v>2.6638888888888888</c:v>
                </c:pt>
                <c:pt idx="1572">
                  <c:v>2.6666666666666661</c:v>
                </c:pt>
                <c:pt idx="1573">
                  <c:v>2.6694444444444443</c:v>
                </c:pt>
                <c:pt idx="1574">
                  <c:v>2.6722222222222207</c:v>
                </c:pt>
                <c:pt idx="1575">
                  <c:v>2.6749999999999998</c:v>
                </c:pt>
                <c:pt idx="1576">
                  <c:v>2.67777777777781</c:v>
                </c:pt>
                <c:pt idx="1577">
                  <c:v>2.6805555555555602</c:v>
                </c:pt>
                <c:pt idx="1578">
                  <c:v>2.6833333333333402</c:v>
                </c:pt>
                <c:pt idx="1579">
                  <c:v>2.6861111111111202</c:v>
                </c:pt>
                <c:pt idx="1580">
                  <c:v>2.6888888888888887</c:v>
                </c:pt>
                <c:pt idx="1581">
                  <c:v>2.6916666666666664</c:v>
                </c:pt>
                <c:pt idx="1582">
                  <c:v>2.6944444444444438</c:v>
                </c:pt>
                <c:pt idx="1583">
                  <c:v>2.6972222222222242</c:v>
                </c:pt>
                <c:pt idx="1584">
                  <c:v>2.7</c:v>
                </c:pt>
                <c:pt idx="1585">
                  <c:v>2.7027777777778024</c:v>
                </c:pt>
                <c:pt idx="1586">
                  <c:v>2.7055555555555602</c:v>
                </c:pt>
                <c:pt idx="1587">
                  <c:v>2.7083333333333401</c:v>
                </c:pt>
                <c:pt idx="1588">
                  <c:v>2.7111111111111112</c:v>
                </c:pt>
                <c:pt idx="1589">
                  <c:v>2.7138888888888877</c:v>
                </c:pt>
                <c:pt idx="1590">
                  <c:v>2.7166666666666668</c:v>
                </c:pt>
                <c:pt idx="1591">
                  <c:v>2.7194444444444437</c:v>
                </c:pt>
                <c:pt idx="1592">
                  <c:v>2.7222222222222232</c:v>
                </c:pt>
                <c:pt idx="1593">
                  <c:v>2.7249999999999996</c:v>
                </c:pt>
                <c:pt idx="1594">
                  <c:v>2.72777777777782</c:v>
                </c:pt>
                <c:pt idx="1595">
                  <c:v>2.7305555555555552</c:v>
                </c:pt>
                <c:pt idx="1596">
                  <c:v>2.7333333333333352</c:v>
                </c:pt>
                <c:pt idx="1597">
                  <c:v>2.7361111111111112</c:v>
                </c:pt>
                <c:pt idx="1598">
                  <c:v>2.7388888888888867</c:v>
                </c:pt>
                <c:pt idx="1599">
                  <c:v>2.7416666666666671</c:v>
                </c:pt>
                <c:pt idx="1600">
                  <c:v>2.7444444444444445</c:v>
                </c:pt>
                <c:pt idx="1601">
                  <c:v>2.747222222222244</c:v>
                </c:pt>
                <c:pt idx="1602">
                  <c:v>2.75</c:v>
                </c:pt>
                <c:pt idx="1603">
                  <c:v>2.7527777777777978</c:v>
                </c:pt>
                <c:pt idx="1604">
                  <c:v>2.7555555555555555</c:v>
                </c:pt>
                <c:pt idx="1605">
                  <c:v>2.7583333333333342</c:v>
                </c:pt>
                <c:pt idx="1606">
                  <c:v>2.7611111111111306</c:v>
                </c:pt>
                <c:pt idx="1607">
                  <c:v>2.7638888888888884</c:v>
                </c:pt>
                <c:pt idx="1608">
                  <c:v>2.7666666666666666</c:v>
                </c:pt>
                <c:pt idx="1609">
                  <c:v>2.7694444444444439</c:v>
                </c:pt>
                <c:pt idx="1610">
                  <c:v>2.7722222222222221</c:v>
                </c:pt>
                <c:pt idx="1611">
                  <c:v>2.7749999999999995</c:v>
                </c:pt>
                <c:pt idx="1612">
                  <c:v>2.7777777777778114</c:v>
                </c:pt>
                <c:pt idx="1613">
                  <c:v>2.7805555555555612</c:v>
                </c:pt>
                <c:pt idx="1614">
                  <c:v>2.7833333333333412</c:v>
                </c:pt>
                <c:pt idx="1615">
                  <c:v>2.7861111111111212</c:v>
                </c:pt>
                <c:pt idx="1616">
                  <c:v>2.7888888888888888</c:v>
                </c:pt>
                <c:pt idx="1617">
                  <c:v>2.7916666666666661</c:v>
                </c:pt>
                <c:pt idx="1618">
                  <c:v>2.7944444444444443</c:v>
                </c:pt>
                <c:pt idx="1619">
                  <c:v>2.7972222222222216</c:v>
                </c:pt>
                <c:pt idx="1620">
                  <c:v>2.8</c:v>
                </c:pt>
                <c:pt idx="1621">
                  <c:v>2.8027777777777811</c:v>
                </c:pt>
                <c:pt idx="1622">
                  <c:v>2.8055555555555554</c:v>
                </c:pt>
                <c:pt idx="1623">
                  <c:v>2.8083333333333336</c:v>
                </c:pt>
                <c:pt idx="1624">
                  <c:v>2.8111111111111109</c:v>
                </c:pt>
                <c:pt idx="1625">
                  <c:v>2.8138888888888767</c:v>
                </c:pt>
                <c:pt idx="1626">
                  <c:v>2.8166666666666567</c:v>
                </c:pt>
                <c:pt idx="1627">
                  <c:v>2.8194444444444327</c:v>
                </c:pt>
                <c:pt idx="1628">
                  <c:v>2.822222222222222</c:v>
                </c:pt>
                <c:pt idx="1629">
                  <c:v>2.8249999999999997</c:v>
                </c:pt>
                <c:pt idx="1630">
                  <c:v>2.8277777777778024</c:v>
                </c:pt>
                <c:pt idx="1631">
                  <c:v>2.8305555555555557</c:v>
                </c:pt>
                <c:pt idx="1632">
                  <c:v>2.833333333333333</c:v>
                </c:pt>
                <c:pt idx="1633">
                  <c:v>2.8361111111111108</c:v>
                </c:pt>
                <c:pt idx="1634">
                  <c:v>2.8388888888888659</c:v>
                </c:pt>
                <c:pt idx="1635">
                  <c:v>2.8416666666666668</c:v>
                </c:pt>
                <c:pt idx="1636">
                  <c:v>2.8444444444444437</c:v>
                </c:pt>
                <c:pt idx="1637">
                  <c:v>2.8472222222222232</c:v>
                </c:pt>
                <c:pt idx="1638">
                  <c:v>2.8499999999999988</c:v>
                </c:pt>
                <c:pt idx="1639">
                  <c:v>2.8527777777777792</c:v>
                </c:pt>
                <c:pt idx="1640">
                  <c:v>2.8555555555555547</c:v>
                </c:pt>
                <c:pt idx="1641">
                  <c:v>2.8583333333333334</c:v>
                </c:pt>
              </c:numCache>
            </c:numRef>
          </c:xVal>
          <c:yVal>
            <c:numRef>
              <c:f>AOSandOilTest2a!$F$4:$F$1645</c:f>
              <c:numCache>
                <c:formatCode>General</c:formatCode>
                <c:ptCount val="1642"/>
                <c:pt idx="0">
                  <c:v>7.8199999999999985</c:v>
                </c:pt>
                <c:pt idx="1">
                  <c:v>7.7069999999999999</c:v>
                </c:pt>
                <c:pt idx="2">
                  <c:v>7.4820000000000002</c:v>
                </c:pt>
                <c:pt idx="3">
                  <c:v>6.8479999999999945</c:v>
                </c:pt>
                <c:pt idx="4">
                  <c:v>7.4219999999999997</c:v>
                </c:pt>
                <c:pt idx="5">
                  <c:v>6.9239999999999995</c:v>
                </c:pt>
                <c:pt idx="6">
                  <c:v>7.2729999999999997</c:v>
                </c:pt>
                <c:pt idx="7">
                  <c:v>7.3969999999999985</c:v>
                </c:pt>
                <c:pt idx="8">
                  <c:v>6.7160000000000002</c:v>
                </c:pt>
                <c:pt idx="9">
                  <c:v>7.2789999999999999</c:v>
                </c:pt>
                <c:pt idx="10">
                  <c:v>7.6239999999999855</c:v>
                </c:pt>
                <c:pt idx="11">
                  <c:v>8.1630000000000003</c:v>
                </c:pt>
                <c:pt idx="12">
                  <c:v>7.73</c:v>
                </c:pt>
                <c:pt idx="13">
                  <c:v>8.2030000000000012</c:v>
                </c:pt>
                <c:pt idx="14">
                  <c:v>7.0519999999999996</c:v>
                </c:pt>
                <c:pt idx="15">
                  <c:v>6.7380000000000004</c:v>
                </c:pt>
                <c:pt idx="16">
                  <c:v>6.5469999999999997</c:v>
                </c:pt>
                <c:pt idx="17">
                  <c:v>6.78</c:v>
                </c:pt>
                <c:pt idx="18">
                  <c:v>7.2450000000000001</c:v>
                </c:pt>
                <c:pt idx="19">
                  <c:v>7.4569999999999999</c:v>
                </c:pt>
                <c:pt idx="20">
                  <c:v>6.585</c:v>
                </c:pt>
                <c:pt idx="21">
                  <c:v>6.4580000000000002</c:v>
                </c:pt>
                <c:pt idx="22">
                  <c:v>6.6499999999999995</c:v>
                </c:pt>
                <c:pt idx="23">
                  <c:v>6.4989999999999997</c:v>
                </c:pt>
                <c:pt idx="24">
                  <c:v>6.4290000000000003</c:v>
                </c:pt>
                <c:pt idx="25">
                  <c:v>6.35</c:v>
                </c:pt>
                <c:pt idx="26">
                  <c:v>6.4649999999999945</c:v>
                </c:pt>
                <c:pt idx="27">
                  <c:v>6.835</c:v>
                </c:pt>
                <c:pt idx="28">
                  <c:v>6.0460000000000003</c:v>
                </c:pt>
                <c:pt idx="29">
                  <c:v>6.3010000000000002</c:v>
                </c:pt>
                <c:pt idx="30">
                  <c:v>6.2750000000000004</c:v>
                </c:pt>
                <c:pt idx="31">
                  <c:v>6.2169999999999996</c:v>
                </c:pt>
                <c:pt idx="32">
                  <c:v>6.44</c:v>
                </c:pt>
                <c:pt idx="33">
                  <c:v>6.3</c:v>
                </c:pt>
                <c:pt idx="34">
                  <c:v>6.5860000000000003</c:v>
                </c:pt>
                <c:pt idx="35">
                  <c:v>6.7549999999999955</c:v>
                </c:pt>
                <c:pt idx="36">
                  <c:v>6.3539999999999965</c:v>
                </c:pt>
                <c:pt idx="37">
                  <c:v>6.452</c:v>
                </c:pt>
                <c:pt idx="38">
                  <c:v>6.2549999999999955</c:v>
                </c:pt>
                <c:pt idx="39">
                  <c:v>6.4720000000000004</c:v>
                </c:pt>
                <c:pt idx="40">
                  <c:v>6.2139999999999995</c:v>
                </c:pt>
                <c:pt idx="41">
                  <c:v>6.4370000000000003</c:v>
                </c:pt>
                <c:pt idx="42">
                  <c:v>6.5129999999999955</c:v>
                </c:pt>
                <c:pt idx="43">
                  <c:v>6.7700000000000014</c:v>
                </c:pt>
                <c:pt idx="44">
                  <c:v>6.4119999999999999</c:v>
                </c:pt>
                <c:pt idx="45">
                  <c:v>5.9279999999999955</c:v>
                </c:pt>
                <c:pt idx="46">
                  <c:v>6.0279999999999845</c:v>
                </c:pt>
                <c:pt idx="47">
                  <c:v>6.4300000000000024</c:v>
                </c:pt>
                <c:pt idx="48">
                  <c:v>6.3159999999999945</c:v>
                </c:pt>
                <c:pt idx="49">
                  <c:v>6.375</c:v>
                </c:pt>
                <c:pt idx="50">
                  <c:v>6.3689999999999856</c:v>
                </c:pt>
                <c:pt idx="51">
                  <c:v>6.3959999999999955</c:v>
                </c:pt>
                <c:pt idx="52">
                  <c:v>6.3780000000000001</c:v>
                </c:pt>
                <c:pt idx="53">
                  <c:v>7.2350000000000003</c:v>
                </c:pt>
                <c:pt idx="54">
                  <c:v>6.7869999999999999</c:v>
                </c:pt>
                <c:pt idx="55">
                  <c:v>6.2969999999999997</c:v>
                </c:pt>
                <c:pt idx="56">
                  <c:v>6.3879999999999955</c:v>
                </c:pt>
                <c:pt idx="57">
                  <c:v>6.4870000000000001</c:v>
                </c:pt>
                <c:pt idx="58">
                  <c:v>6.1419999999999995</c:v>
                </c:pt>
                <c:pt idx="59">
                  <c:v>6.4450000000000003</c:v>
                </c:pt>
                <c:pt idx="60">
                  <c:v>6.1710000000000003</c:v>
                </c:pt>
                <c:pt idx="61">
                  <c:v>6.28</c:v>
                </c:pt>
                <c:pt idx="62">
                  <c:v>6.2469999999999999</c:v>
                </c:pt>
                <c:pt idx="63">
                  <c:v>6.07</c:v>
                </c:pt>
                <c:pt idx="64">
                  <c:v>6.3879999999999955</c:v>
                </c:pt>
                <c:pt idx="65">
                  <c:v>6.4320000000000004</c:v>
                </c:pt>
                <c:pt idx="66">
                  <c:v>6.4409999999999998</c:v>
                </c:pt>
                <c:pt idx="67">
                  <c:v>7.2309999999999999</c:v>
                </c:pt>
                <c:pt idx="68">
                  <c:v>7.4370000000000003</c:v>
                </c:pt>
                <c:pt idx="69">
                  <c:v>7.49</c:v>
                </c:pt>
                <c:pt idx="70">
                  <c:v>7.7190000000000003</c:v>
                </c:pt>
                <c:pt idx="71">
                  <c:v>7.9560000000000004</c:v>
                </c:pt>
                <c:pt idx="72">
                  <c:v>7.5019999999999998</c:v>
                </c:pt>
                <c:pt idx="73">
                  <c:v>7.1919999999999975</c:v>
                </c:pt>
                <c:pt idx="74">
                  <c:v>6.4720000000000004</c:v>
                </c:pt>
                <c:pt idx="75">
                  <c:v>3.88</c:v>
                </c:pt>
                <c:pt idx="76">
                  <c:v>2.5749999999999997</c:v>
                </c:pt>
                <c:pt idx="77">
                  <c:v>0.16900000000000001</c:v>
                </c:pt>
                <c:pt idx="78">
                  <c:v>-8.3000000000000046E-2</c:v>
                </c:pt>
                <c:pt idx="79">
                  <c:v>0.41100000000000031</c:v>
                </c:pt>
                <c:pt idx="80">
                  <c:v>-4.5000000000000012E-2</c:v>
                </c:pt>
                <c:pt idx="81">
                  <c:v>-4.8000000000000001E-2</c:v>
                </c:pt>
                <c:pt idx="82">
                  <c:v>0.192</c:v>
                </c:pt>
                <c:pt idx="83">
                  <c:v>-2.0000000000000052E-3</c:v>
                </c:pt>
                <c:pt idx="84">
                  <c:v>-0.18100000000000024</c:v>
                </c:pt>
                <c:pt idx="85">
                  <c:v>-0.17500000000000004</c:v>
                </c:pt>
                <c:pt idx="86">
                  <c:v>-9.7000000000000003E-2</c:v>
                </c:pt>
                <c:pt idx="87">
                  <c:v>0.2</c:v>
                </c:pt>
                <c:pt idx="88">
                  <c:v>9.2000000000000026E-2</c:v>
                </c:pt>
                <c:pt idx="89">
                  <c:v>7.9000000000000514E-2</c:v>
                </c:pt>
                <c:pt idx="90">
                  <c:v>-6.5000000000000002E-2</c:v>
                </c:pt>
                <c:pt idx="91">
                  <c:v>-0.10600000000000002</c:v>
                </c:pt>
                <c:pt idx="92">
                  <c:v>-3.9000000000000014E-2</c:v>
                </c:pt>
                <c:pt idx="93">
                  <c:v>7.1999999999999995E-2</c:v>
                </c:pt>
                <c:pt idx="94">
                  <c:v>0.12200000000000009</c:v>
                </c:pt>
                <c:pt idx="95">
                  <c:v>-8.0000000000000227E-3</c:v>
                </c:pt>
                <c:pt idx="96">
                  <c:v>-0.18400000000000041</c:v>
                </c:pt>
                <c:pt idx="97">
                  <c:v>-0.56299999999999994</c:v>
                </c:pt>
                <c:pt idx="98">
                  <c:v>2.4E-2</c:v>
                </c:pt>
                <c:pt idx="99">
                  <c:v>0.33900000000000274</c:v>
                </c:pt>
                <c:pt idx="100">
                  <c:v>0.18600000000000044</c:v>
                </c:pt>
                <c:pt idx="101">
                  <c:v>6.4000000000000112E-2</c:v>
                </c:pt>
                <c:pt idx="102">
                  <c:v>9.3000000000000208E-2</c:v>
                </c:pt>
                <c:pt idx="103">
                  <c:v>-0.27600000000000002</c:v>
                </c:pt>
                <c:pt idx="104">
                  <c:v>0.191</c:v>
                </c:pt>
                <c:pt idx="105">
                  <c:v>-0.27300000000000002</c:v>
                </c:pt>
                <c:pt idx="106">
                  <c:v>-0.21600000000000041</c:v>
                </c:pt>
                <c:pt idx="107">
                  <c:v>-0.28100000000000008</c:v>
                </c:pt>
                <c:pt idx="108">
                  <c:v>-0.3860000000000024</c:v>
                </c:pt>
                <c:pt idx="109">
                  <c:v>-6.3E-2</c:v>
                </c:pt>
                <c:pt idx="110">
                  <c:v>0.43400000000000138</c:v>
                </c:pt>
                <c:pt idx="111">
                  <c:v>-4.5999999999999999E-2</c:v>
                </c:pt>
                <c:pt idx="112">
                  <c:v>0.48600000000000032</c:v>
                </c:pt>
                <c:pt idx="113">
                  <c:v>-0.21400000000000041</c:v>
                </c:pt>
                <c:pt idx="114">
                  <c:v>-0.14100000000000001</c:v>
                </c:pt>
                <c:pt idx="115">
                  <c:v>0.52500000000000002</c:v>
                </c:pt>
                <c:pt idx="116">
                  <c:v>-0.126</c:v>
                </c:pt>
                <c:pt idx="117">
                  <c:v>-9.1000000000000025E-2</c:v>
                </c:pt>
                <c:pt idx="118">
                  <c:v>-8.7000000000000022E-2</c:v>
                </c:pt>
                <c:pt idx="119">
                  <c:v>0.33000000000000262</c:v>
                </c:pt>
                <c:pt idx="120">
                  <c:v>0.35000000000000031</c:v>
                </c:pt>
                <c:pt idx="121">
                  <c:v>-7.1999999999999995E-2</c:v>
                </c:pt>
                <c:pt idx="122">
                  <c:v>-0.11799999999999998</c:v>
                </c:pt>
                <c:pt idx="123">
                  <c:v>-0.26300000000000001</c:v>
                </c:pt>
                <c:pt idx="124">
                  <c:v>8.4000000000000047E-2</c:v>
                </c:pt>
                <c:pt idx="125">
                  <c:v>-6.3E-2</c:v>
                </c:pt>
                <c:pt idx="126">
                  <c:v>-0.20300000000000001</c:v>
                </c:pt>
                <c:pt idx="127">
                  <c:v>-2.8000000000000001E-2</c:v>
                </c:pt>
                <c:pt idx="128">
                  <c:v>-0.13500000000000001</c:v>
                </c:pt>
                <c:pt idx="129">
                  <c:v>-8.0000000000000043E-2</c:v>
                </c:pt>
                <c:pt idx="130">
                  <c:v>-0.37500000000000211</c:v>
                </c:pt>
                <c:pt idx="131">
                  <c:v>-0.33900000000000274</c:v>
                </c:pt>
                <c:pt idx="132">
                  <c:v>-0.25900000000000001</c:v>
                </c:pt>
                <c:pt idx="133">
                  <c:v>0.17100000000000001</c:v>
                </c:pt>
                <c:pt idx="134">
                  <c:v>-0.14300000000000004</c:v>
                </c:pt>
                <c:pt idx="135">
                  <c:v>0.28600000000000031</c:v>
                </c:pt>
                <c:pt idx="136">
                  <c:v>-0.58799999999999997</c:v>
                </c:pt>
                <c:pt idx="137">
                  <c:v>-0.49000000000000032</c:v>
                </c:pt>
                <c:pt idx="138">
                  <c:v>-0.254</c:v>
                </c:pt>
                <c:pt idx="139">
                  <c:v>0.3260000000000024</c:v>
                </c:pt>
                <c:pt idx="140">
                  <c:v>0.23</c:v>
                </c:pt>
                <c:pt idx="141">
                  <c:v>-0.29800000000000032</c:v>
                </c:pt>
                <c:pt idx="142">
                  <c:v>0.14300000000000004</c:v>
                </c:pt>
                <c:pt idx="143">
                  <c:v>-1.0999999999999998E-2</c:v>
                </c:pt>
                <c:pt idx="144">
                  <c:v>0.16800000000000001</c:v>
                </c:pt>
                <c:pt idx="145">
                  <c:v>-0.19500000000000001</c:v>
                </c:pt>
                <c:pt idx="146">
                  <c:v>0.16800000000000001</c:v>
                </c:pt>
                <c:pt idx="147">
                  <c:v>-0.253</c:v>
                </c:pt>
                <c:pt idx="148">
                  <c:v>0.5</c:v>
                </c:pt>
                <c:pt idx="149">
                  <c:v>-8.4000000000000047E-2</c:v>
                </c:pt>
                <c:pt idx="150">
                  <c:v>-3.9000000000000014E-2</c:v>
                </c:pt>
                <c:pt idx="151">
                  <c:v>-0.1</c:v>
                </c:pt>
                <c:pt idx="152">
                  <c:v>-0.3230000000000024</c:v>
                </c:pt>
                <c:pt idx="153">
                  <c:v>-0.23300000000000001</c:v>
                </c:pt>
                <c:pt idx="154">
                  <c:v>-0.48500000000000032</c:v>
                </c:pt>
                <c:pt idx="155">
                  <c:v>-0.34900000000000031</c:v>
                </c:pt>
                <c:pt idx="156">
                  <c:v>-1.9000000000000138E-2</c:v>
                </c:pt>
                <c:pt idx="157">
                  <c:v>-0.28300000000000008</c:v>
                </c:pt>
                <c:pt idx="158">
                  <c:v>0.61200000000000065</c:v>
                </c:pt>
                <c:pt idx="159">
                  <c:v>-9.2000000000000026E-2</c:v>
                </c:pt>
                <c:pt idx="160">
                  <c:v>-6.7000000000000004E-2</c:v>
                </c:pt>
                <c:pt idx="161">
                  <c:v>0.11600000000000002</c:v>
                </c:pt>
                <c:pt idx="162">
                  <c:v>2.3E-2</c:v>
                </c:pt>
                <c:pt idx="163">
                  <c:v>0.19700000000000001</c:v>
                </c:pt>
                <c:pt idx="164">
                  <c:v>0.15700000000000044</c:v>
                </c:pt>
                <c:pt idx="165">
                  <c:v>8.4000000000000047E-2</c:v>
                </c:pt>
                <c:pt idx="166">
                  <c:v>4.9000000000000113E-2</c:v>
                </c:pt>
                <c:pt idx="167">
                  <c:v>2.4E-2</c:v>
                </c:pt>
                <c:pt idx="168">
                  <c:v>-0.253</c:v>
                </c:pt>
                <c:pt idx="169">
                  <c:v>-0.14100000000000001</c:v>
                </c:pt>
                <c:pt idx="170">
                  <c:v>-0.28300000000000008</c:v>
                </c:pt>
                <c:pt idx="171">
                  <c:v>-0.23900000000000021</c:v>
                </c:pt>
                <c:pt idx="172">
                  <c:v>-3.3000000000000002E-2</c:v>
                </c:pt>
                <c:pt idx="173">
                  <c:v>0.1</c:v>
                </c:pt>
                <c:pt idx="174">
                  <c:v>-0.37200000000000188</c:v>
                </c:pt>
                <c:pt idx="175">
                  <c:v>0.19700000000000001</c:v>
                </c:pt>
                <c:pt idx="176">
                  <c:v>8.2000000000000003E-2</c:v>
                </c:pt>
                <c:pt idx="177">
                  <c:v>-6.2000000000000034E-2</c:v>
                </c:pt>
                <c:pt idx="178">
                  <c:v>-0.26500000000000001</c:v>
                </c:pt>
                <c:pt idx="179">
                  <c:v>0.128</c:v>
                </c:pt>
                <c:pt idx="180">
                  <c:v>8.7000000000000022E-2</c:v>
                </c:pt>
                <c:pt idx="181">
                  <c:v>-0.28500000000000031</c:v>
                </c:pt>
                <c:pt idx="182">
                  <c:v>-9.4000000000000028E-2</c:v>
                </c:pt>
                <c:pt idx="183">
                  <c:v>-0.192</c:v>
                </c:pt>
                <c:pt idx="184">
                  <c:v>0.20300000000000001</c:v>
                </c:pt>
                <c:pt idx="185">
                  <c:v>-0.21000000000000021</c:v>
                </c:pt>
                <c:pt idx="186">
                  <c:v>-8.3000000000000046E-2</c:v>
                </c:pt>
                <c:pt idx="187">
                  <c:v>-0.12100000000000002</c:v>
                </c:pt>
                <c:pt idx="188">
                  <c:v>-0.36300000000000032</c:v>
                </c:pt>
                <c:pt idx="189">
                  <c:v>0.33000000000000262</c:v>
                </c:pt>
                <c:pt idx="190">
                  <c:v>-0.20800000000000021</c:v>
                </c:pt>
                <c:pt idx="191">
                  <c:v>-0.20900000000000021</c:v>
                </c:pt>
                <c:pt idx="192">
                  <c:v>0.35900000000000032</c:v>
                </c:pt>
                <c:pt idx="193">
                  <c:v>-0.63200000000000478</c:v>
                </c:pt>
                <c:pt idx="194">
                  <c:v>0.16300000000000001</c:v>
                </c:pt>
                <c:pt idx="195">
                  <c:v>-0.12100000000000002</c:v>
                </c:pt>
                <c:pt idx="196">
                  <c:v>-0.253</c:v>
                </c:pt>
                <c:pt idx="197">
                  <c:v>-0.33400000000000274</c:v>
                </c:pt>
                <c:pt idx="198">
                  <c:v>-0.13800000000000001</c:v>
                </c:pt>
                <c:pt idx="199">
                  <c:v>-0.15300000000000041</c:v>
                </c:pt>
                <c:pt idx="200">
                  <c:v>-9.2000000000000026E-2</c:v>
                </c:pt>
                <c:pt idx="201">
                  <c:v>8.7000000000000022E-2</c:v>
                </c:pt>
                <c:pt idx="202">
                  <c:v>-0.15800000000000111</c:v>
                </c:pt>
                <c:pt idx="203">
                  <c:v>-5.900000000000042E-2</c:v>
                </c:pt>
                <c:pt idx="204">
                  <c:v>-0.10199999999999998</c:v>
                </c:pt>
                <c:pt idx="205">
                  <c:v>0.26600000000000001</c:v>
                </c:pt>
                <c:pt idx="206">
                  <c:v>-0.255</c:v>
                </c:pt>
                <c:pt idx="207">
                  <c:v>-0.20800000000000021</c:v>
                </c:pt>
                <c:pt idx="208">
                  <c:v>0.11899999999999998</c:v>
                </c:pt>
                <c:pt idx="209">
                  <c:v>0.36800000000000038</c:v>
                </c:pt>
                <c:pt idx="210">
                  <c:v>-0.48800000000000032</c:v>
                </c:pt>
                <c:pt idx="211">
                  <c:v>-5.900000000000042E-2</c:v>
                </c:pt>
                <c:pt idx="212">
                  <c:v>-0.23300000000000001</c:v>
                </c:pt>
                <c:pt idx="213">
                  <c:v>-7.3999999999999996E-2</c:v>
                </c:pt>
                <c:pt idx="214">
                  <c:v>0.15600000000000044</c:v>
                </c:pt>
                <c:pt idx="215">
                  <c:v>-1.9000000000000138E-2</c:v>
                </c:pt>
                <c:pt idx="216">
                  <c:v>-0.13500000000000001</c:v>
                </c:pt>
                <c:pt idx="217">
                  <c:v>0.20400000000000001</c:v>
                </c:pt>
                <c:pt idx="218">
                  <c:v>-0.12000000000000002</c:v>
                </c:pt>
                <c:pt idx="219">
                  <c:v>-0.1</c:v>
                </c:pt>
                <c:pt idx="220">
                  <c:v>-0.11600000000000002</c:v>
                </c:pt>
                <c:pt idx="221">
                  <c:v>2.4E-2</c:v>
                </c:pt>
                <c:pt idx="222">
                  <c:v>0.26400000000000001</c:v>
                </c:pt>
                <c:pt idx="223">
                  <c:v>2.1000000000000012E-2</c:v>
                </c:pt>
                <c:pt idx="224">
                  <c:v>-0.10299999999999998</c:v>
                </c:pt>
                <c:pt idx="225">
                  <c:v>6.7000000000000004E-2</c:v>
                </c:pt>
                <c:pt idx="226">
                  <c:v>-0.45800000000000002</c:v>
                </c:pt>
                <c:pt idx="227">
                  <c:v>-0.25700000000000001</c:v>
                </c:pt>
                <c:pt idx="228">
                  <c:v>-0.115</c:v>
                </c:pt>
                <c:pt idx="229">
                  <c:v>0.42500000000000032</c:v>
                </c:pt>
                <c:pt idx="230">
                  <c:v>-6.8000000000000019E-2</c:v>
                </c:pt>
                <c:pt idx="231">
                  <c:v>-7.0999999999999994E-2</c:v>
                </c:pt>
                <c:pt idx="232">
                  <c:v>0.2</c:v>
                </c:pt>
                <c:pt idx="233">
                  <c:v>4.1000000000000002E-2</c:v>
                </c:pt>
                <c:pt idx="234">
                  <c:v>-0.10400000000000002</c:v>
                </c:pt>
                <c:pt idx="235">
                  <c:v>0.61000000000000065</c:v>
                </c:pt>
                <c:pt idx="236">
                  <c:v>-0.38300000000000239</c:v>
                </c:pt>
                <c:pt idx="237">
                  <c:v>-0.15500000000000044</c:v>
                </c:pt>
                <c:pt idx="238">
                  <c:v>0.20300000000000001</c:v>
                </c:pt>
                <c:pt idx="239">
                  <c:v>0.38200000000000239</c:v>
                </c:pt>
                <c:pt idx="240">
                  <c:v>-1.2E-2</c:v>
                </c:pt>
                <c:pt idx="241">
                  <c:v>-2.8000000000000001E-2</c:v>
                </c:pt>
                <c:pt idx="242">
                  <c:v>0.22500000000000001</c:v>
                </c:pt>
                <c:pt idx="243">
                  <c:v>-0.34</c:v>
                </c:pt>
                <c:pt idx="244">
                  <c:v>0.27100000000000002</c:v>
                </c:pt>
                <c:pt idx="245">
                  <c:v>0.23500000000000001</c:v>
                </c:pt>
                <c:pt idx="246">
                  <c:v>-0.15300000000000041</c:v>
                </c:pt>
                <c:pt idx="247">
                  <c:v>-0.67800000000000549</c:v>
                </c:pt>
                <c:pt idx="248">
                  <c:v>-0.13200000000000001</c:v>
                </c:pt>
                <c:pt idx="249">
                  <c:v>-0.20200000000000001</c:v>
                </c:pt>
                <c:pt idx="250">
                  <c:v>-0.224</c:v>
                </c:pt>
                <c:pt idx="251">
                  <c:v>0.128</c:v>
                </c:pt>
                <c:pt idx="252">
                  <c:v>-0.39800000000000274</c:v>
                </c:pt>
                <c:pt idx="253">
                  <c:v>-0.37300000000000211</c:v>
                </c:pt>
                <c:pt idx="254">
                  <c:v>3.0000000000000002E-2</c:v>
                </c:pt>
                <c:pt idx="255">
                  <c:v>-0.17</c:v>
                </c:pt>
                <c:pt idx="256">
                  <c:v>-7.1999999999999995E-2</c:v>
                </c:pt>
                <c:pt idx="257">
                  <c:v>-0.27700000000000002</c:v>
                </c:pt>
                <c:pt idx="258">
                  <c:v>6.5000000000000002E-2</c:v>
                </c:pt>
                <c:pt idx="259">
                  <c:v>0.12100000000000002</c:v>
                </c:pt>
                <c:pt idx="260">
                  <c:v>2.8000000000000001E-2</c:v>
                </c:pt>
                <c:pt idx="261">
                  <c:v>3.5999999999999997E-2</c:v>
                </c:pt>
                <c:pt idx="262">
                  <c:v>-1.4E-2</c:v>
                </c:pt>
                <c:pt idx="263">
                  <c:v>0.17500000000000004</c:v>
                </c:pt>
                <c:pt idx="264">
                  <c:v>-0.40300000000000002</c:v>
                </c:pt>
                <c:pt idx="265">
                  <c:v>-0.29100000000000031</c:v>
                </c:pt>
                <c:pt idx="266">
                  <c:v>0.35900000000000032</c:v>
                </c:pt>
                <c:pt idx="267">
                  <c:v>0.24100000000000021</c:v>
                </c:pt>
                <c:pt idx="268">
                  <c:v>0.11899999999999998</c:v>
                </c:pt>
                <c:pt idx="269">
                  <c:v>-0.22700000000000001</c:v>
                </c:pt>
                <c:pt idx="270">
                  <c:v>0.252</c:v>
                </c:pt>
                <c:pt idx="271">
                  <c:v>-0.14600000000000021</c:v>
                </c:pt>
                <c:pt idx="272">
                  <c:v>-5.1000000000000004E-2</c:v>
                </c:pt>
                <c:pt idx="273">
                  <c:v>-3.9000000000000014E-2</c:v>
                </c:pt>
                <c:pt idx="274">
                  <c:v>7.8000000000000014E-2</c:v>
                </c:pt>
                <c:pt idx="275">
                  <c:v>0.30400000000000038</c:v>
                </c:pt>
                <c:pt idx="276">
                  <c:v>-0.3860000000000024</c:v>
                </c:pt>
                <c:pt idx="277">
                  <c:v>-8.3000000000000046E-2</c:v>
                </c:pt>
                <c:pt idx="278">
                  <c:v>-0.34300000000000008</c:v>
                </c:pt>
                <c:pt idx="279">
                  <c:v>-0.19600000000000001</c:v>
                </c:pt>
                <c:pt idx="280">
                  <c:v>-8.1000000000000003E-2</c:v>
                </c:pt>
                <c:pt idx="281">
                  <c:v>-0.17800000000000021</c:v>
                </c:pt>
                <c:pt idx="282">
                  <c:v>-6.1000000000000013E-2</c:v>
                </c:pt>
                <c:pt idx="283">
                  <c:v>-0.21200000000000024</c:v>
                </c:pt>
                <c:pt idx="284">
                  <c:v>-9.7000000000000003E-2</c:v>
                </c:pt>
                <c:pt idx="285">
                  <c:v>0.22</c:v>
                </c:pt>
                <c:pt idx="286">
                  <c:v>0.27200000000000002</c:v>
                </c:pt>
                <c:pt idx="287">
                  <c:v>-0.19800000000000001</c:v>
                </c:pt>
                <c:pt idx="288">
                  <c:v>-5.1999999999999998E-2</c:v>
                </c:pt>
                <c:pt idx="289">
                  <c:v>0.33900000000000274</c:v>
                </c:pt>
                <c:pt idx="290">
                  <c:v>6.7000000000000004E-2</c:v>
                </c:pt>
                <c:pt idx="291">
                  <c:v>0.16900000000000001</c:v>
                </c:pt>
                <c:pt idx="292">
                  <c:v>6.4000000000000112E-2</c:v>
                </c:pt>
                <c:pt idx="293">
                  <c:v>-8.3000000000000046E-2</c:v>
                </c:pt>
                <c:pt idx="294">
                  <c:v>0.34100000000000008</c:v>
                </c:pt>
                <c:pt idx="295">
                  <c:v>-0.10100000000000002</c:v>
                </c:pt>
                <c:pt idx="296">
                  <c:v>-0.28000000000000008</c:v>
                </c:pt>
                <c:pt idx="297">
                  <c:v>-0.40300000000000002</c:v>
                </c:pt>
                <c:pt idx="298">
                  <c:v>-0.16</c:v>
                </c:pt>
                <c:pt idx="299">
                  <c:v>-0.14000000000000001</c:v>
                </c:pt>
                <c:pt idx="300">
                  <c:v>-9.1000000000000025E-2</c:v>
                </c:pt>
                <c:pt idx="301">
                  <c:v>-8.3000000000000046E-2</c:v>
                </c:pt>
                <c:pt idx="302">
                  <c:v>0.18200000000000024</c:v>
                </c:pt>
                <c:pt idx="303">
                  <c:v>-0.22700000000000001</c:v>
                </c:pt>
                <c:pt idx="304">
                  <c:v>-3.1000000000000052E-2</c:v>
                </c:pt>
                <c:pt idx="305">
                  <c:v>-8.9000000000000065E-2</c:v>
                </c:pt>
                <c:pt idx="306">
                  <c:v>0.19500000000000001</c:v>
                </c:pt>
                <c:pt idx="307">
                  <c:v>-0.26400000000000001</c:v>
                </c:pt>
                <c:pt idx="308">
                  <c:v>-4.3000000000000003E-2</c:v>
                </c:pt>
                <c:pt idx="309">
                  <c:v>-4.3000000000000003E-2</c:v>
                </c:pt>
                <c:pt idx="310">
                  <c:v>0.113</c:v>
                </c:pt>
                <c:pt idx="311">
                  <c:v>-0.46</c:v>
                </c:pt>
                <c:pt idx="312">
                  <c:v>-0.34800000000000031</c:v>
                </c:pt>
                <c:pt idx="313">
                  <c:v>-0.14600000000000021</c:v>
                </c:pt>
                <c:pt idx="314">
                  <c:v>0.15000000000000024</c:v>
                </c:pt>
                <c:pt idx="315">
                  <c:v>-0.10800000000000012</c:v>
                </c:pt>
                <c:pt idx="316">
                  <c:v>0.21400000000000041</c:v>
                </c:pt>
                <c:pt idx="317">
                  <c:v>0.27200000000000002</c:v>
                </c:pt>
                <c:pt idx="318">
                  <c:v>-7.6999999999999999E-2</c:v>
                </c:pt>
                <c:pt idx="319">
                  <c:v>-8.3000000000000046E-2</c:v>
                </c:pt>
                <c:pt idx="320">
                  <c:v>2.4E-2</c:v>
                </c:pt>
                <c:pt idx="321">
                  <c:v>-0.23</c:v>
                </c:pt>
                <c:pt idx="322">
                  <c:v>1.2E-2</c:v>
                </c:pt>
                <c:pt idx="323">
                  <c:v>-0.111</c:v>
                </c:pt>
                <c:pt idx="324">
                  <c:v>7.5999999999999998E-2</c:v>
                </c:pt>
                <c:pt idx="325">
                  <c:v>-0.224</c:v>
                </c:pt>
                <c:pt idx="326">
                  <c:v>-5.7000000000000023E-2</c:v>
                </c:pt>
                <c:pt idx="327">
                  <c:v>-0.27600000000000002</c:v>
                </c:pt>
                <c:pt idx="328">
                  <c:v>-0.14600000000000021</c:v>
                </c:pt>
                <c:pt idx="329">
                  <c:v>-5.7000000000000023E-2</c:v>
                </c:pt>
                <c:pt idx="330">
                  <c:v>-5.7000000000000023E-2</c:v>
                </c:pt>
                <c:pt idx="331">
                  <c:v>-5.7000000000000023E-2</c:v>
                </c:pt>
                <c:pt idx="332">
                  <c:v>0.21400000000000041</c:v>
                </c:pt>
                <c:pt idx="333">
                  <c:v>0.13</c:v>
                </c:pt>
                <c:pt idx="334">
                  <c:v>-0.23700000000000004</c:v>
                </c:pt>
                <c:pt idx="335">
                  <c:v>-6.8000000000000019E-2</c:v>
                </c:pt>
                <c:pt idx="336">
                  <c:v>0.42900000000000038</c:v>
                </c:pt>
                <c:pt idx="337">
                  <c:v>8.8000000000000064E-2</c:v>
                </c:pt>
                <c:pt idx="338">
                  <c:v>-0.31000000000000211</c:v>
                </c:pt>
                <c:pt idx="339">
                  <c:v>-5.7000000000000023E-2</c:v>
                </c:pt>
                <c:pt idx="340">
                  <c:v>-2.0000000000000052E-3</c:v>
                </c:pt>
                <c:pt idx="341">
                  <c:v>-1.7999999999999999E-2</c:v>
                </c:pt>
                <c:pt idx="342">
                  <c:v>7.5000000000000011E-2</c:v>
                </c:pt>
                <c:pt idx="343">
                  <c:v>-0.19800000000000001</c:v>
                </c:pt>
                <c:pt idx="344">
                  <c:v>3.7999999999999999E-2</c:v>
                </c:pt>
                <c:pt idx="345">
                  <c:v>-4.9000000000000113E-2</c:v>
                </c:pt>
                <c:pt idx="346">
                  <c:v>-0.16</c:v>
                </c:pt>
                <c:pt idx="347">
                  <c:v>6.5000000000000002E-2</c:v>
                </c:pt>
                <c:pt idx="348">
                  <c:v>-7.3999999999999996E-2</c:v>
                </c:pt>
                <c:pt idx="349">
                  <c:v>-0.4</c:v>
                </c:pt>
                <c:pt idx="350">
                  <c:v>3.6999999999999998E-2</c:v>
                </c:pt>
                <c:pt idx="351">
                  <c:v>1.9000000000000138E-2</c:v>
                </c:pt>
                <c:pt idx="352">
                  <c:v>-0.17800000000000021</c:v>
                </c:pt>
                <c:pt idx="353">
                  <c:v>0.127</c:v>
                </c:pt>
                <c:pt idx="354">
                  <c:v>-0.222</c:v>
                </c:pt>
                <c:pt idx="355">
                  <c:v>-0.23800000000000004</c:v>
                </c:pt>
                <c:pt idx="356">
                  <c:v>-0.114</c:v>
                </c:pt>
                <c:pt idx="357">
                  <c:v>-9.5000000000000043E-2</c:v>
                </c:pt>
                <c:pt idx="358">
                  <c:v>-0.33100000000000274</c:v>
                </c:pt>
                <c:pt idx="359">
                  <c:v>-0.12000000000000002</c:v>
                </c:pt>
                <c:pt idx="360">
                  <c:v>-0.23900000000000021</c:v>
                </c:pt>
                <c:pt idx="361">
                  <c:v>-0.115</c:v>
                </c:pt>
                <c:pt idx="362">
                  <c:v>0.10100000000000002</c:v>
                </c:pt>
                <c:pt idx="363">
                  <c:v>0.13100000000000001</c:v>
                </c:pt>
                <c:pt idx="364">
                  <c:v>-0.23600000000000004</c:v>
                </c:pt>
                <c:pt idx="365">
                  <c:v>-0.31100000000000211</c:v>
                </c:pt>
                <c:pt idx="366">
                  <c:v>-0.24100000000000021</c:v>
                </c:pt>
                <c:pt idx="367">
                  <c:v>5.900000000000042E-2</c:v>
                </c:pt>
                <c:pt idx="368">
                  <c:v>0</c:v>
                </c:pt>
                <c:pt idx="369">
                  <c:v>0.10800000000000012</c:v>
                </c:pt>
                <c:pt idx="370">
                  <c:v>-0.20100000000000001</c:v>
                </c:pt>
                <c:pt idx="371">
                  <c:v>7.8000000000000014E-2</c:v>
                </c:pt>
                <c:pt idx="372">
                  <c:v>-0.29200000000000031</c:v>
                </c:pt>
                <c:pt idx="373">
                  <c:v>-0.255</c:v>
                </c:pt>
                <c:pt idx="374">
                  <c:v>4.0000000000000114E-3</c:v>
                </c:pt>
                <c:pt idx="375">
                  <c:v>0.22600000000000001</c:v>
                </c:pt>
                <c:pt idx="376">
                  <c:v>-0.16200000000000001</c:v>
                </c:pt>
                <c:pt idx="377">
                  <c:v>-0.14400000000000004</c:v>
                </c:pt>
                <c:pt idx="378">
                  <c:v>0.29200000000000031</c:v>
                </c:pt>
                <c:pt idx="379">
                  <c:v>0.33500000000000274</c:v>
                </c:pt>
                <c:pt idx="380">
                  <c:v>0.21200000000000024</c:v>
                </c:pt>
                <c:pt idx="381">
                  <c:v>-0.17200000000000001</c:v>
                </c:pt>
                <c:pt idx="382">
                  <c:v>-0.97700000000000065</c:v>
                </c:pt>
                <c:pt idx="383">
                  <c:v>-0.224</c:v>
                </c:pt>
                <c:pt idx="384">
                  <c:v>-5.6000000000000001E-2</c:v>
                </c:pt>
                <c:pt idx="385">
                  <c:v>0.12200000000000009</c:v>
                </c:pt>
                <c:pt idx="386">
                  <c:v>-5.1000000000000004E-2</c:v>
                </c:pt>
                <c:pt idx="387">
                  <c:v>-0.22500000000000001</c:v>
                </c:pt>
                <c:pt idx="388">
                  <c:v>-5.0000000000000114E-3</c:v>
                </c:pt>
                <c:pt idx="389">
                  <c:v>-0.37500000000000211</c:v>
                </c:pt>
                <c:pt idx="390">
                  <c:v>-0.42900000000000038</c:v>
                </c:pt>
                <c:pt idx="391">
                  <c:v>-0.47300000000000031</c:v>
                </c:pt>
                <c:pt idx="392">
                  <c:v>-0.66700000000000548</c:v>
                </c:pt>
                <c:pt idx="393">
                  <c:v>-0.14900000000000024</c:v>
                </c:pt>
                <c:pt idx="394">
                  <c:v>-0.17200000000000001</c:v>
                </c:pt>
                <c:pt idx="395">
                  <c:v>-0.39800000000000274</c:v>
                </c:pt>
                <c:pt idx="396">
                  <c:v>5.6000000000000001E-2</c:v>
                </c:pt>
                <c:pt idx="397">
                  <c:v>0.34800000000000031</c:v>
                </c:pt>
                <c:pt idx="398">
                  <c:v>-4.8000000000000001E-2</c:v>
                </c:pt>
                <c:pt idx="399">
                  <c:v>8.2000000000000003E-2</c:v>
                </c:pt>
                <c:pt idx="400">
                  <c:v>-0.129</c:v>
                </c:pt>
                <c:pt idx="401">
                  <c:v>-0.14900000000000024</c:v>
                </c:pt>
                <c:pt idx="402">
                  <c:v>8.0000000000000227E-3</c:v>
                </c:pt>
                <c:pt idx="403">
                  <c:v>-0.17800000000000021</c:v>
                </c:pt>
                <c:pt idx="404">
                  <c:v>-8.2000000000000003E-2</c:v>
                </c:pt>
                <c:pt idx="405">
                  <c:v>7.3000000000000009E-2</c:v>
                </c:pt>
                <c:pt idx="406">
                  <c:v>3.5999999999999997E-2</c:v>
                </c:pt>
                <c:pt idx="407">
                  <c:v>-0.10299999999999998</c:v>
                </c:pt>
                <c:pt idx="408">
                  <c:v>7.0000000000000021E-2</c:v>
                </c:pt>
                <c:pt idx="409">
                  <c:v>-0.25700000000000001</c:v>
                </c:pt>
                <c:pt idx="410">
                  <c:v>3.9000000000000014E-2</c:v>
                </c:pt>
                <c:pt idx="411">
                  <c:v>-0.20900000000000021</c:v>
                </c:pt>
                <c:pt idx="412">
                  <c:v>0.24000000000000021</c:v>
                </c:pt>
                <c:pt idx="413">
                  <c:v>-0.1</c:v>
                </c:pt>
                <c:pt idx="414">
                  <c:v>8.5000000000000006E-2</c:v>
                </c:pt>
                <c:pt idx="415">
                  <c:v>-0.17700000000000021</c:v>
                </c:pt>
                <c:pt idx="416">
                  <c:v>-5.1999999999999998E-2</c:v>
                </c:pt>
                <c:pt idx="417">
                  <c:v>4.1000000000000002E-2</c:v>
                </c:pt>
                <c:pt idx="418">
                  <c:v>-4.3999999999999997E-2</c:v>
                </c:pt>
                <c:pt idx="419">
                  <c:v>-0.22900000000000001</c:v>
                </c:pt>
                <c:pt idx="420">
                  <c:v>-0.15000000000000024</c:v>
                </c:pt>
                <c:pt idx="421">
                  <c:v>-0.35500000000000032</c:v>
                </c:pt>
                <c:pt idx="422">
                  <c:v>0.19700000000000001</c:v>
                </c:pt>
                <c:pt idx="423">
                  <c:v>-7.0000000000000114E-3</c:v>
                </c:pt>
                <c:pt idx="424">
                  <c:v>0.10800000000000012</c:v>
                </c:pt>
                <c:pt idx="425">
                  <c:v>-0.70200000000000062</c:v>
                </c:pt>
                <c:pt idx="426">
                  <c:v>0.18900000000000111</c:v>
                </c:pt>
                <c:pt idx="427">
                  <c:v>-0.23900000000000021</c:v>
                </c:pt>
                <c:pt idx="428">
                  <c:v>-6.9000000000000034E-2</c:v>
                </c:pt>
                <c:pt idx="429">
                  <c:v>2.1999999999999999E-2</c:v>
                </c:pt>
                <c:pt idx="430">
                  <c:v>7.9000000000000514E-2</c:v>
                </c:pt>
                <c:pt idx="431">
                  <c:v>4.7000000000000014E-2</c:v>
                </c:pt>
                <c:pt idx="432">
                  <c:v>-0.29900000000000032</c:v>
                </c:pt>
                <c:pt idx="433">
                  <c:v>3.0000000000000002E-2</c:v>
                </c:pt>
                <c:pt idx="434">
                  <c:v>0.27600000000000002</c:v>
                </c:pt>
                <c:pt idx="435">
                  <c:v>-5.1000000000000004E-2</c:v>
                </c:pt>
                <c:pt idx="436">
                  <c:v>0.42500000000000032</c:v>
                </c:pt>
                <c:pt idx="437">
                  <c:v>0.15000000000000024</c:v>
                </c:pt>
                <c:pt idx="438">
                  <c:v>-3.7999999999999999E-2</c:v>
                </c:pt>
                <c:pt idx="439">
                  <c:v>0.10800000000000012</c:v>
                </c:pt>
                <c:pt idx="440">
                  <c:v>0.191</c:v>
                </c:pt>
                <c:pt idx="441">
                  <c:v>-1.0000000000000005E-2</c:v>
                </c:pt>
                <c:pt idx="442">
                  <c:v>-2.8000000000000001E-2</c:v>
                </c:pt>
                <c:pt idx="443">
                  <c:v>0.16900000000000001</c:v>
                </c:pt>
                <c:pt idx="444">
                  <c:v>-0.45800000000000002</c:v>
                </c:pt>
                <c:pt idx="445">
                  <c:v>-2.8000000000000001E-2</c:v>
                </c:pt>
                <c:pt idx="446">
                  <c:v>-2.5000000000000001E-2</c:v>
                </c:pt>
                <c:pt idx="447">
                  <c:v>-0.24400000000000024</c:v>
                </c:pt>
                <c:pt idx="448">
                  <c:v>7.5999999999999998E-2</c:v>
                </c:pt>
                <c:pt idx="449">
                  <c:v>7.5999999999999998E-2</c:v>
                </c:pt>
                <c:pt idx="450">
                  <c:v>-0.26500000000000001</c:v>
                </c:pt>
                <c:pt idx="451">
                  <c:v>-0.35500000000000032</c:v>
                </c:pt>
                <c:pt idx="452">
                  <c:v>4.1000000000000002E-2</c:v>
                </c:pt>
                <c:pt idx="453">
                  <c:v>-0.17300000000000001</c:v>
                </c:pt>
                <c:pt idx="454">
                  <c:v>-0.13500000000000001</c:v>
                </c:pt>
                <c:pt idx="455">
                  <c:v>-0.62800000000000467</c:v>
                </c:pt>
                <c:pt idx="456">
                  <c:v>3.5999999999999997E-2</c:v>
                </c:pt>
                <c:pt idx="457">
                  <c:v>-0.51</c:v>
                </c:pt>
                <c:pt idx="458">
                  <c:v>-6.9000000000000034E-2</c:v>
                </c:pt>
                <c:pt idx="459">
                  <c:v>0.27200000000000002</c:v>
                </c:pt>
                <c:pt idx="460">
                  <c:v>-1.9000000000000138E-2</c:v>
                </c:pt>
                <c:pt idx="461">
                  <c:v>-0.192</c:v>
                </c:pt>
                <c:pt idx="462">
                  <c:v>-4.5000000000000012E-2</c:v>
                </c:pt>
                <c:pt idx="463">
                  <c:v>0.35000000000000031</c:v>
                </c:pt>
                <c:pt idx="464">
                  <c:v>-0.16600000000000001</c:v>
                </c:pt>
                <c:pt idx="465">
                  <c:v>0.2</c:v>
                </c:pt>
                <c:pt idx="466">
                  <c:v>-1.9000000000000138E-2</c:v>
                </c:pt>
                <c:pt idx="467">
                  <c:v>-0.13800000000000001</c:v>
                </c:pt>
                <c:pt idx="468">
                  <c:v>-7.1999999999999995E-2</c:v>
                </c:pt>
                <c:pt idx="469">
                  <c:v>-8.0000000000000227E-3</c:v>
                </c:pt>
                <c:pt idx="470">
                  <c:v>9.9000000000000046E-2</c:v>
                </c:pt>
                <c:pt idx="471">
                  <c:v>-0.37700000000000211</c:v>
                </c:pt>
                <c:pt idx="472">
                  <c:v>0.18800000000000044</c:v>
                </c:pt>
                <c:pt idx="473">
                  <c:v>-0.37400000000000211</c:v>
                </c:pt>
                <c:pt idx="474">
                  <c:v>-0.161</c:v>
                </c:pt>
                <c:pt idx="475">
                  <c:v>-0.52900000000000003</c:v>
                </c:pt>
                <c:pt idx="476">
                  <c:v>-5.7000000000000023E-2</c:v>
                </c:pt>
                <c:pt idx="477">
                  <c:v>-0.51300000000000001</c:v>
                </c:pt>
                <c:pt idx="478">
                  <c:v>-0.13200000000000001</c:v>
                </c:pt>
                <c:pt idx="479">
                  <c:v>-0.76100000000000478</c:v>
                </c:pt>
                <c:pt idx="480">
                  <c:v>-7.3999999999999996E-2</c:v>
                </c:pt>
                <c:pt idx="481">
                  <c:v>-0.10900000000000012</c:v>
                </c:pt>
                <c:pt idx="482">
                  <c:v>-9.4000000000000028E-2</c:v>
                </c:pt>
                <c:pt idx="483">
                  <c:v>0.10500000000000002</c:v>
                </c:pt>
                <c:pt idx="484">
                  <c:v>-0.24200000000000021</c:v>
                </c:pt>
                <c:pt idx="485">
                  <c:v>0.31600000000000217</c:v>
                </c:pt>
                <c:pt idx="486">
                  <c:v>-0.1</c:v>
                </c:pt>
                <c:pt idx="487">
                  <c:v>-0.40800000000000008</c:v>
                </c:pt>
                <c:pt idx="488">
                  <c:v>-4.5000000000000012E-2</c:v>
                </c:pt>
                <c:pt idx="489">
                  <c:v>-0.69099999999999995</c:v>
                </c:pt>
                <c:pt idx="490">
                  <c:v>-6.8000000000000019E-2</c:v>
                </c:pt>
                <c:pt idx="491">
                  <c:v>-0.26200000000000001</c:v>
                </c:pt>
                <c:pt idx="492">
                  <c:v>-0.254</c:v>
                </c:pt>
                <c:pt idx="493">
                  <c:v>-0.15600000000000044</c:v>
                </c:pt>
                <c:pt idx="494">
                  <c:v>-0.45300000000000001</c:v>
                </c:pt>
                <c:pt idx="495">
                  <c:v>-0.29900000000000032</c:v>
                </c:pt>
                <c:pt idx="496">
                  <c:v>0.24000000000000021</c:v>
                </c:pt>
                <c:pt idx="497">
                  <c:v>7.9000000000000514E-2</c:v>
                </c:pt>
                <c:pt idx="498">
                  <c:v>0.22900000000000001</c:v>
                </c:pt>
                <c:pt idx="499">
                  <c:v>0.10500000000000002</c:v>
                </c:pt>
                <c:pt idx="500">
                  <c:v>-0.13700000000000001</c:v>
                </c:pt>
                <c:pt idx="501">
                  <c:v>-0.38300000000000239</c:v>
                </c:pt>
                <c:pt idx="502">
                  <c:v>-0.18100000000000024</c:v>
                </c:pt>
                <c:pt idx="503">
                  <c:v>0.16300000000000001</c:v>
                </c:pt>
                <c:pt idx="504">
                  <c:v>-4.8000000000000001E-2</c:v>
                </c:pt>
                <c:pt idx="505">
                  <c:v>-0.33600000000000274</c:v>
                </c:pt>
                <c:pt idx="506">
                  <c:v>7.0000000000000021E-2</c:v>
                </c:pt>
                <c:pt idx="507">
                  <c:v>-0.14300000000000004</c:v>
                </c:pt>
                <c:pt idx="508">
                  <c:v>-0.126</c:v>
                </c:pt>
                <c:pt idx="509">
                  <c:v>-0.14000000000000001</c:v>
                </c:pt>
                <c:pt idx="510">
                  <c:v>4.7000000000000014E-2</c:v>
                </c:pt>
                <c:pt idx="511">
                  <c:v>-5.1000000000000004E-2</c:v>
                </c:pt>
                <c:pt idx="512">
                  <c:v>0.26900000000000002</c:v>
                </c:pt>
                <c:pt idx="513">
                  <c:v>-0.51900000000000002</c:v>
                </c:pt>
                <c:pt idx="514">
                  <c:v>-6.6000000000000003E-2</c:v>
                </c:pt>
                <c:pt idx="515">
                  <c:v>-0.26</c:v>
                </c:pt>
                <c:pt idx="516">
                  <c:v>-0.20500000000000004</c:v>
                </c:pt>
                <c:pt idx="517">
                  <c:v>0.16600000000000001</c:v>
                </c:pt>
                <c:pt idx="518">
                  <c:v>-6.6000000000000003E-2</c:v>
                </c:pt>
                <c:pt idx="519">
                  <c:v>0.29500000000000032</c:v>
                </c:pt>
                <c:pt idx="520">
                  <c:v>0.66200000000000536</c:v>
                </c:pt>
                <c:pt idx="521">
                  <c:v>-0.31100000000000211</c:v>
                </c:pt>
                <c:pt idx="522">
                  <c:v>1.6000000000000021E-2</c:v>
                </c:pt>
                <c:pt idx="523">
                  <c:v>0.49100000000000038</c:v>
                </c:pt>
                <c:pt idx="524">
                  <c:v>0.28100000000000008</c:v>
                </c:pt>
                <c:pt idx="525">
                  <c:v>-0.34</c:v>
                </c:pt>
                <c:pt idx="526">
                  <c:v>0.12000000000000002</c:v>
                </c:pt>
                <c:pt idx="527">
                  <c:v>-9.6000000000000002E-2</c:v>
                </c:pt>
                <c:pt idx="528">
                  <c:v>0.13300000000000001</c:v>
                </c:pt>
                <c:pt idx="529">
                  <c:v>4.5000000000000012E-2</c:v>
                </c:pt>
                <c:pt idx="530">
                  <c:v>0.48900000000000032</c:v>
                </c:pt>
                <c:pt idx="531">
                  <c:v>-8.3000000000000046E-2</c:v>
                </c:pt>
                <c:pt idx="532">
                  <c:v>5.8000000000000003E-2</c:v>
                </c:pt>
                <c:pt idx="533">
                  <c:v>0.14800000000000021</c:v>
                </c:pt>
                <c:pt idx="534">
                  <c:v>0.10100000000000002</c:v>
                </c:pt>
                <c:pt idx="535">
                  <c:v>0.25700000000000001</c:v>
                </c:pt>
                <c:pt idx="536">
                  <c:v>0.223</c:v>
                </c:pt>
                <c:pt idx="537">
                  <c:v>-7.0999999999999994E-2</c:v>
                </c:pt>
                <c:pt idx="538">
                  <c:v>7.9000000000000514E-2</c:v>
                </c:pt>
                <c:pt idx="539">
                  <c:v>5.3000000000000012E-2</c:v>
                </c:pt>
                <c:pt idx="540">
                  <c:v>-0.14400000000000004</c:v>
                </c:pt>
                <c:pt idx="541">
                  <c:v>-0.18000000000000024</c:v>
                </c:pt>
                <c:pt idx="542">
                  <c:v>0.11899999999999998</c:v>
                </c:pt>
                <c:pt idx="543">
                  <c:v>-1.4999999999999998E-2</c:v>
                </c:pt>
                <c:pt idx="544">
                  <c:v>0.36700000000000038</c:v>
                </c:pt>
                <c:pt idx="545">
                  <c:v>0.44800000000000001</c:v>
                </c:pt>
                <c:pt idx="546">
                  <c:v>7.6999999999999999E-2</c:v>
                </c:pt>
                <c:pt idx="547">
                  <c:v>0.30700000000000038</c:v>
                </c:pt>
                <c:pt idx="548">
                  <c:v>0.111</c:v>
                </c:pt>
                <c:pt idx="549">
                  <c:v>-0.253</c:v>
                </c:pt>
                <c:pt idx="550">
                  <c:v>0.24900000000000044</c:v>
                </c:pt>
                <c:pt idx="551">
                  <c:v>-0.10299999999999998</c:v>
                </c:pt>
                <c:pt idx="552">
                  <c:v>-4.1000000000000002E-2</c:v>
                </c:pt>
                <c:pt idx="553">
                  <c:v>1.7999999999999999E-2</c:v>
                </c:pt>
                <c:pt idx="554">
                  <c:v>-2.8000000000000001E-2</c:v>
                </c:pt>
                <c:pt idx="555">
                  <c:v>0.17100000000000001</c:v>
                </c:pt>
                <c:pt idx="556">
                  <c:v>1.7999999999999999E-2</c:v>
                </c:pt>
                <c:pt idx="557">
                  <c:v>-2.4E-2</c:v>
                </c:pt>
                <c:pt idx="558">
                  <c:v>-0.13200000000000001</c:v>
                </c:pt>
                <c:pt idx="559">
                  <c:v>-0.22700000000000001</c:v>
                </c:pt>
                <c:pt idx="560">
                  <c:v>0.20900000000000021</c:v>
                </c:pt>
                <c:pt idx="561">
                  <c:v>0.18800000000000044</c:v>
                </c:pt>
                <c:pt idx="562">
                  <c:v>6.8000000000000019E-2</c:v>
                </c:pt>
                <c:pt idx="563">
                  <c:v>-0.19900000000000001</c:v>
                </c:pt>
                <c:pt idx="564">
                  <c:v>-4.5000000000000012E-2</c:v>
                </c:pt>
                <c:pt idx="565">
                  <c:v>-0.30200000000000032</c:v>
                </c:pt>
                <c:pt idx="566">
                  <c:v>-0.44900000000000001</c:v>
                </c:pt>
                <c:pt idx="567">
                  <c:v>0.16500000000000001</c:v>
                </c:pt>
                <c:pt idx="568">
                  <c:v>-0.26400000000000001</c:v>
                </c:pt>
                <c:pt idx="569">
                  <c:v>-0.33400000000000274</c:v>
                </c:pt>
                <c:pt idx="570">
                  <c:v>-9.4000000000000028E-2</c:v>
                </c:pt>
                <c:pt idx="571">
                  <c:v>-0.16900000000000001</c:v>
                </c:pt>
                <c:pt idx="572">
                  <c:v>-0.34600000000000031</c:v>
                </c:pt>
                <c:pt idx="573">
                  <c:v>-6.0000000000000114E-3</c:v>
                </c:pt>
                <c:pt idx="574">
                  <c:v>1.0999999999999998E-2</c:v>
                </c:pt>
                <c:pt idx="575">
                  <c:v>-1.0999999999999998E-2</c:v>
                </c:pt>
                <c:pt idx="576">
                  <c:v>-6.3E-2</c:v>
                </c:pt>
                <c:pt idx="577">
                  <c:v>0.22700000000000001</c:v>
                </c:pt>
                <c:pt idx="578">
                  <c:v>-8.0000000000000043E-2</c:v>
                </c:pt>
                <c:pt idx="579">
                  <c:v>-7.3999999999999996E-2</c:v>
                </c:pt>
                <c:pt idx="580">
                  <c:v>-5.3999999999999999E-2</c:v>
                </c:pt>
                <c:pt idx="581">
                  <c:v>0.18000000000000024</c:v>
                </c:pt>
                <c:pt idx="582">
                  <c:v>-0.3860000000000024</c:v>
                </c:pt>
                <c:pt idx="583">
                  <c:v>9.7000000000000003E-2</c:v>
                </c:pt>
                <c:pt idx="584">
                  <c:v>-0.30100000000000032</c:v>
                </c:pt>
                <c:pt idx="585">
                  <c:v>1.6000000000000021E-2</c:v>
                </c:pt>
                <c:pt idx="586">
                  <c:v>-4.2000000000000023E-2</c:v>
                </c:pt>
                <c:pt idx="587">
                  <c:v>-0.45700000000000002</c:v>
                </c:pt>
                <c:pt idx="588">
                  <c:v>2.7000000000000215E-2</c:v>
                </c:pt>
                <c:pt idx="589">
                  <c:v>0.20900000000000021</c:v>
                </c:pt>
                <c:pt idx="590">
                  <c:v>-0.40400000000000008</c:v>
                </c:pt>
                <c:pt idx="591">
                  <c:v>8.7000000000000022E-2</c:v>
                </c:pt>
                <c:pt idx="592">
                  <c:v>0.12200000000000009</c:v>
                </c:pt>
                <c:pt idx="593">
                  <c:v>-0.15500000000000044</c:v>
                </c:pt>
                <c:pt idx="594">
                  <c:v>6.0000000000000032E-2</c:v>
                </c:pt>
                <c:pt idx="595">
                  <c:v>-0.17200000000000001</c:v>
                </c:pt>
                <c:pt idx="596">
                  <c:v>-2.8000000000000001E-2</c:v>
                </c:pt>
                <c:pt idx="597">
                  <c:v>-0.29100000000000031</c:v>
                </c:pt>
                <c:pt idx="598">
                  <c:v>0.23500000000000001</c:v>
                </c:pt>
                <c:pt idx="599">
                  <c:v>0.17600000000000021</c:v>
                </c:pt>
                <c:pt idx="600">
                  <c:v>0.23800000000000004</c:v>
                </c:pt>
                <c:pt idx="601">
                  <c:v>-0.13200000000000001</c:v>
                </c:pt>
                <c:pt idx="602">
                  <c:v>-0.26800000000000002</c:v>
                </c:pt>
                <c:pt idx="603">
                  <c:v>0.51400000000000001</c:v>
                </c:pt>
                <c:pt idx="604">
                  <c:v>-7.5000000000000011E-2</c:v>
                </c:pt>
                <c:pt idx="605">
                  <c:v>0.13600000000000001</c:v>
                </c:pt>
                <c:pt idx="606">
                  <c:v>0.25</c:v>
                </c:pt>
                <c:pt idx="607">
                  <c:v>0.14200000000000004</c:v>
                </c:pt>
                <c:pt idx="608">
                  <c:v>-8.0000000000000227E-3</c:v>
                </c:pt>
                <c:pt idx="609">
                  <c:v>0.14200000000000004</c:v>
                </c:pt>
                <c:pt idx="610">
                  <c:v>0.113</c:v>
                </c:pt>
                <c:pt idx="611">
                  <c:v>-0.19400000000000001</c:v>
                </c:pt>
                <c:pt idx="612">
                  <c:v>0.11899999999999998</c:v>
                </c:pt>
                <c:pt idx="613">
                  <c:v>-9.8000000000000226E-2</c:v>
                </c:pt>
                <c:pt idx="614">
                  <c:v>0.11</c:v>
                </c:pt>
                <c:pt idx="615">
                  <c:v>-2.5000000000000001E-2</c:v>
                </c:pt>
                <c:pt idx="616">
                  <c:v>-3.3000000000000002E-2</c:v>
                </c:pt>
                <c:pt idx="617">
                  <c:v>-4.0000000000000022E-2</c:v>
                </c:pt>
                <c:pt idx="618">
                  <c:v>9.1000000000000025E-2</c:v>
                </c:pt>
                <c:pt idx="619">
                  <c:v>-0.31100000000000211</c:v>
                </c:pt>
                <c:pt idx="620">
                  <c:v>0.19600000000000001</c:v>
                </c:pt>
                <c:pt idx="621">
                  <c:v>0.26300000000000001</c:v>
                </c:pt>
                <c:pt idx="622">
                  <c:v>7.9000000000000514E-2</c:v>
                </c:pt>
                <c:pt idx="623">
                  <c:v>-0.19</c:v>
                </c:pt>
                <c:pt idx="624">
                  <c:v>-0.35000000000000031</c:v>
                </c:pt>
                <c:pt idx="625">
                  <c:v>0.3880000000000024</c:v>
                </c:pt>
                <c:pt idx="626">
                  <c:v>0.37300000000000211</c:v>
                </c:pt>
                <c:pt idx="627">
                  <c:v>0.51800000000000002</c:v>
                </c:pt>
                <c:pt idx="628">
                  <c:v>8.1000000000000003E-2</c:v>
                </c:pt>
                <c:pt idx="629">
                  <c:v>0.24100000000000021</c:v>
                </c:pt>
                <c:pt idx="630">
                  <c:v>0.17500000000000004</c:v>
                </c:pt>
                <c:pt idx="631">
                  <c:v>0.22600000000000001</c:v>
                </c:pt>
                <c:pt idx="632">
                  <c:v>0.45700000000000002</c:v>
                </c:pt>
                <c:pt idx="633">
                  <c:v>0.60400000000000065</c:v>
                </c:pt>
                <c:pt idx="634">
                  <c:v>0.71400000000000063</c:v>
                </c:pt>
                <c:pt idx="635">
                  <c:v>0.94199999999999995</c:v>
                </c:pt>
                <c:pt idx="636">
                  <c:v>0.91900000000000004</c:v>
                </c:pt>
                <c:pt idx="637">
                  <c:v>1.2069999999999894</c:v>
                </c:pt>
                <c:pt idx="638">
                  <c:v>1.7469999999999908</c:v>
                </c:pt>
                <c:pt idx="639">
                  <c:v>1.837</c:v>
                </c:pt>
                <c:pt idx="640">
                  <c:v>2.4719999999999978</c:v>
                </c:pt>
                <c:pt idx="641">
                  <c:v>2.125</c:v>
                </c:pt>
                <c:pt idx="642">
                  <c:v>2.5470000000000002</c:v>
                </c:pt>
                <c:pt idx="643">
                  <c:v>2.706</c:v>
                </c:pt>
                <c:pt idx="644">
                  <c:v>2.3939999999999997</c:v>
                </c:pt>
                <c:pt idx="645">
                  <c:v>2.8239999999999998</c:v>
                </c:pt>
                <c:pt idx="646">
                  <c:v>3.3089999999999997</c:v>
                </c:pt>
                <c:pt idx="647">
                  <c:v>3.5579999999999998</c:v>
                </c:pt>
                <c:pt idx="648">
                  <c:v>3.8589999999999987</c:v>
                </c:pt>
                <c:pt idx="649">
                  <c:v>3.5049999999999999</c:v>
                </c:pt>
                <c:pt idx="650">
                  <c:v>3.7280000000000002</c:v>
                </c:pt>
                <c:pt idx="651">
                  <c:v>4.2350000000000003</c:v>
                </c:pt>
                <c:pt idx="652">
                  <c:v>4.0830000000000002</c:v>
                </c:pt>
                <c:pt idx="653">
                  <c:v>4.359</c:v>
                </c:pt>
                <c:pt idx="654">
                  <c:v>4.9539999999999997</c:v>
                </c:pt>
                <c:pt idx="655">
                  <c:v>5.0960000000000001</c:v>
                </c:pt>
                <c:pt idx="656">
                  <c:v>4.9790000000000134</c:v>
                </c:pt>
                <c:pt idx="657">
                  <c:v>5.133</c:v>
                </c:pt>
                <c:pt idx="658">
                  <c:v>5.2839999999999998</c:v>
                </c:pt>
                <c:pt idx="659">
                  <c:v>5.8469999999999995</c:v>
                </c:pt>
                <c:pt idx="660">
                  <c:v>5.5529999999999955</c:v>
                </c:pt>
                <c:pt idx="661">
                  <c:v>5.83</c:v>
                </c:pt>
                <c:pt idx="662">
                  <c:v>6.2709999999999999</c:v>
                </c:pt>
                <c:pt idx="663">
                  <c:v>6.0289999999999955</c:v>
                </c:pt>
                <c:pt idx="664">
                  <c:v>6.6549999999999745</c:v>
                </c:pt>
                <c:pt idx="665">
                  <c:v>6.5519999999999996</c:v>
                </c:pt>
                <c:pt idx="666">
                  <c:v>6.2869999999999999</c:v>
                </c:pt>
                <c:pt idx="667">
                  <c:v>6.8179999999999845</c:v>
                </c:pt>
                <c:pt idx="668">
                  <c:v>7.3449999999999855</c:v>
                </c:pt>
                <c:pt idx="669">
                  <c:v>7.1499999999999995</c:v>
                </c:pt>
                <c:pt idx="670">
                  <c:v>7.6499999999999995</c:v>
                </c:pt>
                <c:pt idx="671">
                  <c:v>7.5619999999999985</c:v>
                </c:pt>
                <c:pt idx="672">
                  <c:v>7.5810000000000004</c:v>
                </c:pt>
                <c:pt idx="673">
                  <c:v>8.1060000000000034</c:v>
                </c:pt>
                <c:pt idx="674">
                  <c:v>8.18</c:v>
                </c:pt>
                <c:pt idx="675">
                  <c:v>8.14</c:v>
                </c:pt>
                <c:pt idx="676">
                  <c:v>7.9530000000000003</c:v>
                </c:pt>
                <c:pt idx="677">
                  <c:v>8.49</c:v>
                </c:pt>
                <c:pt idx="678">
                  <c:v>8.7680000000000025</c:v>
                </c:pt>
                <c:pt idx="679">
                  <c:v>8.6630000000000003</c:v>
                </c:pt>
                <c:pt idx="680">
                  <c:v>9.3550000000000768</c:v>
                </c:pt>
                <c:pt idx="681">
                  <c:v>9.4320000000000004</c:v>
                </c:pt>
                <c:pt idx="682">
                  <c:v>9.511000000000001</c:v>
                </c:pt>
                <c:pt idx="683">
                  <c:v>9.173</c:v>
                </c:pt>
                <c:pt idx="684">
                  <c:v>9.8490000000000002</c:v>
                </c:pt>
                <c:pt idx="685">
                  <c:v>9.9370000000000012</c:v>
                </c:pt>
                <c:pt idx="686">
                  <c:v>9.9780000000000015</c:v>
                </c:pt>
                <c:pt idx="687">
                  <c:v>10.050000000000002</c:v>
                </c:pt>
                <c:pt idx="688">
                  <c:v>10.426</c:v>
                </c:pt>
                <c:pt idx="689">
                  <c:v>10.505000000000004</c:v>
                </c:pt>
                <c:pt idx="690">
                  <c:v>10.985000000000024</c:v>
                </c:pt>
                <c:pt idx="691">
                  <c:v>10.665000000000004</c:v>
                </c:pt>
                <c:pt idx="692">
                  <c:v>9.947000000000001</c:v>
                </c:pt>
                <c:pt idx="693">
                  <c:v>10.606</c:v>
                </c:pt>
                <c:pt idx="694">
                  <c:v>10.398</c:v>
                </c:pt>
                <c:pt idx="695">
                  <c:v>10.316000000000004</c:v>
                </c:pt>
                <c:pt idx="696">
                  <c:v>10.536</c:v>
                </c:pt>
                <c:pt idx="697">
                  <c:v>10.687000000000001</c:v>
                </c:pt>
                <c:pt idx="698">
                  <c:v>10.495000000000006</c:v>
                </c:pt>
                <c:pt idx="699">
                  <c:v>10.524000000000001</c:v>
                </c:pt>
                <c:pt idx="700">
                  <c:v>10.135</c:v>
                </c:pt>
                <c:pt idx="701">
                  <c:v>10.465000000000074</c:v>
                </c:pt>
                <c:pt idx="702">
                  <c:v>10.46</c:v>
                </c:pt>
                <c:pt idx="703">
                  <c:v>10.814</c:v>
                </c:pt>
                <c:pt idx="704">
                  <c:v>10.431000000000001</c:v>
                </c:pt>
                <c:pt idx="705">
                  <c:v>10.659000000000002</c:v>
                </c:pt>
                <c:pt idx="706">
                  <c:v>10.08</c:v>
                </c:pt>
                <c:pt idx="707">
                  <c:v>10.441000000000001</c:v>
                </c:pt>
                <c:pt idx="708">
                  <c:v>10.569000000000004</c:v>
                </c:pt>
                <c:pt idx="709">
                  <c:v>10.358000000000002</c:v>
                </c:pt>
                <c:pt idx="710">
                  <c:v>10.517000000000001</c:v>
                </c:pt>
                <c:pt idx="711">
                  <c:v>10.988</c:v>
                </c:pt>
                <c:pt idx="712">
                  <c:v>10.761000000000001</c:v>
                </c:pt>
                <c:pt idx="713">
                  <c:v>10.825000000000006</c:v>
                </c:pt>
                <c:pt idx="714">
                  <c:v>10.626000000000001</c:v>
                </c:pt>
                <c:pt idx="715">
                  <c:v>10.874000000000002</c:v>
                </c:pt>
                <c:pt idx="716">
                  <c:v>10.791</c:v>
                </c:pt>
                <c:pt idx="717">
                  <c:v>10.633000000000001</c:v>
                </c:pt>
                <c:pt idx="718">
                  <c:v>10.548</c:v>
                </c:pt>
                <c:pt idx="719">
                  <c:v>10.418000000000001</c:v>
                </c:pt>
                <c:pt idx="720">
                  <c:v>10.152000000000006</c:v>
                </c:pt>
                <c:pt idx="721">
                  <c:v>10.761000000000001</c:v>
                </c:pt>
                <c:pt idx="722">
                  <c:v>10.611000000000001</c:v>
                </c:pt>
                <c:pt idx="723">
                  <c:v>10.870000000000006</c:v>
                </c:pt>
                <c:pt idx="724">
                  <c:v>10.335000000000004</c:v>
                </c:pt>
                <c:pt idx="725">
                  <c:v>10.573</c:v>
                </c:pt>
                <c:pt idx="726">
                  <c:v>10.836</c:v>
                </c:pt>
                <c:pt idx="727">
                  <c:v>10.632</c:v>
                </c:pt>
                <c:pt idx="728">
                  <c:v>11.136000000000001</c:v>
                </c:pt>
                <c:pt idx="729">
                  <c:v>10.395000000000024</c:v>
                </c:pt>
                <c:pt idx="730">
                  <c:v>11.079000000000002</c:v>
                </c:pt>
                <c:pt idx="731">
                  <c:v>10.761000000000001</c:v>
                </c:pt>
                <c:pt idx="732">
                  <c:v>10.450000000000006</c:v>
                </c:pt>
                <c:pt idx="733">
                  <c:v>10.892000000000024</c:v>
                </c:pt>
                <c:pt idx="734">
                  <c:v>10.123000000000001</c:v>
                </c:pt>
                <c:pt idx="735">
                  <c:v>10.68</c:v>
                </c:pt>
                <c:pt idx="736">
                  <c:v>10.23</c:v>
                </c:pt>
                <c:pt idx="737">
                  <c:v>10.849</c:v>
                </c:pt>
                <c:pt idx="738">
                  <c:v>10.631</c:v>
                </c:pt>
                <c:pt idx="739">
                  <c:v>10.734999999999999</c:v>
                </c:pt>
                <c:pt idx="740">
                  <c:v>11.051</c:v>
                </c:pt>
                <c:pt idx="741">
                  <c:v>10.521000000000001</c:v>
                </c:pt>
                <c:pt idx="742">
                  <c:v>10.48</c:v>
                </c:pt>
                <c:pt idx="743">
                  <c:v>10.547000000000001</c:v>
                </c:pt>
                <c:pt idx="744">
                  <c:v>10.856000000000074</c:v>
                </c:pt>
                <c:pt idx="745">
                  <c:v>10.866000000000026</c:v>
                </c:pt>
                <c:pt idx="746">
                  <c:v>10.456000000000024</c:v>
                </c:pt>
                <c:pt idx="747">
                  <c:v>10.812000000000006</c:v>
                </c:pt>
                <c:pt idx="748">
                  <c:v>10.428000000000001</c:v>
                </c:pt>
                <c:pt idx="749">
                  <c:v>10.452000000000075</c:v>
                </c:pt>
                <c:pt idx="750">
                  <c:v>10.733000000000001</c:v>
                </c:pt>
                <c:pt idx="751">
                  <c:v>10.924000000000001</c:v>
                </c:pt>
                <c:pt idx="752">
                  <c:v>10.882000000000026</c:v>
                </c:pt>
                <c:pt idx="753">
                  <c:v>10.881</c:v>
                </c:pt>
                <c:pt idx="754">
                  <c:v>10.997</c:v>
                </c:pt>
                <c:pt idx="755">
                  <c:v>10.641999999999999</c:v>
                </c:pt>
                <c:pt idx="756">
                  <c:v>10.398</c:v>
                </c:pt>
                <c:pt idx="757">
                  <c:v>10.911</c:v>
                </c:pt>
                <c:pt idx="758">
                  <c:v>10.496</c:v>
                </c:pt>
                <c:pt idx="759">
                  <c:v>10.544</c:v>
                </c:pt>
                <c:pt idx="760">
                  <c:v>10.463000000000006</c:v>
                </c:pt>
                <c:pt idx="761">
                  <c:v>10.006</c:v>
                </c:pt>
                <c:pt idx="762">
                  <c:v>10.450000000000006</c:v>
                </c:pt>
                <c:pt idx="763">
                  <c:v>10.444000000000001</c:v>
                </c:pt>
                <c:pt idx="764">
                  <c:v>10.64</c:v>
                </c:pt>
                <c:pt idx="765">
                  <c:v>10.661</c:v>
                </c:pt>
                <c:pt idx="766">
                  <c:v>10.734</c:v>
                </c:pt>
                <c:pt idx="767">
                  <c:v>10.894</c:v>
                </c:pt>
                <c:pt idx="768">
                  <c:v>10.092000000000002</c:v>
                </c:pt>
                <c:pt idx="769">
                  <c:v>10.637</c:v>
                </c:pt>
                <c:pt idx="770">
                  <c:v>10.971</c:v>
                </c:pt>
                <c:pt idx="771">
                  <c:v>10.633000000000001</c:v>
                </c:pt>
                <c:pt idx="772">
                  <c:v>10.785</c:v>
                </c:pt>
                <c:pt idx="773">
                  <c:v>10.638</c:v>
                </c:pt>
                <c:pt idx="774">
                  <c:v>10.315000000000024</c:v>
                </c:pt>
                <c:pt idx="775">
                  <c:v>10.41</c:v>
                </c:pt>
                <c:pt idx="776">
                  <c:v>10.426</c:v>
                </c:pt>
                <c:pt idx="777">
                  <c:v>10.539</c:v>
                </c:pt>
                <c:pt idx="778">
                  <c:v>10.514000000000001</c:v>
                </c:pt>
                <c:pt idx="779">
                  <c:v>10.537000000000001</c:v>
                </c:pt>
                <c:pt idx="780">
                  <c:v>10.34</c:v>
                </c:pt>
                <c:pt idx="781">
                  <c:v>10.450000000000006</c:v>
                </c:pt>
                <c:pt idx="782">
                  <c:v>10.538</c:v>
                </c:pt>
                <c:pt idx="783">
                  <c:v>10.536</c:v>
                </c:pt>
                <c:pt idx="784">
                  <c:v>10.205</c:v>
                </c:pt>
                <c:pt idx="785">
                  <c:v>10.502000000000002</c:v>
                </c:pt>
                <c:pt idx="786">
                  <c:v>10.502000000000002</c:v>
                </c:pt>
                <c:pt idx="787">
                  <c:v>10.615</c:v>
                </c:pt>
                <c:pt idx="788">
                  <c:v>10.304</c:v>
                </c:pt>
                <c:pt idx="789">
                  <c:v>10.452000000000075</c:v>
                </c:pt>
                <c:pt idx="790">
                  <c:v>10.525</c:v>
                </c:pt>
                <c:pt idx="791">
                  <c:v>10.638999999999999</c:v>
                </c:pt>
                <c:pt idx="792">
                  <c:v>10.367000000000004</c:v>
                </c:pt>
                <c:pt idx="793">
                  <c:v>10.204000000000001</c:v>
                </c:pt>
                <c:pt idx="794">
                  <c:v>11.129</c:v>
                </c:pt>
                <c:pt idx="795">
                  <c:v>10.223000000000001</c:v>
                </c:pt>
                <c:pt idx="796">
                  <c:v>10.556000000000004</c:v>
                </c:pt>
                <c:pt idx="797">
                  <c:v>10.029</c:v>
                </c:pt>
                <c:pt idx="798">
                  <c:v>10.173</c:v>
                </c:pt>
                <c:pt idx="799">
                  <c:v>10.789</c:v>
                </c:pt>
                <c:pt idx="800">
                  <c:v>10.424000000000001</c:v>
                </c:pt>
                <c:pt idx="801">
                  <c:v>10.461</c:v>
                </c:pt>
                <c:pt idx="802">
                  <c:v>10.424000000000001</c:v>
                </c:pt>
                <c:pt idx="803">
                  <c:v>10.454000000000002</c:v>
                </c:pt>
                <c:pt idx="804">
                  <c:v>10.331</c:v>
                </c:pt>
                <c:pt idx="805">
                  <c:v>10.496</c:v>
                </c:pt>
                <c:pt idx="806">
                  <c:v>10.131</c:v>
                </c:pt>
                <c:pt idx="807">
                  <c:v>10.678000000000001</c:v>
                </c:pt>
                <c:pt idx="808">
                  <c:v>9.7960000000000012</c:v>
                </c:pt>
                <c:pt idx="809">
                  <c:v>10.717000000000001</c:v>
                </c:pt>
                <c:pt idx="810">
                  <c:v>10.622</c:v>
                </c:pt>
                <c:pt idx="811">
                  <c:v>11.045</c:v>
                </c:pt>
                <c:pt idx="812">
                  <c:v>10.541</c:v>
                </c:pt>
                <c:pt idx="813">
                  <c:v>10.338000000000001</c:v>
                </c:pt>
                <c:pt idx="814">
                  <c:v>10.273</c:v>
                </c:pt>
                <c:pt idx="815">
                  <c:v>10.814</c:v>
                </c:pt>
                <c:pt idx="816">
                  <c:v>10.376000000000024</c:v>
                </c:pt>
                <c:pt idx="817">
                  <c:v>10.676</c:v>
                </c:pt>
                <c:pt idx="818">
                  <c:v>10.092000000000002</c:v>
                </c:pt>
                <c:pt idx="819">
                  <c:v>10.447000000000001</c:v>
                </c:pt>
                <c:pt idx="820">
                  <c:v>10.408000000000001</c:v>
                </c:pt>
                <c:pt idx="821">
                  <c:v>10.317</c:v>
                </c:pt>
                <c:pt idx="822">
                  <c:v>10.812000000000006</c:v>
                </c:pt>
                <c:pt idx="823">
                  <c:v>10.779</c:v>
                </c:pt>
                <c:pt idx="824">
                  <c:v>10.613</c:v>
                </c:pt>
                <c:pt idx="825">
                  <c:v>10.72</c:v>
                </c:pt>
                <c:pt idx="826">
                  <c:v>10.529</c:v>
                </c:pt>
                <c:pt idx="827">
                  <c:v>10.877000000000002</c:v>
                </c:pt>
                <c:pt idx="828">
                  <c:v>10.664</c:v>
                </c:pt>
                <c:pt idx="829">
                  <c:v>10.396000000000004</c:v>
                </c:pt>
                <c:pt idx="830">
                  <c:v>10.619</c:v>
                </c:pt>
                <c:pt idx="831">
                  <c:v>11.006</c:v>
                </c:pt>
                <c:pt idx="832">
                  <c:v>11.054</c:v>
                </c:pt>
                <c:pt idx="833">
                  <c:v>10.739000000000001</c:v>
                </c:pt>
                <c:pt idx="834">
                  <c:v>11.195</c:v>
                </c:pt>
                <c:pt idx="835">
                  <c:v>10.911</c:v>
                </c:pt>
                <c:pt idx="836">
                  <c:v>10.551</c:v>
                </c:pt>
                <c:pt idx="837">
                  <c:v>10.957000000000004</c:v>
                </c:pt>
                <c:pt idx="838">
                  <c:v>10.826000000000002</c:v>
                </c:pt>
                <c:pt idx="839">
                  <c:v>11.066000000000004</c:v>
                </c:pt>
                <c:pt idx="840">
                  <c:v>11.071</c:v>
                </c:pt>
                <c:pt idx="841">
                  <c:v>11.072000000000006</c:v>
                </c:pt>
                <c:pt idx="842">
                  <c:v>11.002000000000002</c:v>
                </c:pt>
                <c:pt idx="843">
                  <c:v>11.065000000000024</c:v>
                </c:pt>
                <c:pt idx="844">
                  <c:v>10.576000000000002</c:v>
                </c:pt>
                <c:pt idx="845">
                  <c:v>10.853000000000026</c:v>
                </c:pt>
                <c:pt idx="846">
                  <c:v>10.76</c:v>
                </c:pt>
                <c:pt idx="847">
                  <c:v>11.223000000000001</c:v>
                </c:pt>
                <c:pt idx="848">
                  <c:v>11.054</c:v>
                </c:pt>
                <c:pt idx="849">
                  <c:v>10.450000000000006</c:v>
                </c:pt>
                <c:pt idx="850">
                  <c:v>10.956000000000024</c:v>
                </c:pt>
                <c:pt idx="851">
                  <c:v>10.846</c:v>
                </c:pt>
                <c:pt idx="852">
                  <c:v>10.959000000000024</c:v>
                </c:pt>
                <c:pt idx="853">
                  <c:v>10.573</c:v>
                </c:pt>
                <c:pt idx="854">
                  <c:v>11.08</c:v>
                </c:pt>
                <c:pt idx="855">
                  <c:v>10.811</c:v>
                </c:pt>
                <c:pt idx="856">
                  <c:v>10.961</c:v>
                </c:pt>
                <c:pt idx="857">
                  <c:v>11.095000000000002</c:v>
                </c:pt>
                <c:pt idx="858">
                  <c:v>11.343</c:v>
                </c:pt>
                <c:pt idx="859">
                  <c:v>11.077</c:v>
                </c:pt>
                <c:pt idx="860">
                  <c:v>11.318</c:v>
                </c:pt>
                <c:pt idx="861">
                  <c:v>11.23</c:v>
                </c:pt>
                <c:pt idx="862">
                  <c:v>10.931000000000001</c:v>
                </c:pt>
                <c:pt idx="863">
                  <c:v>10.887</c:v>
                </c:pt>
                <c:pt idx="864">
                  <c:v>11.249000000000001</c:v>
                </c:pt>
                <c:pt idx="865">
                  <c:v>11.259</c:v>
                </c:pt>
                <c:pt idx="866">
                  <c:v>11.144</c:v>
                </c:pt>
                <c:pt idx="867">
                  <c:v>10.752000000000002</c:v>
                </c:pt>
                <c:pt idx="868">
                  <c:v>10.76</c:v>
                </c:pt>
                <c:pt idx="869">
                  <c:v>10.997</c:v>
                </c:pt>
                <c:pt idx="870">
                  <c:v>11.454000000000002</c:v>
                </c:pt>
                <c:pt idx="871">
                  <c:v>10.850000000000026</c:v>
                </c:pt>
                <c:pt idx="872">
                  <c:v>10.425000000000002</c:v>
                </c:pt>
                <c:pt idx="873">
                  <c:v>10.946</c:v>
                </c:pt>
                <c:pt idx="874">
                  <c:v>10.7</c:v>
                </c:pt>
                <c:pt idx="875">
                  <c:v>11.12</c:v>
                </c:pt>
                <c:pt idx="876">
                  <c:v>11.360000000000024</c:v>
                </c:pt>
                <c:pt idx="877">
                  <c:v>11.292</c:v>
                </c:pt>
                <c:pt idx="878">
                  <c:v>11.526</c:v>
                </c:pt>
                <c:pt idx="879">
                  <c:v>10.765000000000002</c:v>
                </c:pt>
                <c:pt idx="880">
                  <c:v>10.975000000000026</c:v>
                </c:pt>
                <c:pt idx="881">
                  <c:v>11.058</c:v>
                </c:pt>
                <c:pt idx="882">
                  <c:v>10.96</c:v>
                </c:pt>
                <c:pt idx="883">
                  <c:v>10.657</c:v>
                </c:pt>
                <c:pt idx="884">
                  <c:v>11.198</c:v>
                </c:pt>
                <c:pt idx="885">
                  <c:v>11.269</c:v>
                </c:pt>
                <c:pt idx="886">
                  <c:v>11.178000000000001</c:v>
                </c:pt>
                <c:pt idx="887">
                  <c:v>10.891</c:v>
                </c:pt>
                <c:pt idx="888">
                  <c:v>10.972000000000024</c:v>
                </c:pt>
                <c:pt idx="889">
                  <c:v>11.036</c:v>
                </c:pt>
                <c:pt idx="890">
                  <c:v>10.957000000000004</c:v>
                </c:pt>
                <c:pt idx="891">
                  <c:v>10.774000000000001</c:v>
                </c:pt>
                <c:pt idx="892">
                  <c:v>11.024000000000001</c:v>
                </c:pt>
                <c:pt idx="893">
                  <c:v>11.783000000000001</c:v>
                </c:pt>
                <c:pt idx="894">
                  <c:v>11.298999999999999</c:v>
                </c:pt>
                <c:pt idx="895">
                  <c:v>10.895000000000024</c:v>
                </c:pt>
                <c:pt idx="896">
                  <c:v>11.123000000000001</c:v>
                </c:pt>
                <c:pt idx="897">
                  <c:v>11.296000000000001</c:v>
                </c:pt>
                <c:pt idx="898">
                  <c:v>10.924000000000001</c:v>
                </c:pt>
                <c:pt idx="899">
                  <c:v>11.097</c:v>
                </c:pt>
                <c:pt idx="900">
                  <c:v>11.003</c:v>
                </c:pt>
                <c:pt idx="901">
                  <c:v>11.164</c:v>
                </c:pt>
                <c:pt idx="902">
                  <c:v>11.308</c:v>
                </c:pt>
                <c:pt idx="903">
                  <c:v>11.557</c:v>
                </c:pt>
                <c:pt idx="904">
                  <c:v>11.017000000000001</c:v>
                </c:pt>
                <c:pt idx="905">
                  <c:v>10.55</c:v>
                </c:pt>
                <c:pt idx="906">
                  <c:v>11.02</c:v>
                </c:pt>
                <c:pt idx="907">
                  <c:v>10.867000000000004</c:v>
                </c:pt>
                <c:pt idx="908">
                  <c:v>11.234</c:v>
                </c:pt>
                <c:pt idx="909">
                  <c:v>11.351000000000004</c:v>
                </c:pt>
                <c:pt idx="910">
                  <c:v>10.705</c:v>
                </c:pt>
                <c:pt idx="911">
                  <c:v>11.541</c:v>
                </c:pt>
                <c:pt idx="912">
                  <c:v>11.318</c:v>
                </c:pt>
                <c:pt idx="913">
                  <c:v>11.778</c:v>
                </c:pt>
                <c:pt idx="914">
                  <c:v>11.315000000000024</c:v>
                </c:pt>
                <c:pt idx="915">
                  <c:v>11.311</c:v>
                </c:pt>
                <c:pt idx="916">
                  <c:v>11.201000000000001</c:v>
                </c:pt>
                <c:pt idx="917">
                  <c:v>10.74</c:v>
                </c:pt>
                <c:pt idx="918">
                  <c:v>10.767000000000001</c:v>
                </c:pt>
                <c:pt idx="919">
                  <c:v>11.458</c:v>
                </c:pt>
                <c:pt idx="920">
                  <c:v>10.944000000000001</c:v>
                </c:pt>
                <c:pt idx="921">
                  <c:v>11.521000000000001</c:v>
                </c:pt>
                <c:pt idx="922">
                  <c:v>11.25</c:v>
                </c:pt>
                <c:pt idx="923">
                  <c:v>10.725</c:v>
                </c:pt>
                <c:pt idx="924">
                  <c:v>10.912000000000004</c:v>
                </c:pt>
                <c:pt idx="925">
                  <c:v>10.907</c:v>
                </c:pt>
                <c:pt idx="926">
                  <c:v>11.166</c:v>
                </c:pt>
                <c:pt idx="927">
                  <c:v>10.711</c:v>
                </c:pt>
                <c:pt idx="928">
                  <c:v>11.059000000000006</c:v>
                </c:pt>
                <c:pt idx="929">
                  <c:v>10.599</c:v>
                </c:pt>
                <c:pt idx="930">
                  <c:v>11.053000000000004</c:v>
                </c:pt>
                <c:pt idx="931">
                  <c:v>10.982000000000006</c:v>
                </c:pt>
                <c:pt idx="932">
                  <c:v>11.037000000000001</c:v>
                </c:pt>
                <c:pt idx="933">
                  <c:v>10.951000000000002</c:v>
                </c:pt>
                <c:pt idx="934">
                  <c:v>11.309000000000006</c:v>
                </c:pt>
                <c:pt idx="935">
                  <c:v>10.902000000000006</c:v>
                </c:pt>
                <c:pt idx="936">
                  <c:v>10.792</c:v>
                </c:pt>
                <c:pt idx="937">
                  <c:v>11.126000000000001</c:v>
                </c:pt>
                <c:pt idx="938">
                  <c:v>10.877000000000002</c:v>
                </c:pt>
                <c:pt idx="939">
                  <c:v>10.437000000000001</c:v>
                </c:pt>
                <c:pt idx="940">
                  <c:v>10.841000000000001</c:v>
                </c:pt>
                <c:pt idx="941">
                  <c:v>11.364000000000004</c:v>
                </c:pt>
                <c:pt idx="942">
                  <c:v>11.045</c:v>
                </c:pt>
                <c:pt idx="943">
                  <c:v>11.496</c:v>
                </c:pt>
                <c:pt idx="944">
                  <c:v>11.497</c:v>
                </c:pt>
                <c:pt idx="945">
                  <c:v>11.141</c:v>
                </c:pt>
                <c:pt idx="946">
                  <c:v>10.98</c:v>
                </c:pt>
                <c:pt idx="947">
                  <c:v>10.926</c:v>
                </c:pt>
                <c:pt idx="948">
                  <c:v>11.187000000000001</c:v>
                </c:pt>
                <c:pt idx="949">
                  <c:v>11.127000000000001</c:v>
                </c:pt>
                <c:pt idx="950">
                  <c:v>11.14</c:v>
                </c:pt>
                <c:pt idx="951">
                  <c:v>11.15</c:v>
                </c:pt>
                <c:pt idx="952">
                  <c:v>10.685</c:v>
                </c:pt>
                <c:pt idx="953">
                  <c:v>11.303000000000004</c:v>
                </c:pt>
                <c:pt idx="954">
                  <c:v>11.057</c:v>
                </c:pt>
                <c:pt idx="955">
                  <c:v>10.804</c:v>
                </c:pt>
                <c:pt idx="956">
                  <c:v>10.647</c:v>
                </c:pt>
                <c:pt idx="957">
                  <c:v>10.904</c:v>
                </c:pt>
                <c:pt idx="958">
                  <c:v>10.887</c:v>
                </c:pt>
                <c:pt idx="959">
                  <c:v>11.239000000000001</c:v>
                </c:pt>
                <c:pt idx="960">
                  <c:v>11.309000000000006</c:v>
                </c:pt>
                <c:pt idx="961">
                  <c:v>11.147</c:v>
                </c:pt>
                <c:pt idx="962">
                  <c:v>11.079000000000002</c:v>
                </c:pt>
                <c:pt idx="963">
                  <c:v>11.228</c:v>
                </c:pt>
                <c:pt idx="964">
                  <c:v>11.426</c:v>
                </c:pt>
                <c:pt idx="965">
                  <c:v>10.595000000000002</c:v>
                </c:pt>
                <c:pt idx="966">
                  <c:v>11.281000000000001</c:v>
                </c:pt>
                <c:pt idx="967">
                  <c:v>10.992000000000004</c:v>
                </c:pt>
                <c:pt idx="968">
                  <c:v>10.954000000000002</c:v>
                </c:pt>
                <c:pt idx="969">
                  <c:v>10.909000000000002</c:v>
                </c:pt>
                <c:pt idx="970">
                  <c:v>10.815000000000024</c:v>
                </c:pt>
                <c:pt idx="971">
                  <c:v>9.9390000000000001</c:v>
                </c:pt>
                <c:pt idx="972">
                  <c:v>10.125</c:v>
                </c:pt>
                <c:pt idx="973">
                  <c:v>10.234999999999999</c:v>
                </c:pt>
                <c:pt idx="974">
                  <c:v>9.6670000000000016</c:v>
                </c:pt>
                <c:pt idx="975">
                  <c:v>10.083</c:v>
                </c:pt>
                <c:pt idx="976">
                  <c:v>9.7580000000000009</c:v>
                </c:pt>
                <c:pt idx="977">
                  <c:v>9.7810000000000006</c:v>
                </c:pt>
                <c:pt idx="978">
                  <c:v>10.272</c:v>
                </c:pt>
                <c:pt idx="979">
                  <c:v>9.66</c:v>
                </c:pt>
                <c:pt idx="980">
                  <c:v>9.7100000000000009</c:v>
                </c:pt>
                <c:pt idx="981">
                  <c:v>10.126000000000001</c:v>
                </c:pt>
                <c:pt idx="982">
                  <c:v>9.9150000000000027</c:v>
                </c:pt>
                <c:pt idx="983">
                  <c:v>9.6289999999999996</c:v>
                </c:pt>
                <c:pt idx="984">
                  <c:v>9.3520000000000767</c:v>
                </c:pt>
                <c:pt idx="985">
                  <c:v>9.6880000000000006</c:v>
                </c:pt>
                <c:pt idx="986">
                  <c:v>9.4600000000000026</c:v>
                </c:pt>
                <c:pt idx="987">
                  <c:v>9.3870000000000005</c:v>
                </c:pt>
                <c:pt idx="988">
                  <c:v>9.5180000000000025</c:v>
                </c:pt>
                <c:pt idx="989">
                  <c:v>9.4760000000000026</c:v>
                </c:pt>
                <c:pt idx="990">
                  <c:v>9.4740000000000002</c:v>
                </c:pt>
                <c:pt idx="991">
                  <c:v>9.4360000000000035</c:v>
                </c:pt>
                <c:pt idx="992">
                  <c:v>9.4990000000000006</c:v>
                </c:pt>
                <c:pt idx="993">
                  <c:v>9.3600000000000048</c:v>
                </c:pt>
                <c:pt idx="994">
                  <c:v>9.3440000000000012</c:v>
                </c:pt>
                <c:pt idx="995">
                  <c:v>9.4010000000000016</c:v>
                </c:pt>
                <c:pt idx="996">
                  <c:v>9.625</c:v>
                </c:pt>
                <c:pt idx="997">
                  <c:v>9.3550000000000768</c:v>
                </c:pt>
                <c:pt idx="998">
                  <c:v>10.08</c:v>
                </c:pt>
                <c:pt idx="999">
                  <c:v>9.6030000000000015</c:v>
                </c:pt>
                <c:pt idx="1000">
                  <c:v>9.5190000000000001</c:v>
                </c:pt>
                <c:pt idx="1001">
                  <c:v>9.6610000000000014</c:v>
                </c:pt>
                <c:pt idx="1002">
                  <c:v>9.1189999999999998</c:v>
                </c:pt>
                <c:pt idx="1003">
                  <c:v>9.83</c:v>
                </c:pt>
                <c:pt idx="1004">
                  <c:v>9.6740000000000013</c:v>
                </c:pt>
                <c:pt idx="1005">
                  <c:v>9.4820000000000046</c:v>
                </c:pt>
                <c:pt idx="1006">
                  <c:v>9.8460000000000001</c:v>
                </c:pt>
                <c:pt idx="1007">
                  <c:v>9.4320000000000004</c:v>
                </c:pt>
                <c:pt idx="1008">
                  <c:v>9.1790000000000003</c:v>
                </c:pt>
                <c:pt idx="1009">
                  <c:v>8.7550000000000008</c:v>
                </c:pt>
                <c:pt idx="1010">
                  <c:v>9.2620000000000005</c:v>
                </c:pt>
                <c:pt idx="1011">
                  <c:v>8.8920000000000048</c:v>
                </c:pt>
                <c:pt idx="1012">
                  <c:v>9.6140000000000008</c:v>
                </c:pt>
                <c:pt idx="1013">
                  <c:v>9.1270000000000024</c:v>
                </c:pt>
                <c:pt idx="1014">
                  <c:v>9.109</c:v>
                </c:pt>
                <c:pt idx="1015">
                  <c:v>8.42</c:v>
                </c:pt>
                <c:pt idx="1016">
                  <c:v>8.7919999999999998</c:v>
                </c:pt>
                <c:pt idx="1017">
                  <c:v>8.6030000000000015</c:v>
                </c:pt>
                <c:pt idx="1018">
                  <c:v>8.548</c:v>
                </c:pt>
                <c:pt idx="1019">
                  <c:v>8.8160000000000007</c:v>
                </c:pt>
                <c:pt idx="1020">
                  <c:v>8.777000000000001</c:v>
                </c:pt>
                <c:pt idx="1021">
                  <c:v>8.7279999999999998</c:v>
                </c:pt>
                <c:pt idx="1022">
                  <c:v>8.8850000000000247</c:v>
                </c:pt>
                <c:pt idx="1023">
                  <c:v>9.2119999999999997</c:v>
                </c:pt>
                <c:pt idx="1024">
                  <c:v>8.8450000000000006</c:v>
                </c:pt>
                <c:pt idx="1025">
                  <c:v>8.4880000000000013</c:v>
                </c:pt>
                <c:pt idx="1026">
                  <c:v>8.5060000000000002</c:v>
                </c:pt>
                <c:pt idx="1027">
                  <c:v>8.3080000000000016</c:v>
                </c:pt>
                <c:pt idx="1028">
                  <c:v>7.992</c:v>
                </c:pt>
                <c:pt idx="1029">
                  <c:v>8.484</c:v>
                </c:pt>
                <c:pt idx="1030">
                  <c:v>8.1260000000000012</c:v>
                </c:pt>
                <c:pt idx="1031">
                  <c:v>8.4060000000000006</c:v>
                </c:pt>
                <c:pt idx="1032">
                  <c:v>7.798</c:v>
                </c:pt>
                <c:pt idx="1033">
                  <c:v>8.0070000000000014</c:v>
                </c:pt>
                <c:pt idx="1034">
                  <c:v>7.3890000000000002</c:v>
                </c:pt>
                <c:pt idx="1035">
                  <c:v>7.6459999999999955</c:v>
                </c:pt>
                <c:pt idx="1036">
                  <c:v>7.5309999999999997</c:v>
                </c:pt>
                <c:pt idx="1037">
                  <c:v>8.0680000000000014</c:v>
                </c:pt>
                <c:pt idx="1038">
                  <c:v>8.1289999999999996</c:v>
                </c:pt>
                <c:pt idx="1039">
                  <c:v>7.2190000000000003</c:v>
                </c:pt>
                <c:pt idx="1040">
                  <c:v>7.5239999999999965</c:v>
                </c:pt>
                <c:pt idx="1041">
                  <c:v>7.64</c:v>
                </c:pt>
                <c:pt idx="1042">
                  <c:v>7.2700000000000014</c:v>
                </c:pt>
                <c:pt idx="1043">
                  <c:v>7.4690000000000003</c:v>
                </c:pt>
                <c:pt idx="1044">
                  <c:v>7.5830000000000002</c:v>
                </c:pt>
                <c:pt idx="1045">
                  <c:v>7.0309999999999997</c:v>
                </c:pt>
                <c:pt idx="1046">
                  <c:v>7.1649999999999645</c:v>
                </c:pt>
                <c:pt idx="1047">
                  <c:v>6.9119999999999999</c:v>
                </c:pt>
                <c:pt idx="1048">
                  <c:v>7.4779999999999998</c:v>
                </c:pt>
                <c:pt idx="1049">
                  <c:v>7.633</c:v>
                </c:pt>
                <c:pt idx="1050">
                  <c:v>7.2009999999999996</c:v>
                </c:pt>
                <c:pt idx="1051">
                  <c:v>6.601</c:v>
                </c:pt>
                <c:pt idx="1052">
                  <c:v>7.1459999999999955</c:v>
                </c:pt>
                <c:pt idx="1053">
                  <c:v>7.23</c:v>
                </c:pt>
                <c:pt idx="1054">
                  <c:v>7.0549999999999855</c:v>
                </c:pt>
                <c:pt idx="1055">
                  <c:v>7.0449999999999955</c:v>
                </c:pt>
                <c:pt idx="1056">
                  <c:v>6.7089999999999996</c:v>
                </c:pt>
                <c:pt idx="1057">
                  <c:v>6.6739999999999995</c:v>
                </c:pt>
                <c:pt idx="1058">
                  <c:v>6.8689999999999856</c:v>
                </c:pt>
                <c:pt idx="1059">
                  <c:v>6.9829999999999997</c:v>
                </c:pt>
                <c:pt idx="1060">
                  <c:v>6.016</c:v>
                </c:pt>
                <c:pt idx="1061">
                  <c:v>6.7990000000000004</c:v>
                </c:pt>
                <c:pt idx="1062">
                  <c:v>6.9790000000000134</c:v>
                </c:pt>
                <c:pt idx="1063">
                  <c:v>6.8860000000000001</c:v>
                </c:pt>
                <c:pt idx="1064">
                  <c:v>6.2839999999999998</c:v>
                </c:pt>
                <c:pt idx="1065">
                  <c:v>6.4700000000000024</c:v>
                </c:pt>
                <c:pt idx="1066">
                  <c:v>6.2569999999999997</c:v>
                </c:pt>
                <c:pt idx="1067">
                  <c:v>6.5490000000000004</c:v>
                </c:pt>
                <c:pt idx="1068">
                  <c:v>6.6969999999999965</c:v>
                </c:pt>
                <c:pt idx="1069">
                  <c:v>6.3549999999999756</c:v>
                </c:pt>
                <c:pt idx="1070">
                  <c:v>6.4729999999999999</c:v>
                </c:pt>
                <c:pt idx="1071">
                  <c:v>6.3959999999999955</c:v>
                </c:pt>
                <c:pt idx="1072">
                  <c:v>6.1259999999999755</c:v>
                </c:pt>
                <c:pt idx="1073">
                  <c:v>6.2249999999999845</c:v>
                </c:pt>
                <c:pt idx="1074">
                  <c:v>6.4089999999999998</c:v>
                </c:pt>
                <c:pt idx="1075">
                  <c:v>6.6339999999999995</c:v>
                </c:pt>
                <c:pt idx="1076">
                  <c:v>6.4059999999999997</c:v>
                </c:pt>
                <c:pt idx="1077">
                  <c:v>5.9760000000000124</c:v>
                </c:pt>
                <c:pt idx="1078">
                  <c:v>5.7139999999999995</c:v>
                </c:pt>
                <c:pt idx="1079">
                  <c:v>6.2039999999999997</c:v>
                </c:pt>
                <c:pt idx="1080">
                  <c:v>6.2009999999999996</c:v>
                </c:pt>
                <c:pt idx="1081">
                  <c:v>5.6</c:v>
                </c:pt>
                <c:pt idx="1082">
                  <c:v>5.1549999999999745</c:v>
                </c:pt>
                <c:pt idx="1083">
                  <c:v>5.4390000000000134</c:v>
                </c:pt>
                <c:pt idx="1084">
                  <c:v>5.5259999999999945</c:v>
                </c:pt>
                <c:pt idx="1085">
                  <c:v>5.5979999999999945</c:v>
                </c:pt>
                <c:pt idx="1086">
                  <c:v>5.5919999999999996</c:v>
                </c:pt>
                <c:pt idx="1087">
                  <c:v>5.3569999999999975</c:v>
                </c:pt>
                <c:pt idx="1088">
                  <c:v>5.3609999999999856</c:v>
                </c:pt>
                <c:pt idx="1089">
                  <c:v>5.6649999999999645</c:v>
                </c:pt>
                <c:pt idx="1090">
                  <c:v>5.6779999999999955</c:v>
                </c:pt>
                <c:pt idx="1091">
                  <c:v>5.2669999999999995</c:v>
                </c:pt>
                <c:pt idx="1092">
                  <c:v>4.9779999999999998</c:v>
                </c:pt>
                <c:pt idx="1093">
                  <c:v>5.4589999999999996</c:v>
                </c:pt>
                <c:pt idx="1094">
                  <c:v>5.1559999999999855</c:v>
                </c:pt>
                <c:pt idx="1095">
                  <c:v>5.4480000000000004</c:v>
                </c:pt>
                <c:pt idx="1096">
                  <c:v>5.0759999999999996</c:v>
                </c:pt>
                <c:pt idx="1097">
                  <c:v>5.3239999999999945</c:v>
                </c:pt>
                <c:pt idx="1098">
                  <c:v>5.2219999999999995</c:v>
                </c:pt>
                <c:pt idx="1099">
                  <c:v>5.109</c:v>
                </c:pt>
                <c:pt idx="1100">
                  <c:v>5.0990000000000002</c:v>
                </c:pt>
                <c:pt idx="1101">
                  <c:v>5.0439999999999996</c:v>
                </c:pt>
                <c:pt idx="1102">
                  <c:v>4.9059999999999997</c:v>
                </c:pt>
                <c:pt idx="1103">
                  <c:v>5.26</c:v>
                </c:pt>
                <c:pt idx="1104">
                  <c:v>4.7750000000000004</c:v>
                </c:pt>
                <c:pt idx="1105">
                  <c:v>5.2489999999999997</c:v>
                </c:pt>
                <c:pt idx="1106">
                  <c:v>5.6549999999999745</c:v>
                </c:pt>
                <c:pt idx="1107">
                  <c:v>5.298</c:v>
                </c:pt>
                <c:pt idx="1108">
                  <c:v>5.1429999999999945</c:v>
                </c:pt>
                <c:pt idx="1109">
                  <c:v>5.08</c:v>
                </c:pt>
                <c:pt idx="1110">
                  <c:v>5.4649999999999945</c:v>
                </c:pt>
                <c:pt idx="1111">
                  <c:v>5.2009999999999996</c:v>
                </c:pt>
                <c:pt idx="1112">
                  <c:v>5.1710000000000003</c:v>
                </c:pt>
                <c:pt idx="1113">
                  <c:v>4.8090000000000002</c:v>
                </c:pt>
                <c:pt idx="1114">
                  <c:v>4.7130000000000001</c:v>
                </c:pt>
                <c:pt idx="1115">
                  <c:v>4.6599999999999975</c:v>
                </c:pt>
                <c:pt idx="1116">
                  <c:v>4.5759999999999996</c:v>
                </c:pt>
                <c:pt idx="1117">
                  <c:v>4.6209999999999845</c:v>
                </c:pt>
                <c:pt idx="1118">
                  <c:v>4.7219999999999995</c:v>
                </c:pt>
                <c:pt idx="1119">
                  <c:v>4.7430000000000003</c:v>
                </c:pt>
                <c:pt idx="1120">
                  <c:v>4.0229999999999855</c:v>
                </c:pt>
                <c:pt idx="1121">
                  <c:v>4.7530000000000001</c:v>
                </c:pt>
                <c:pt idx="1122">
                  <c:v>4.4800000000000004</c:v>
                </c:pt>
                <c:pt idx="1123">
                  <c:v>4.7729999999999997</c:v>
                </c:pt>
                <c:pt idx="1124">
                  <c:v>4.9729999999999999</c:v>
                </c:pt>
                <c:pt idx="1125">
                  <c:v>4.4370000000000003</c:v>
                </c:pt>
                <c:pt idx="1126">
                  <c:v>4.3899999999999997</c:v>
                </c:pt>
                <c:pt idx="1127">
                  <c:v>4.9969999999999999</c:v>
                </c:pt>
                <c:pt idx="1128">
                  <c:v>4.3049999999999855</c:v>
                </c:pt>
                <c:pt idx="1129">
                  <c:v>4.7610000000000001</c:v>
                </c:pt>
                <c:pt idx="1130">
                  <c:v>4.6749999999999945</c:v>
                </c:pt>
                <c:pt idx="1131">
                  <c:v>5.1129999999999765</c:v>
                </c:pt>
                <c:pt idx="1132">
                  <c:v>4.4690000000000003</c:v>
                </c:pt>
                <c:pt idx="1133">
                  <c:v>4.4249999999999945</c:v>
                </c:pt>
                <c:pt idx="1134">
                  <c:v>4.8419999999999996</c:v>
                </c:pt>
                <c:pt idx="1135">
                  <c:v>4.5209999999999955</c:v>
                </c:pt>
                <c:pt idx="1136">
                  <c:v>4.4790000000000134</c:v>
                </c:pt>
                <c:pt idx="1137">
                  <c:v>4.1169999999999956</c:v>
                </c:pt>
                <c:pt idx="1138">
                  <c:v>4.1509999999999945</c:v>
                </c:pt>
                <c:pt idx="1139">
                  <c:v>4.8069999999999995</c:v>
                </c:pt>
                <c:pt idx="1140">
                  <c:v>4.6710000000000003</c:v>
                </c:pt>
                <c:pt idx="1141">
                  <c:v>4.5169999999999995</c:v>
                </c:pt>
                <c:pt idx="1142">
                  <c:v>4.0179999999999945</c:v>
                </c:pt>
                <c:pt idx="1143">
                  <c:v>4.3209999999999855</c:v>
                </c:pt>
                <c:pt idx="1144">
                  <c:v>4.5010000000000003</c:v>
                </c:pt>
                <c:pt idx="1145">
                  <c:v>4.6019999999999985</c:v>
                </c:pt>
                <c:pt idx="1146">
                  <c:v>4.6569999999999965</c:v>
                </c:pt>
                <c:pt idx="1147">
                  <c:v>4.258</c:v>
                </c:pt>
                <c:pt idx="1148">
                  <c:v>4.9059999999999997</c:v>
                </c:pt>
                <c:pt idx="1149">
                  <c:v>4.3039999999999985</c:v>
                </c:pt>
                <c:pt idx="1150">
                  <c:v>4.0309999999999997</c:v>
                </c:pt>
                <c:pt idx="1151">
                  <c:v>4.01</c:v>
                </c:pt>
                <c:pt idx="1152">
                  <c:v>4.3969999999999985</c:v>
                </c:pt>
                <c:pt idx="1153">
                  <c:v>3.8719999999999977</c:v>
                </c:pt>
                <c:pt idx="1154">
                  <c:v>4.3739999999999997</c:v>
                </c:pt>
                <c:pt idx="1155">
                  <c:v>3.9789999999999988</c:v>
                </c:pt>
                <c:pt idx="1156">
                  <c:v>3.9209999999999998</c:v>
                </c:pt>
                <c:pt idx="1157">
                  <c:v>3.9909999999999997</c:v>
                </c:pt>
                <c:pt idx="1158">
                  <c:v>3.8019999999999987</c:v>
                </c:pt>
                <c:pt idx="1159">
                  <c:v>3.9959999999999987</c:v>
                </c:pt>
                <c:pt idx="1160">
                  <c:v>4.1549999999999745</c:v>
                </c:pt>
                <c:pt idx="1161">
                  <c:v>4.2839999999999998</c:v>
                </c:pt>
                <c:pt idx="1162">
                  <c:v>4.0330000000000004</c:v>
                </c:pt>
                <c:pt idx="1163">
                  <c:v>4.0449999999999955</c:v>
                </c:pt>
                <c:pt idx="1164">
                  <c:v>3.8339999999999987</c:v>
                </c:pt>
                <c:pt idx="1165">
                  <c:v>3.9579999999999997</c:v>
                </c:pt>
                <c:pt idx="1166">
                  <c:v>3.4989999999999997</c:v>
                </c:pt>
                <c:pt idx="1167">
                  <c:v>3.8859999999999997</c:v>
                </c:pt>
                <c:pt idx="1168">
                  <c:v>4.3010000000000002</c:v>
                </c:pt>
                <c:pt idx="1169">
                  <c:v>3.4619999999999997</c:v>
                </c:pt>
                <c:pt idx="1170">
                  <c:v>4.1360000000000001</c:v>
                </c:pt>
                <c:pt idx="1171">
                  <c:v>3.9519999999999977</c:v>
                </c:pt>
                <c:pt idx="1172">
                  <c:v>4.016</c:v>
                </c:pt>
                <c:pt idx="1173">
                  <c:v>4.1279999999999655</c:v>
                </c:pt>
                <c:pt idx="1174">
                  <c:v>3.661</c:v>
                </c:pt>
                <c:pt idx="1175">
                  <c:v>3.86</c:v>
                </c:pt>
                <c:pt idx="1176">
                  <c:v>4.2789999999999999</c:v>
                </c:pt>
                <c:pt idx="1177">
                  <c:v>4.423</c:v>
                </c:pt>
                <c:pt idx="1178">
                  <c:v>3.8</c:v>
                </c:pt>
                <c:pt idx="1179">
                  <c:v>3.8899999999999997</c:v>
                </c:pt>
                <c:pt idx="1180">
                  <c:v>4.1259999999999755</c:v>
                </c:pt>
                <c:pt idx="1181">
                  <c:v>3.8579999999999997</c:v>
                </c:pt>
                <c:pt idx="1182">
                  <c:v>3.464</c:v>
                </c:pt>
                <c:pt idx="1183">
                  <c:v>4.3599999999999985</c:v>
                </c:pt>
                <c:pt idx="1184">
                  <c:v>4.2639999999999985</c:v>
                </c:pt>
                <c:pt idx="1185">
                  <c:v>4.601</c:v>
                </c:pt>
                <c:pt idx="1186">
                  <c:v>3.597</c:v>
                </c:pt>
                <c:pt idx="1187">
                  <c:v>3.9039999999999999</c:v>
                </c:pt>
                <c:pt idx="1188">
                  <c:v>3.7530000000000001</c:v>
                </c:pt>
                <c:pt idx="1189">
                  <c:v>3.7280000000000002</c:v>
                </c:pt>
                <c:pt idx="1190">
                  <c:v>3.7130000000000001</c:v>
                </c:pt>
                <c:pt idx="1191">
                  <c:v>3.3439999999999999</c:v>
                </c:pt>
                <c:pt idx="1192">
                  <c:v>3.5519999999999987</c:v>
                </c:pt>
                <c:pt idx="1193">
                  <c:v>3.9119999999999977</c:v>
                </c:pt>
                <c:pt idx="1194">
                  <c:v>3.637</c:v>
                </c:pt>
                <c:pt idx="1195">
                  <c:v>3.9689999999999999</c:v>
                </c:pt>
                <c:pt idx="1196">
                  <c:v>3.323</c:v>
                </c:pt>
                <c:pt idx="1197">
                  <c:v>3.6859999999999999</c:v>
                </c:pt>
                <c:pt idx="1198">
                  <c:v>3.718</c:v>
                </c:pt>
                <c:pt idx="1199">
                  <c:v>4.0339999999999998</c:v>
                </c:pt>
                <c:pt idx="1200">
                  <c:v>3.464</c:v>
                </c:pt>
                <c:pt idx="1201">
                  <c:v>3.6319999999999997</c:v>
                </c:pt>
                <c:pt idx="1202">
                  <c:v>3.79</c:v>
                </c:pt>
                <c:pt idx="1203">
                  <c:v>3.5430000000000001</c:v>
                </c:pt>
                <c:pt idx="1204">
                  <c:v>3.69</c:v>
                </c:pt>
                <c:pt idx="1205">
                  <c:v>3.9789999999999988</c:v>
                </c:pt>
                <c:pt idx="1206">
                  <c:v>3.7829999999999999</c:v>
                </c:pt>
                <c:pt idx="1207">
                  <c:v>4.0289999999999955</c:v>
                </c:pt>
                <c:pt idx="1208">
                  <c:v>3.9779999999999998</c:v>
                </c:pt>
                <c:pt idx="1209">
                  <c:v>3.6629999999999998</c:v>
                </c:pt>
                <c:pt idx="1210">
                  <c:v>4.0069999999999997</c:v>
                </c:pt>
                <c:pt idx="1211">
                  <c:v>3.5749999999999997</c:v>
                </c:pt>
                <c:pt idx="1212">
                  <c:v>4.2590000000000003</c:v>
                </c:pt>
                <c:pt idx="1213">
                  <c:v>4.4310000000000134</c:v>
                </c:pt>
                <c:pt idx="1214">
                  <c:v>3.9619999999999997</c:v>
                </c:pt>
                <c:pt idx="1215">
                  <c:v>3.718</c:v>
                </c:pt>
                <c:pt idx="1216">
                  <c:v>3.661</c:v>
                </c:pt>
                <c:pt idx="1217">
                  <c:v>3.722</c:v>
                </c:pt>
                <c:pt idx="1218">
                  <c:v>4.3899999999999997</c:v>
                </c:pt>
                <c:pt idx="1219">
                  <c:v>3.9009999999999998</c:v>
                </c:pt>
                <c:pt idx="1220">
                  <c:v>2.5089999999999999</c:v>
                </c:pt>
                <c:pt idx="1221">
                  <c:v>3.4929999999999977</c:v>
                </c:pt>
                <c:pt idx="1222">
                  <c:v>3.5209999999999999</c:v>
                </c:pt>
                <c:pt idx="1223">
                  <c:v>3.3949999999999987</c:v>
                </c:pt>
                <c:pt idx="1224">
                  <c:v>3.4609999999999999</c:v>
                </c:pt>
                <c:pt idx="1225">
                  <c:v>3.0919999999999987</c:v>
                </c:pt>
                <c:pt idx="1226">
                  <c:v>2.9649999999999999</c:v>
                </c:pt>
                <c:pt idx="1227">
                  <c:v>3.0919999999999987</c:v>
                </c:pt>
                <c:pt idx="1228">
                  <c:v>3.2109999999999999</c:v>
                </c:pt>
                <c:pt idx="1229">
                  <c:v>3.0979999999999999</c:v>
                </c:pt>
                <c:pt idx="1230">
                  <c:v>3.194</c:v>
                </c:pt>
                <c:pt idx="1231">
                  <c:v>3.2600000000000002</c:v>
                </c:pt>
                <c:pt idx="1232">
                  <c:v>3.5619999999999998</c:v>
                </c:pt>
                <c:pt idx="1233">
                  <c:v>3.0169999999999977</c:v>
                </c:pt>
                <c:pt idx="1234">
                  <c:v>3.165</c:v>
                </c:pt>
                <c:pt idx="1235">
                  <c:v>3.3749999999999987</c:v>
                </c:pt>
                <c:pt idx="1236">
                  <c:v>2.9019999999999997</c:v>
                </c:pt>
                <c:pt idx="1237">
                  <c:v>3.7789999999999999</c:v>
                </c:pt>
                <c:pt idx="1238">
                  <c:v>3.0840000000000001</c:v>
                </c:pt>
                <c:pt idx="1239">
                  <c:v>3.274</c:v>
                </c:pt>
                <c:pt idx="1240">
                  <c:v>3.7469999999999999</c:v>
                </c:pt>
                <c:pt idx="1241">
                  <c:v>3.3579999999999997</c:v>
                </c:pt>
                <c:pt idx="1242">
                  <c:v>3.4559999999999977</c:v>
                </c:pt>
                <c:pt idx="1243">
                  <c:v>3.6319999999999997</c:v>
                </c:pt>
                <c:pt idx="1244">
                  <c:v>3.2309999999999999</c:v>
                </c:pt>
                <c:pt idx="1245">
                  <c:v>3.19</c:v>
                </c:pt>
                <c:pt idx="1246">
                  <c:v>3.5949999999999998</c:v>
                </c:pt>
                <c:pt idx="1247">
                  <c:v>3.3689999999999998</c:v>
                </c:pt>
                <c:pt idx="1248">
                  <c:v>4.0579999999999945</c:v>
                </c:pt>
                <c:pt idx="1249">
                  <c:v>4.258</c:v>
                </c:pt>
                <c:pt idx="1250">
                  <c:v>2.5319999999999987</c:v>
                </c:pt>
                <c:pt idx="1251">
                  <c:v>3.17</c:v>
                </c:pt>
                <c:pt idx="1252">
                  <c:v>3.0030000000000001</c:v>
                </c:pt>
                <c:pt idx="1253">
                  <c:v>2.633</c:v>
                </c:pt>
                <c:pt idx="1254">
                  <c:v>3.0539999999999998</c:v>
                </c:pt>
                <c:pt idx="1255">
                  <c:v>2.5319999999999987</c:v>
                </c:pt>
                <c:pt idx="1256">
                  <c:v>2.7370000000000001</c:v>
                </c:pt>
                <c:pt idx="1257">
                  <c:v>2.2549999999999999</c:v>
                </c:pt>
                <c:pt idx="1258">
                  <c:v>2.44</c:v>
                </c:pt>
                <c:pt idx="1259">
                  <c:v>2.3069999999999977</c:v>
                </c:pt>
                <c:pt idx="1260">
                  <c:v>2.3249999999999997</c:v>
                </c:pt>
                <c:pt idx="1261">
                  <c:v>2.57</c:v>
                </c:pt>
                <c:pt idx="1262">
                  <c:v>2.4579999999999997</c:v>
                </c:pt>
                <c:pt idx="1263">
                  <c:v>3.0430000000000001</c:v>
                </c:pt>
                <c:pt idx="1264">
                  <c:v>2.8009999999999997</c:v>
                </c:pt>
                <c:pt idx="1265">
                  <c:v>2.4919999999999987</c:v>
                </c:pt>
                <c:pt idx="1266">
                  <c:v>2.44</c:v>
                </c:pt>
                <c:pt idx="1267">
                  <c:v>2.645</c:v>
                </c:pt>
                <c:pt idx="1268">
                  <c:v>2.605</c:v>
                </c:pt>
                <c:pt idx="1269">
                  <c:v>2.3939999999999997</c:v>
                </c:pt>
                <c:pt idx="1270">
                  <c:v>2.524</c:v>
                </c:pt>
                <c:pt idx="1271">
                  <c:v>3.1179999999999999</c:v>
                </c:pt>
                <c:pt idx="1272">
                  <c:v>2.5989999999999998</c:v>
                </c:pt>
                <c:pt idx="1273">
                  <c:v>2.0670000000000002</c:v>
                </c:pt>
                <c:pt idx="1274">
                  <c:v>2.4889999999999999</c:v>
                </c:pt>
                <c:pt idx="1275">
                  <c:v>1.669</c:v>
                </c:pt>
                <c:pt idx="1276">
                  <c:v>2.198</c:v>
                </c:pt>
                <c:pt idx="1277">
                  <c:v>1.9119999999999908</c:v>
                </c:pt>
                <c:pt idx="1278">
                  <c:v>1.8859999999999906</c:v>
                </c:pt>
                <c:pt idx="1279">
                  <c:v>2.3069999999999977</c:v>
                </c:pt>
                <c:pt idx="1280">
                  <c:v>2.1280000000000001</c:v>
                </c:pt>
                <c:pt idx="1281">
                  <c:v>1.9059999999999906</c:v>
                </c:pt>
                <c:pt idx="1282">
                  <c:v>1.9400000000000084</c:v>
                </c:pt>
                <c:pt idx="1283">
                  <c:v>1.9259999999999915</c:v>
                </c:pt>
                <c:pt idx="1284">
                  <c:v>1.9810000000000001</c:v>
                </c:pt>
                <c:pt idx="1285">
                  <c:v>2.46</c:v>
                </c:pt>
                <c:pt idx="1286">
                  <c:v>2.169</c:v>
                </c:pt>
                <c:pt idx="1287">
                  <c:v>2.3189999999999977</c:v>
                </c:pt>
                <c:pt idx="1288">
                  <c:v>2.2959999999999998</c:v>
                </c:pt>
                <c:pt idx="1289">
                  <c:v>2.1800000000000002</c:v>
                </c:pt>
                <c:pt idx="1290">
                  <c:v>2.2719999999999998</c:v>
                </c:pt>
                <c:pt idx="1291">
                  <c:v>1.9000000000000001</c:v>
                </c:pt>
                <c:pt idx="1292">
                  <c:v>1.909</c:v>
                </c:pt>
                <c:pt idx="1293">
                  <c:v>2.2229999999999999</c:v>
                </c:pt>
                <c:pt idx="1294">
                  <c:v>2.0299999999999998</c:v>
                </c:pt>
                <c:pt idx="1295">
                  <c:v>1.337</c:v>
                </c:pt>
                <c:pt idx="1296">
                  <c:v>1.8740000000000001</c:v>
                </c:pt>
                <c:pt idx="1297">
                  <c:v>2.5579999999999998</c:v>
                </c:pt>
                <c:pt idx="1298">
                  <c:v>1.5309999999999906</c:v>
                </c:pt>
                <c:pt idx="1299">
                  <c:v>1.440999999999989</c:v>
                </c:pt>
                <c:pt idx="1300">
                  <c:v>1.4029999999999876</c:v>
                </c:pt>
                <c:pt idx="1301">
                  <c:v>1.7209999999999894</c:v>
                </c:pt>
                <c:pt idx="1302">
                  <c:v>1.542</c:v>
                </c:pt>
                <c:pt idx="1303">
                  <c:v>1.6579999999999906</c:v>
                </c:pt>
                <c:pt idx="1304">
                  <c:v>1.6579999999999906</c:v>
                </c:pt>
                <c:pt idx="1305">
                  <c:v>1.9059999999999906</c:v>
                </c:pt>
                <c:pt idx="1306">
                  <c:v>1.851</c:v>
                </c:pt>
                <c:pt idx="1307">
                  <c:v>2.2810000000000001</c:v>
                </c:pt>
                <c:pt idx="1308">
                  <c:v>1.736</c:v>
                </c:pt>
                <c:pt idx="1309">
                  <c:v>1.395</c:v>
                </c:pt>
                <c:pt idx="1310">
                  <c:v>1.6259999999999906</c:v>
                </c:pt>
                <c:pt idx="1311">
                  <c:v>1.7729999999999906</c:v>
                </c:pt>
                <c:pt idx="1312">
                  <c:v>1.254</c:v>
                </c:pt>
                <c:pt idx="1313">
                  <c:v>1.4549999999999894</c:v>
                </c:pt>
                <c:pt idx="1314">
                  <c:v>1.1439999999999906</c:v>
                </c:pt>
                <c:pt idx="1315">
                  <c:v>1.3919999999999906</c:v>
                </c:pt>
                <c:pt idx="1316">
                  <c:v>1.389</c:v>
                </c:pt>
                <c:pt idx="1317">
                  <c:v>1.08</c:v>
                </c:pt>
                <c:pt idx="1318">
                  <c:v>1.256</c:v>
                </c:pt>
                <c:pt idx="1319">
                  <c:v>1.3800000000000001</c:v>
                </c:pt>
                <c:pt idx="1320">
                  <c:v>1.3520000000000001</c:v>
                </c:pt>
                <c:pt idx="1321">
                  <c:v>0.99099999999999999</c:v>
                </c:pt>
                <c:pt idx="1322">
                  <c:v>0.94199999999999995</c:v>
                </c:pt>
                <c:pt idx="1323">
                  <c:v>1.248</c:v>
                </c:pt>
                <c:pt idx="1324">
                  <c:v>1.06</c:v>
                </c:pt>
                <c:pt idx="1325">
                  <c:v>1.2989999999999915</c:v>
                </c:pt>
                <c:pt idx="1326">
                  <c:v>1.3340000000000001</c:v>
                </c:pt>
                <c:pt idx="1327">
                  <c:v>0.72800000000000065</c:v>
                </c:pt>
                <c:pt idx="1328">
                  <c:v>1.2129999999999894</c:v>
                </c:pt>
                <c:pt idx="1329">
                  <c:v>0.92800000000000005</c:v>
                </c:pt>
                <c:pt idx="1330">
                  <c:v>0.93899999999999995</c:v>
                </c:pt>
                <c:pt idx="1331">
                  <c:v>0.96200000000000063</c:v>
                </c:pt>
                <c:pt idx="1332">
                  <c:v>0.70500000000000063</c:v>
                </c:pt>
                <c:pt idx="1333">
                  <c:v>1.6259999999999906</c:v>
                </c:pt>
                <c:pt idx="1334">
                  <c:v>1.288</c:v>
                </c:pt>
                <c:pt idx="1335">
                  <c:v>1.383</c:v>
                </c:pt>
                <c:pt idx="1336">
                  <c:v>1.161</c:v>
                </c:pt>
                <c:pt idx="1337">
                  <c:v>0.76300000000000479</c:v>
                </c:pt>
                <c:pt idx="1338">
                  <c:v>1.528</c:v>
                </c:pt>
                <c:pt idx="1339">
                  <c:v>1.1379999999999906</c:v>
                </c:pt>
                <c:pt idx="1340">
                  <c:v>1.048</c:v>
                </c:pt>
                <c:pt idx="1341">
                  <c:v>1.075</c:v>
                </c:pt>
                <c:pt idx="1342">
                  <c:v>1.5309999999999906</c:v>
                </c:pt>
                <c:pt idx="1343">
                  <c:v>1.458</c:v>
                </c:pt>
                <c:pt idx="1344">
                  <c:v>1.1499999999999906</c:v>
                </c:pt>
                <c:pt idx="1345">
                  <c:v>1.2649999999999906</c:v>
                </c:pt>
                <c:pt idx="1346">
                  <c:v>1.0860000000000001</c:v>
                </c:pt>
                <c:pt idx="1347">
                  <c:v>0.84400000000000064</c:v>
                </c:pt>
                <c:pt idx="1348">
                  <c:v>0.95600000000000063</c:v>
                </c:pt>
                <c:pt idx="1349">
                  <c:v>0.74000000000000365</c:v>
                </c:pt>
                <c:pt idx="1350">
                  <c:v>0.72800000000000065</c:v>
                </c:pt>
                <c:pt idx="1351">
                  <c:v>0.63500000000000478</c:v>
                </c:pt>
                <c:pt idx="1352">
                  <c:v>0.62200000000000422</c:v>
                </c:pt>
                <c:pt idx="1353">
                  <c:v>0.31000000000000211</c:v>
                </c:pt>
                <c:pt idx="1354">
                  <c:v>0.90700000000000003</c:v>
                </c:pt>
                <c:pt idx="1355">
                  <c:v>0.56599999999999995</c:v>
                </c:pt>
                <c:pt idx="1356">
                  <c:v>0.88100000000000001</c:v>
                </c:pt>
                <c:pt idx="1357">
                  <c:v>0.71400000000000063</c:v>
                </c:pt>
                <c:pt idx="1358">
                  <c:v>0.80300000000000005</c:v>
                </c:pt>
                <c:pt idx="1359">
                  <c:v>1.236</c:v>
                </c:pt>
                <c:pt idx="1360">
                  <c:v>0.69699999999999995</c:v>
                </c:pt>
                <c:pt idx="1361">
                  <c:v>0.95100000000000062</c:v>
                </c:pt>
                <c:pt idx="1362">
                  <c:v>0.55500000000000005</c:v>
                </c:pt>
                <c:pt idx="1363">
                  <c:v>0.62800000000000467</c:v>
                </c:pt>
                <c:pt idx="1364">
                  <c:v>0.53200000000000003</c:v>
                </c:pt>
                <c:pt idx="1365">
                  <c:v>0.69899999999999995</c:v>
                </c:pt>
                <c:pt idx="1366">
                  <c:v>0.55500000000000005</c:v>
                </c:pt>
                <c:pt idx="1367">
                  <c:v>5.5000000000000014E-2</c:v>
                </c:pt>
                <c:pt idx="1368">
                  <c:v>0.3900000000000024</c:v>
                </c:pt>
                <c:pt idx="1369">
                  <c:v>0.61600000000000421</c:v>
                </c:pt>
                <c:pt idx="1370">
                  <c:v>0.223</c:v>
                </c:pt>
                <c:pt idx="1371">
                  <c:v>0.40700000000000008</c:v>
                </c:pt>
                <c:pt idx="1372">
                  <c:v>0.16200000000000001</c:v>
                </c:pt>
                <c:pt idx="1373">
                  <c:v>0.71100000000000063</c:v>
                </c:pt>
                <c:pt idx="1374">
                  <c:v>0.53700000000000003</c:v>
                </c:pt>
                <c:pt idx="1375">
                  <c:v>0.22900000000000001</c:v>
                </c:pt>
                <c:pt idx="1376">
                  <c:v>0.59199999999999997</c:v>
                </c:pt>
                <c:pt idx="1377">
                  <c:v>0.26600000000000001</c:v>
                </c:pt>
                <c:pt idx="1378">
                  <c:v>-2.1999999999999999E-2</c:v>
                </c:pt>
                <c:pt idx="1379">
                  <c:v>0.28400000000000031</c:v>
                </c:pt>
                <c:pt idx="1380">
                  <c:v>4.7000000000000014E-2</c:v>
                </c:pt>
                <c:pt idx="1381">
                  <c:v>0.34800000000000031</c:v>
                </c:pt>
                <c:pt idx="1382">
                  <c:v>8.2000000000000003E-2</c:v>
                </c:pt>
                <c:pt idx="1383">
                  <c:v>0.111</c:v>
                </c:pt>
                <c:pt idx="1384">
                  <c:v>0.12400000000000012</c:v>
                </c:pt>
                <c:pt idx="1385">
                  <c:v>0.28400000000000031</c:v>
                </c:pt>
                <c:pt idx="1386">
                  <c:v>0.27200000000000002</c:v>
                </c:pt>
                <c:pt idx="1387">
                  <c:v>0.44</c:v>
                </c:pt>
                <c:pt idx="1388">
                  <c:v>0.7740000000000048</c:v>
                </c:pt>
                <c:pt idx="1389">
                  <c:v>0.86100000000000065</c:v>
                </c:pt>
                <c:pt idx="1390">
                  <c:v>0.46800000000000008</c:v>
                </c:pt>
                <c:pt idx="1391">
                  <c:v>0.46900000000000008</c:v>
                </c:pt>
                <c:pt idx="1392">
                  <c:v>0.62400000000000422</c:v>
                </c:pt>
                <c:pt idx="1393">
                  <c:v>0.35500000000000032</c:v>
                </c:pt>
                <c:pt idx="1394">
                  <c:v>-8.6000000000000021E-2</c:v>
                </c:pt>
                <c:pt idx="1395">
                  <c:v>-0.11799999999999998</c:v>
                </c:pt>
                <c:pt idx="1396">
                  <c:v>-0.24100000000000021</c:v>
                </c:pt>
                <c:pt idx="1397">
                  <c:v>-0.42100000000000032</c:v>
                </c:pt>
                <c:pt idx="1398">
                  <c:v>-0.20800000000000021</c:v>
                </c:pt>
                <c:pt idx="1399">
                  <c:v>-0.17200000000000001</c:v>
                </c:pt>
                <c:pt idx="1400">
                  <c:v>3.7999999999999999E-2</c:v>
                </c:pt>
                <c:pt idx="1401">
                  <c:v>-0.36400000000000032</c:v>
                </c:pt>
                <c:pt idx="1402">
                  <c:v>-0.71400000000000063</c:v>
                </c:pt>
                <c:pt idx="1403">
                  <c:v>-0.29400000000000032</c:v>
                </c:pt>
                <c:pt idx="1404">
                  <c:v>-0.22700000000000001</c:v>
                </c:pt>
                <c:pt idx="1405">
                  <c:v>-0.56699999999999995</c:v>
                </c:pt>
                <c:pt idx="1406">
                  <c:v>0.15700000000000044</c:v>
                </c:pt>
                <c:pt idx="1407">
                  <c:v>3.7999999999999999E-2</c:v>
                </c:pt>
                <c:pt idx="1408">
                  <c:v>-0.13500000000000001</c:v>
                </c:pt>
                <c:pt idx="1409">
                  <c:v>-0.39200000000000257</c:v>
                </c:pt>
                <c:pt idx="1410">
                  <c:v>-0.33400000000000274</c:v>
                </c:pt>
                <c:pt idx="1411">
                  <c:v>-0.26400000000000001</c:v>
                </c:pt>
                <c:pt idx="1412">
                  <c:v>-0.14300000000000004</c:v>
                </c:pt>
                <c:pt idx="1413">
                  <c:v>-0.27100000000000002</c:v>
                </c:pt>
                <c:pt idx="1414">
                  <c:v>0.11899999999999998</c:v>
                </c:pt>
                <c:pt idx="1415">
                  <c:v>-0.26800000000000002</c:v>
                </c:pt>
                <c:pt idx="1416">
                  <c:v>-0.63500000000000478</c:v>
                </c:pt>
                <c:pt idx="1417">
                  <c:v>-0.14300000000000004</c:v>
                </c:pt>
                <c:pt idx="1418">
                  <c:v>-0.10400000000000002</c:v>
                </c:pt>
                <c:pt idx="1419">
                  <c:v>-0.28800000000000031</c:v>
                </c:pt>
                <c:pt idx="1420">
                  <c:v>-0.31000000000000211</c:v>
                </c:pt>
                <c:pt idx="1421">
                  <c:v>-0.25800000000000001</c:v>
                </c:pt>
                <c:pt idx="1422">
                  <c:v>-0.64100000000000479</c:v>
                </c:pt>
                <c:pt idx="1423">
                  <c:v>0.13300000000000001</c:v>
                </c:pt>
                <c:pt idx="1424">
                  <c:v>-0.40300000000000002</c:v>
                </c:pt>
                <c:pt idx="1425">
                  <c:v>-0.55900000000000005</c:v>
                </c:pt>
                <c:pt idx="1426">
                  <c:v>2.4E-2</c:v>
                </c:pt>
                <c:pt idx="1427">
                  <c:v>-0.55300000000000005</c:v>
                </c:pt>
                <c:pt idx="1428">
                  <c:v>-0.60300000000000065</c:v>
                </c:pt>
                <c:pt idx="1429">
                  <c:v>-3.6999999999999998E-2</c:v>
                </c:pt>
                <c:pt idx="1430">
                  <c:v>-0.30800000000000038</c:v>
                </c:pt>
                <c:pt idx="1431">
                  <c:v>-0.25900000000000001</c:v>
                </c:pt>
                <c:pt idx="1432">
                  <c:v>-0.33500000000000274</c:v>
                </c:pt>
                <c:pt idx="1433">
                  <c:v>0.2</c:v>
                </c:pt>
                <c:pt idx="1434">
                  <c:v>-0.3220000000000024</c:v>
                </c:pt>
                <c:pt idx="1435">
                  <c:v>-0.21300000000000024</c:v>
                </c:pt>
                <c:pt idx="1436">
                  <c:v>-0.66600000000000537</c:v>
                </c:pt>
                <c:pt idx="1437">
                  <c:v>-2.0000000000000052E-3</c:v>
                </c:pt>
                <c:pt idx="1438">
                  <c:v>-5.3999999999999999E-2</c:v>
                </c:pt>
                <c:pt idx="1439">
                  <c:v>-0.34</c:v>
                </c:pt>
                <c:pt idx="1440">
                  <c:v>-0.3250000000000024</c:v>
                </c:pt>
                <c:pt idx="1441">
                  <c:v>-0.22600000000000001</c:v>
                </c:pt>
                <c:pt idx="1442">
                  <c:v>-0.50700000000000001</c:v>
                </c:pt>
                <c:pt idx="1443">
                  <c:v>-0.37400000000000211</c:v>
                </c:pt>
                <c:pt idx="1444">
                  <c:v>-0.19600000000000001</c:v>
                </c:pt>
                <c:pt idx="1445">
                  <c:v>-0.41800000000000032</c:v>
                </c:pt>
                <c:pt idx="1446">
                  <c:v>-0.46900000000000008</c:v>
                </c:pt>
                <c:pt idx="1447">
                  <c:v>-0.35300000000000031</c:v>
                </c:pt>
                <c:pt idx="1448">
                  <c:v>-0.71800000000000064</c:v>
                </c:pt>
                <c:pt idx="1449">
                  <c:v>-6.0000000000000032E-2</c:v>
                </c:pt>
                <c:pt idx="1450">
                  <c:v>-0.29400000000000032</c:v>
                </c:pt>
                <c:pt idx="1451">
                  <c:v>-0.77900000000000535</c:v>
                </c:pt>
                <c:pt idx="1452">
                  <c:v>1.9000000000000138E-2</c:v>
                </c:pt>
                <c:pt idx="1453">
                  <c:v>-8.0000000000000043E-2</c:v>
                </c:pt>
                <c:pt idx="1454">
                  <c:v>-1.0940000000000001</c:v>
                </c:pt>
                <c:pt idx="1455">
                  <c:v>2.4E-2</c:v>
                </c:pt>
                <c:pt idx="1456">
                  <c:v>-8.0000000000000043E-2</c:v>
                </c:pt>
                <c:pt idx="1457">
                  <c:v>-0.59799999999999998</c:v>
                </c:pt>
                <c:pt idx="1458">
                  <c:v>-0.58799999999999997</c:v>
                </c:pt>
                <c:pt idx="1459">
                  <c:v>-0.32900000000000251</c:v>
                </c:pt>
                <c:pt idx="1460">
                  <c:v>-0.19800000000000001</c:v>
                </c:pt>
                <c:pt idx="1461">
                  <c:v>-0.15000000000000024</c:v>
                </c:pt>
                <c:pt idx="1462">
                  <c:v>-4.9000000000000113E-2</c:v>
                </c:pt>
                <c:pt idx="1463">
                  <c:v>-0.18100000000000024</c:v>
                </c:pt>
                <c:pt idx="1464">
                  <c:v>-0.20400000000000001</c:v>
                </c:pt>
                <c:pt idx="1465">
                  <c:v>-0.16900000000000001</c:v>
                </c:pt>
                <c:pt idx="1466">
                  <c:v>-0.48500000000000032</c:v>
                </c:pt>
                <c:pt idx="1467">
                  <c:v>-0.19</c:v>
                </c:pt>
                <c:pt idx="1468">
                  <c:v>-0.12100000000000002</c:v>
                </c:pt>
                <c:pt idx="1469">
                  <c:v>-0.33700000000000274</c:v>
                </c:pt>
                <c:pt idx="1470">
                  <c:v>-0.27600000000000002</c:v>
                </c:pt>
                <c:pt idx="1471">
                  <c:v>-9.7000000000000003E-2</c:v>
                </c:pt>
                <c:pt idx="1472">
                  <c:v>-0.18900000000000111</c:v>
                </c:pt>
                <c:pt idx="1473">
                  <c:v>-1.9000000000000138E-2</c:v>
                </c:pt>
                <c:pt idx="1474">
                  <c:v>-0.443</c:v>
                </c:pt>
                <c:pt idx="1475">
                  <c:v>-0.27</c:v>
                </c:pt>
                <c:pt idx="1476">
                  <c:v>-0.31100000000000211</c:v>
                </c:pt>
                <c:pt idx="1477">
                  <c:v>-0.29900000000000032</c:v>
                </c:pt>
                <c:pt idx="1478">
                  <c:v>-0.53</c:v>
                </c:pt>
                <c:pt idx="1479">
                  <c:v>-0.55100000000000005</c:v>
                </c:pt>
                <c:pt idx="1480">
                  <c:v>-0.71400000000000063</c:v>
                </c:pt>
                <c:pt idx="1481">
                  <c:v>2.1000000000000012E-2</c:v>
                </c:pt>
                <c:pt idx="1482">
                  <c:v>-0.14600000000000021</c:v>
                </c:pt>
                <c:pt idx="1483">
                  <c:v>-0.48900000000000032</c:v>
                </c:pt>
                <c:pt idx="1484">
                  <c:v>-0.43200000000000038</c:v>
                </c:pt>
                <c:pt idx="1485">
                  <c:v>-0.26100000000000001</c:v>
                </c:pt>
                <c:pt idx="1486">
                  <c:v>-0.24700000000000041</c:v>
                </c:pt>
                <c:pt idx="1487">
                  <c:v>-0.25700000000000001</c:v>
                </c:pt>
                <c:pt idx="1488">
                  <c:v>-0.44900000000000001</c:v>
                </c:pt>
                <c:pt idx="1489">
                  <c:v>-0.31900000000000239</c:v>
                </c:pt>
                <c:pt idx="1490">
                  <c:v>-0.33700000000000274</c:v>
                </c:pt>
                <c:pt idx="1491">
                  <c:v>-0.56299999999999994</c:v>
                </c:pt>
                <c:pt idx="1492">
                  <c:v>-0.20200000000000001</c:v>
                </c:pt>
                <c:pt idx="1493">
                  <c:v>-0.40800000000000008</c:v>
                </c:pt>
                <c:pt idx="1494">
                  <c:v>-0.47300000000000031</c:v>
                </c:pt>
                <c:pt idx="1495">
                  <c:v>-0.46200000000000002</c:v>
                </c:pt>
                <c:pt idx="1496">
                  <c:v>-0.36900000000000038</c:v>
                </c:pt>
                <c:pt idx="1497">
                  <c:v>8.7000000000000022E-2</c:v>
                </c:pt>
                <c:pt idx="1498">
                  <c:v>-0.34200000000000008</c:v>
                </c:pt>
                <c:pt idx="1499">
                  <c:v>-0.27100000000000002</c:v>
                </c:pt>
                <c:pt idx="1500">
                  <c:v>-8.0000000000000043E-2</c:v>
                </c:pt>
                <c:pt idx="1501">
                  <c:v>-0.255</c:v>
                </c:pt>
                <c:pt idx="1502">
                  <c:v>-2.9000000000000001E-2</c:v>
                </c:pt>
                <c:pt idx="1503">
                  <c:v>-0.69899999999999995</c:v>
                </c:pt>
                <c:pt idx="1504">
                  <c:v>-0.42100000000000032</c:v>
                </c:pt>
                <c:pt idx="1505">
                  <c:v>-0.49500000000000038</c:v>
                </c:pt>
                <c:pt idx="1506">
                  <c:v>-0.16400000000000001</c:v>
                </c:pt>
                <c:pt idx="1507">
                  <c:v>-6.3E-2</c:v>
                </c:pt>
                <c:pt idx="1508">
                  <c:v>-6.8000000000000019E-2</c:v>
                </c:pt>
                <c:pt idx="1509">
                  <c:v>-1.2E-2</c:v>
                </c:pt>
                <c:pt idx="1510">
                  <c:v>-0.37200000000000188</c:v>
                </c:pt>
                <c:pt idx="1511">
                  <c:v>-0.15600000000000044</c:v>
                </c:pt>
                <c:pt idx="1512">
                  <c:v>-0.39800000000000274</c:v>
                </c:pt>
                <c:pt idx="1513">
                  <c:v>-0.13700000000000001</c:v>
                </c:pt>
                <c:pt idx="1514">
                  <c:v>-1.7000000000000001E-2</c:v>
                </c:pt>
                <c:pt idx="1515">
                  <c:v>-6.3E-2</c:v>
                </c:pt>
                <c:pt idx="1516">
                  <c:v>-0.45200000000000001</c:v>
                </c:pt>
                <c:pt idx="1517">
                  <c:v>-0.38400000000000239</c:v>
                </c:pt>
                <c:pt idx="1518">
                  <c:v>-0.17400000000000004</c:v>
                </c:pt>
                <c:pt idx="1519">
                  <c:v>-0.27</c:v>
                </c:pt>
                <c:pt idx="1520">
                  <c:v>0.27200000000000002</c:v>
                </c:pt>
                <c:pt idx="1521">
                  <c:v>-0.82900000000000063</c:v>
                </c:pt>
                <c:pt idx="1522">
                  <c:v>-0.48100000000000032</c:v>
                </c:pt>
                <c:pt idx="1523">
                  <c:v>4.0000000000000114E-3</c:v>
                </c:pt>
                <c:pt idx="1524">
                  <c:v>1.6000000000000021E-2</c:v>
                </c:pt>
                <c:pt idx="1525">
                  <c:v>-1.0999999999999998E-2</c:v>
                </c:pt>
                <c:pt idx="1526">
                  <c:v>-0.63400000000000478</c:v>
                </c:pt>
                <c:pt idx="1527">
                  <c:v>-0.58799999999999997</c:v>
                </c:pt>
                <c:pt idx="1528">
                  <c:v>-5.0000000000000114E-3</c:v>
                </c:pt>
                <c:pt idx="1529">
                  <c:v>-0.49300000000000038</c:v>
                </c:pt>
                <c:pt idx="1530">
                  <c:v>-0.40900000000000031</c:v>
                </c:pt>
                <c:pt idx="1531">
                  <c:v>-0.34300000000000008</c:v>
                </c:pt>
                <c:pt idx="1532">
                  <c:v>-0.62100000000000422</c:v>
                </c:pt>
                <c:pt idx="1533">
                  <c:v>-0.42900000000000038</c:v>
                </c:pt>
                <c:pt idx="1534">
                  <c:v>-0.48700000000000032</c:v>
                </c:pt>
                <c:pt idx="1535">
                  <c:v>-0.3250000000000024</c:v>
                </c:pt>
                <c:pt idx="1536">
                  <c:v>-0.504</c:v>
                </c:pt>
                <c:pt idx="1537">
                  <c:v>-0.60100000000000064</c:v>
                </c:pt>
                <c:pt idx="1538">
                  <c:v>-0.83900000000000063</c:v>
                </c:pt>
                <c:pt idx="1539">
                  <c:v>-0.44700000000000001</c:v>
                </c:pt>
                <c:pt idx="1540">
                  <c:v>-0.46600000000000008</c:v>
                </c:pt>
                <c:pt idx="1541">
                  <c:v>-0.253</c:v>
                </c:pt>
                <c:pt idx="1542">
                  <c:v>-0.28800000000000031</c:v>
                </c:pt>
                <c:pt idx="1543">
                  <c:v>0.14200000000000004</c:v>
                </c:pt>
                <c:pt idx="1544">
                  <c:v>4.1000000000000002E-2</c:v>
                </c:pt>
                <c:pt idx="1545">
                  <c:v>-0.21600000000000041</c:v>
                </c:pt>
                <c:pt idx="1546">
                  <c:v>0.37000000000000038</c:v>
                </c:pt>
                <c:pt idx="1547">
                  <c:v>-0.31200000000000211</c:v>
                </c:pt>
                <c:pt idx="1548">
                  <c:v>-0.26500000000000001</c:v>
                </c:pt>
                <c:pt idx="1549">
                  <c:v>-0.58499999999999996</c:v>
                </c:pt>
                <c:pt idx="1550">
                  <c:v>-0.23300000000000001</c:v>
                </c:pt>
                <c:pt idx="1551">
                  <c:v>-0.60000000000000064</c:v>
                </c:pt>
                <c:pt idx="1552">
                  <c:v>-0.51300000000000001</c:v>
                </c:pt>
                <c:pt idx="1553">
                  <c:v>-0.25</c:v>
                </c:pt>
                <c:pt idx="1554">
                  <c:v>-0.33000000000000262</c:v>
                </c:pt>
                <c:pt idx="1555">
                  <c:v>-0.89500000000000002</c:v>
                </c:pt>
                <c:pt idx="1556">
                  <c:v>-0.40400000000000008</c:v>
                </c:pt>
                <c:pt idx="1557">
                  <c:v>-0.33400000000000274</c:v>
                </c:pt>
                <c:pt idx="1558">
                  <c:v>-9.1000000000000025E-2</c:v>
                </c:pt>
                <c:pt idx="1559">
                  <c:v>9.3000000000000208E-2</c:v>
                </c:pt>
                <c:pt idx="1560">
                  <c:v>-0.15000000000000024</c:v>
                </c:pt>
                <c:pt idx="1561">
                  <c:v>-0.10299999999999998</c:v>
                </c:pt>
                <c:pt idx="1562">
                  <c:v>2.5999999999999999E-2</c:v>
                </c:pt>
                <c:pt idx="1563">
                  <c:v>0.13300000000000001</c:v>
                </c:pt>
                <c:pt idx="1564">
                  <c:v>-0.20700000000000021</c:v>
                </c:pt>
                <c:pt idx="1565">
                  <c:v>-3.1000000000000052E-2</c:v>
                </c:pt>
                <c:pt idx="1566">
                  <c:v>-0.224</c:v>
                </c:pt>
                <c:pt idx="1567">
                  <c:v>-0.31100000000000211</c:v>
                </c:pt>
                <c:pt idx="1568">
                  <c:v>-0.48700000000000032</c:v>
                </c:pt>
                <c:pt idx="1569">
                  <c:v>-0.38000000000000234</c:v>
                </c:pt>
                <c:pt idx="1570">
                  <c:v>-0.28900000000000031</c:v>
                </c:pt>
                <c:pt idx="1571">
                  <c:v>-0.39800000000000274</c:v>
                </c:pt>
                <c:pt idx="1572">
                  <c:v>-0.27800000000000002</c:v>
                </c:pt>
                <c:pt idx="1573">
                  <c:v>-5.7000000000000023E-2</c:v>
                </c:pt>
                <c:pt idx="1574">
                  <c:v>-0.26200000000000001</c:v>
                </c:pt>
                <c:pt idx="1575">
                  <c:v>-0.54500000000000004</c:v>
                </c:pt>
                <c:pt idx="1576">
                  <c:v>-0.65800000000000536</c:v>
                </c:pt>
                <c:pt idx="1577">
                  <c:v>-0.29100000000000031</c:v>
                </c:pt>
                <c:pt idx="1578">
                  <c:v>4.1000000000000002E-2</c:v>
                </c:pt>
                <c:pt idx="1579">
                  <c:v>-0.31700000000000228</c:v>
                </c:pt>
                <c:pt idx="1580">
                  <c:v>-0.28500000000000031</c:v>
                </c:pt>
                <c:pt idx="1581">
                  <c:v>-0.23900000000000021</c:v>
                </c:pt>
                <c:pt idx="1582">
                  <c:v>-0.44400000000000001</c:v>
                </c:pt>
                <c:pt idx="1583">
                  <c:v>-0.54900000000000004</c:v>
                </c:pt>
                <c:pt idx="1584">
                  <c:v>-0.58299999999999996</c:v>
                </c:pt>
                <c:pt idx="1585">
                  <c:v>3.3000000000000002E-2</c:v>
                </c:pt>
                <c:pt idx="1586">
                  <c:v>-0.72900000000000065</c:v>
                </c:pt>
                <c:pt idx="1587">
                  <c:v>-0.36600000000000038</c:v>
                </c:pt>
                <c:pt idx="1588">
                  <c:v>-0.56399999999999995</c:v>
                </c:pt>
                <c:pt idx="1589">
                  <c:v>-0.15800000000000111</c:v>
                </c:pt>
                <c:pt idx="1590">
                  <c:v>-0.75600000000000478</c:v>
                </c:pt>
                <c:pt idx="1591">
                  <c:v>-0.45</c:v>
                </c:pt>
                <c:pt idx="1592">
                  <c:v>-9.2000000000000026E-2</c:v>
                </c:pt>
                <c:pt idx="1593">
                  <c:v>-0.45600000000000002</c:v>
                </c:pt>
                <c:pt idx="1594">
                  <c:v>-0.29600000000000032</c:v>
                </c:pt>
                <c:pt idx="1595">
                  <c:v>-5.7000000000000023E-2</c:v>
                </c:pt>
                <c:pt idx="1596">
                  <c:v>-0.12100000000000002</c:v>
                </c:pt>
                <c:pt idx="1597">
                  <c:v>-0.17200000000000001</c:v>
                </c:pt>
                <c:pt idx="1598">
                  <c:v>-0.192</c:v>
                </c:pt>
                <c:pt idx="1599">
                  <c:v>-0.22800000000000001</c:v>
                </c:pt>
                <c:pt idx="1600">
                  <c:v>-0.2</c:v>
                </c:pt>
                <c:pt idx="1601">
                  <c:v>-0.45800000000000002</c:v>
                </c:pt>
                <c:pt idx="1602">
                  <c:v>-0.15200000000000041</c:v>
                </c:pt>
                <c:pt idx="1603">
                  <c:v>-0.57099999999999995</c:v>
                </c:pt>
                <c:pt idx="1604">
                  <c:v>-0.23900000000000021</c:v>
                </c:pt>
                <c:pt idx="1605">
                  <c:v>-0.58499999999999996</c:v>
                </c:pt>
                <c:pt idx="1606">
                  <c:v>-2.1000000000000012E-2</c:v>
                </c:pt>
                <c:pt idx="1607">
                  <c:v>-0.1</c:v>
                </c:pt>
                <c:pt idx="1608">
                  <c:v>-0.53800000000000003</c:v>
                </c:pt>
                <c:pt idx="1609">
                  <c:v>-0.504</c:v>
                </c:pt>
                <c:pt idx="1610">
                  <c:v>2.1000000000000012E-2</c:v>
                </c:pt>
                <c:pt idx="1611">
                  <c:v>-0.81100000000000005</c:v>
                </c:pt>
                <c:pt idx="1612">
                  <c:v>-0.42100000000000032</c:v>
                </c:pt>
                <c:pt idx="1613">
                  <c:v>-0.30300000000000032</c:v>
                </c:pt>
                <c:pt idx="1614">
                  <c:v>-0.87500000000000433</c:v>
                </c:pt>
                <c:pt idx="1615">
                  <c:v>-5.7000000000000023E-2</c:v>
                </c:pt>
                <c:pt idx="1616">
                  <c:v>-0.48500000000000032</c:v>
                </c:pt>
                <c:pt idx="1617">
                  <c:v>-0.21300000000000024</c:v>
                </c:pt>
                <c:pt idx="1618">
                  <c:v>-0.6490000000000048</c:v>
                </c:pt>
                <c:pt idx="1619">
                  <c:v>-0.61900000000000421</c:v>
                </c:pt>
                <c:pt idx="1620">
                  <c:v>-0.65500000000000536</c:v>
                </c:pt>
                <c:pt idx="1621">
                  <c:v>-0.75800000000000478</c:v>
                </c:pt>
                <c:pt idx="1622">
                  <c:v>-0.85300000000000065</c:v>
                </c:pt>
                <c:pt idx="1623">
                  <c:v>-0.82900000000000063</c:v>
                </c:pt>
                <c:pt idx="1624">
                  <c:v>-0.74600000000000422</c:v>
                </c:pt>
                <c:pt idx="1625">
                  <c:v>-0.67200000000000548</c:v>
                </c:pt>
                <c:pt idx="1626">
                  <c:v>-0.57299999999999995</c:v>
                </c:pt>
                <c:pt idx="1627">
                  <c:v>-0.65600000000000536</c:v>
                </c:pt>
                <c:pt idx="1628">
                  <c:v>-1.0469999999999915</c:v>
                </c:pt>
                <c:pt idx="1629">
                  <c:v>-0.79</c:v>
                </c:pt>
                <c:pt idx="1630">
                  <c:v>-0.997</c:v>
                </c:pt>
                <c:pt idx="1631">
                  <c:v>-1.119</c:v>
                </c:pt>
                <c:pt idx="1632">
                  <c:v>-0.89600000000000002</c:v>
                </c:pt>
                <c:pt idx="1633">
                  <c:v>-0.94199999999999995</c:v>
                </c:pt>
                <c:pt idx="1634">
                  <c:v>-0.88600000000000001</c:v>
                </c:pt>
                <c:pt idx="1635">
                  <c:v>-0.93500000000000005</c:v>
                </c:pt>
                <c:pt idx="1636">
                  <c:v>-0.89700000000000002</c:v>
                </c:pt>
                <c:pt idx="1637">
                  <c:v>-1.502</c:v>
                </c:pt>
                <c:pt idx="1638">
                  <c:v>-1.343</c:v>
                </c:pt>
                <c:pt idx="1639">
                  <c:v>-1.7029999999999894</c:v>
                </c:pt>
                <c:pt idx="1640">
                  <c:v>-1.0940000000000001</c:v>
                </c:pt>
                <c:pt idx="1641">
                  <c:v>-1.5269999999999906</c:v>
                </c:pt>
              </c:numCache>
            </c:numRef>
          </c:yVal>
        </c:ser>
        <c:ser>
          <c:idx val="5"/>
          <c:order val="3"/>
          <c:tx>
            <c:v>Second section</c:v>
          </c:tx>
          <c:spPr>
            <a:ln w="28575">
              <a:noFill/>
            </a:ln>
          </c:spPr>
          <c:marker>
            <c:symbol val="circle"/>
            <c:size val="2"/>
            <c:spPr>
              <a:noFill/>
              <a:ln>
                <a:solidFill>
                  <a:srgbClr val="00FFFF"/>
                </a:solidFill>
              </a:ln>
            </c:spPr>
          </c:marker>
          <c:xVal>
            <c:numRef>
              <c:f>AOSandOilTest2a!$K$4:$K$1645</c:f>
              <c:numCache>
                <c:formatCode>General</c:formatCode>
                <c:ptCount val="1642"/>
                <c:pt idx="0">
                  <c:v>-1.7</c:v>
                </c:pt>
                <c:pt idx="1">
                  <c:v>-1.6972222222222222</c:v>
                </c:pt>
                <c:pt idx="2">
                  <c:v>-1.6944444444444444</c:v>
                </c:pt>
                <c:pt idx="3">
                  <c:v>-1.6916666666666667</c:v>
                </c:pt>
                <c:pt idx="4">
                  <c:v>-1.6888888888888984</c:v>
                </c:pt>
                <c:pt idx="5">
                  <c:v>-1.6861111111111207</c:v>
                </c:pt>
                <c:pt idx="6">
                  <c:v>-1.6833333333333333</c:v>
                </c:pt>
                <c:pt idx="7">
                  <c:v>-1.6805555555555665</c:v>
                </c:pt>
                <c:pt idx="8">
                  <c:v>-1.677777777777778</c:v>
                </c:pt>
                <c:pt idx="9">
                  <c:v>-1.675</c:v>
                </c:pt>
                <c:pt idx="10">
                  <c:v>-1.6722222222222223</c:v>
                </c:pt>
                <c:pt idx="11">
                  <c:v>-1.6694444444444438</c:v>
                </c:pt>
                <c:pt idx="12">
                  <c:v>-1.6666666666666665</c:v>
                </c:pt>
                <c:pt idx="13">
                  <c:v>-1.6638888888888901</c:v>
                </c:pt>
                <c:pt idx="14">
                  <c:v>-1.6611111111111121</c:v>
                </c:pt>
                <c:pt idx="15">
                  <c:v>-1.6583333333333341</c:v>
                </c:pt>
                <c:pt idx="16">
                  <c:v>-1.6555555555555561</c:v>
                </c:pt>
                <c:pt idx="17">
                  <c:v>-1.6527777777777781</c:v>
                </c:pt>
                <c:pt idx="18">
                  <c:v>-1.6500000000000001</c:v>
                </c:pt>
                <c:pt idx="19">
                  <c:v>-1.6472222222222219</c:v>
                </c:pt>
                <c:pt idx="20">
                  <c:v>-1.6444444444444444</c:v>
                </c:pt>
                <c:pt idx="21">
                  <c:v>-1.6416666666666666</c:v>
                </c:pt>
                <c:pt idx="22">
                  <c:v>-1.6388888888888973</c:v>
                </c:pt>
                <c:pt idx="23">
                  <c:v>-1.6361111111111195</c:v>
                </c:pt>
                <c:pt idx="24">
                  <c:v>-1.6333333333333333</c:v>
                </c:pt>
                <c:pt idx="25">
                  <c:v>-1.6305555555555651</c:v>
                </c:pt>
                <c:pt idx="26">
                  <c:v>-1.627777777777778</c:v>
                </c:pt>
                <c:pt idx="27">
                  <c:v>-1.625</c:v>
                </c:pt>
                <c:pt idx="28">
                  <c:v>-1.6222222222222222</c:v>
                </c:pt>
                <c:pt idx="29">
                  <c:v>-1.6194444444444438</c:v>
                </c:pt>
                <c:pt idx="30">
                  <c:v>-1.6166666666666667</c:v>
                </c:pt>
                <c:pt idx="31">
                  <c:v>-1.6138888888888889</c:v>
                </c:pt>
                <c:pt idx="32">
                  <c:v>-1.611111111111112</c:v>
                </c:pt>
                <c:pt idx="33">
                  <c:v>-1.6083333333333341</c:v>
                </c:pt>
                <c:pt idx="34">
                  <c:v>-1.6055555555555561</c:v>
                </c:pt>
                <c:pt idx="35">
                  <c:v>-1.6027777777777781</c:v>
                </c:pt>
                <c:pt idx="36">
                  <c:v>-1.5999999999999892</c:v>
                </c:pt>
                <c:pt idx="37">
                  <c:v>-1.5972222222222219</c:v>
                </c:pt>
                <c:pt idx="38">
                  <c:v>-1.5944444444444439</c:v>
                </c:pt>
                <c:pt idx="39">
                  <c:v>-1.5916666666666666</c:v>
                </c:pt>
                <c:pt idx="40">
                  <c:v>-1.5888888888888901</c:v>
                </c:pt>
                <c:pt idx="41">
                  <c:v>-1.5861111111111121</c:v>
                </c:pt>
                <c:pt idx="42">
                  <c:v>-1.5833333333333333</c:v>
                </c:pt>
                <c:pt idx="43">
                  <c:v>-1.5805555555555639</c:v>
                </c:pt>
                <c:pt idx="44">
                  <c:v>-1.5777777777777777</c:v>
                </c:pt>
                <c:pt idx="45">
                  <c:v>-1.575</c:v>
                </c:pt>
                <c:pt idx="46">
                  <c:v>-1.5722222222222222</c:v>
                </c:pt>
                <c:pt idx="47">
                  <c:v>-1.5694444444444438</c:v>
                </c:pt>
                <c:pt idx="48">
                  <c:v>-1.5666666666666667</c:v>
                </c:pt>
                <c:pt idx="49">
                  <c:v>-1.5638888888888889</c:v>
                </c:pt>
                <c:pt idx="50">
                  <c:v>-1.5611111111111111</c:v>
                </c:pt>
                <c:pt idx="51">
                  <c:v>-1.5583333333333333</c:v>
                </c:pt>
                <c:pt idx="52">
                  <c:v>-1.555555555555556</c:v>
                </c:pt>
                <c:pt idx="53">
                  <c:v>-1.552777777777778</c:v>
                </c:pt>
                <c:pt idx="54">
                  <c:v>-1.55</c:v>
                </c:pt>
                <c:pt idx="55">
                  <c:v>-1.5472222222222218</c:v>
                </c:pt>
                <c:pt idx="56">
                  <c:v>-1.5444444444444438</c:v>
                </c:pt>
                <c:pt idx="57">
                  <c:v>-1.5416666666666659</c:v>
                </c:pt>
                <c:pt idx="58">
                  <c:v>-1.5388888888888901</c:v>
                </c:pt>
                <c:pt idx="59">
                  <c:v>-1.5361111111111121</c:v>
                </c:pt>
                <c:pt idx="60">
                  <c:v>-1.5333333333333332</c:v>
                </c:pt>
                <c:pt idx="61">
                  <c:v>-1.5305555555555561</c:v>
                </c:pt>
                <c:pt idx="62">
                  <c:v>-1.5277777777777777</c:v>
                </c:pt>
                <c:pt idx="63">
                  <c:v>-1.5249999999999906</c:v>
                </c:pt>
                <c:pt idx="64">
                  <c:v>-1.5222222222222219</c:v>
                </c:pt>
                <c:pt idx="65">
                  <c:v>-1.5194444444444359</c:v>
                </c:pt>
                <c:pt idx="66">
                  <c:v>-1.5166666666666666</c:v>
                </c:pt>
                <c:pt idx="67">
                  <c:v>-1.5138888888888888</c:v>
                </c:pt>
                <c:pt idx="68">
                  <c:v>-1.5111111111111111</c:v>
                </c:pt>
                <c:pt idx="69">
                  <c:v>-1.5083333333333333</c:v>
                </c:pt>
                <c:pt idx="70">
                  <c:v>-1.5055555555555555</c:v>
                </c:pt>
                <c:pt idx="71">
                  <c:v>-1.502777777777778</c:v>
                </c:pt>
                <c:pt idx="72">
                  <c:v>-1.5</c:v>
                </c:pt>
                <c:pt idx="73">
                  <c:v>-1.4972222222222218</c:v>
                </c:pt>
                <c:pt idx="74">
                  <c:v>-1.4944444444444438</c:v>
                </c:pt>
                <c:pt idx="75">
                  <c:v>-1.4916666666666658</c:v>
                </c:pt>
                <c:pt idx="76">
                  <c:v>-1.4888888888888889</c:v>
                </c:pt>
                <c:pt idx="77">
                  <c:v>-1.486111111111112</c:v>
                </c:pt>
                <c:pt idx="78">
                  <c:v>-1.4833333333333334</c:v>
                </c:pt>
                <c:pt idx="79">
                  <c:v>-1.4805555555555561</c:v>
                </c:pt>
                <c:pt idx="80">
                  <c:v>-1.4777777777777779</c:v>
                </c:pt>
                <c:pt idx="81">
                  <c:v>-1.4749999999999892</c:v>
                </c:pt>
                <c:pt idx="82">
                  <c:v>-1.4722222222222219</c:v>
                </c:pt>
                <c:pt idx="83">
                  <c:v>-1.4694444444444348</c:v>
                </c:pt>
                <c:pt idx="84">
                  <c:v>-1.4666666666666666</c:v>
                </c:pt>
                <c:pt idx="85">
                  <c:v>-1.4638888888888888</c:v>
                </c:pt>
                <c:pt idx="86">
                  <c:v>-1.461111111111111</c:v>
                </c:pt>
                <c:pt idx="87">
                  <c:v>-1.4583333333333333</c:v>
                </c:pt>
                <c:pt idx="88">
                  <c:v>-1.4555555555555555</c:v>
                </c:pt>
                <c:pt idx="89">
                  <c:v>-1.4527777777777777</c:v>
                </c:pt>
                <c:pt idx="90">
                  <c:v>-1.45</c:v>
                </c:pt>
                <c:pt idx="91">
                  <c:v>-1.4472222222222137</c:v>
                </c:pt>
                <c:pt idx="92">
                  <c:v>-1.4444444444444438</c:v>
                </c:pt>
                <c:pt idx="93">
                  <c:v>-1.4416666666666658</c:v>
                </c:pt>
                <c:pt idx="94">
                  <c:v>-1.4388888888888889</c:v>
                </c:pt>
                <c:pt idx="95">
                  <c:v>-1.4361111111111111</c:v>
                </c:pt>
                <c:pt idx="96">
                  <c:v>-1.4333333333333318</c:v>
                </c:pt>
                <c:pt idx="97">
                  <c:v>-1.430555555555556</c:v>
                </c:pt>
                <c:pt idx="98">
                  <c:v>-1.4277777777777778</c:v>
                </c:pt>
                <c:pt idx="99">
                  <c:v>-1.4249999999999874</c:v>
                </c:pt>
                <c:pt idx="100">
                  <c:v>-1.4222222222222218</c:v>
                </c:pt>
                <c:pt idx="101">
                  <c:v>-1.4194444444444334</c:v>
                </c:pt>
                <c:pt idx="102">
                  <c:v>-1.4166666666666659</c:v>
                </c:pt>
                <c:pt idx="103">
                  <c:v>-1.4138888888888888</c:v>
                </c:pt>
                <c:pt idx="104">
                  <c:v>-1.411111111111111</c:v>
                </c:pt>
                <c:pt idx="105">
                  <c:v>-1.4083333333333332</c:v>
                </c:pt>
                <c:pt idx="106">
                  <c:v>-1.4055555555555554</c:v>
                </c:pt>
                <c:pt idx="107">
                  <c:v>-1.4027777777777777</c:v>
                </c:pt>
                <c:pt idx="108">
                  <c:v>-1.4</c:v>
                </c:pt>
                <c:pt idx="109">
                  <c:v>-1.3972222222222219</c:v>
                </c:pt>
                <c:pt idx="110">
                  <c:v>-1.3944444444444444</c:v>
                </c:pt>
                <c:pt idx="111">
                  <c:v>-1.3916666666666666</c:v>
                </c:pt>
                <c:pt idx="112">
                  <c:v>-1.3888888888888973</c:v>
                </c:pt>
                <c:pt idx="113">
                  <c:v>-1.3861111111111195</c:v>
                </c:pt>
                <c:pt idx="114">
                  <c:v>-1.3833333333333333</c:v>
                </c:pt>
                <c:pt idx="115">
                  <c:v>-1.3805555555555651</c:v>
                </c:pt>
                <c:pt idx="116">
                  <c:v>-1.377777777777778</c:v>
                </c:pt>
                <c:pt idx="117">
                  <c:v>-1.375</c:v>
                </c:pt>
                <c:pt idx="118">
                  <c:v>-1.3722222222222222</c:v>
                </c:pt>
                <c:pt idx="119">
                  <c:v>-1.3694444444444438</c:v>
                </c:pt>
                <c:pt idx="120">
                  <c:v>-1.3666666666666667</c:v>
                </c:pt>
                <c:pt idx="121">
                  <c:v>-1.3638888888888889</c:v>
                </c:pt>
                <c:pt idx="122">
                  <c:v>-1.361111111111112</c:v>
                </c:pt>
                <c:pt idx="123">
                  <c:v>-1.3583333333333341</c:v>
                </c:pt>
                <c:pt idx="124">
                  <c:v>-1.3555555555555561</c:v>
                </c:pt>
                <c:pt idx="125">
                  <c:v>-1.3527777777777781</c:v>
                </c:pt>
                <c:pt idx="126">
                  <c:v>-1.35</c:v>
                </c:pt>
                <c:pt idx="127">
                  <c:v>-1.3472222222222219</c:v>
                </c:pt>
                <c:pt idx="128">
                  <c:v>-1.3444444444444439</c:v>
                </c:pt>
                <c:pt idx="129">
                  <c:v>-1.3416666666666666</c:v>
                </c:pt>
                <c:pt idx="130">
                  <c:v>-1.3388888888888901</c:v>
                </c:pt>
                <c:pt idx="131">
                  <c:v>-1.3361111111111121</c:v>
                </c:pt>
                <c:pt idx="132">
                  <c:v>-1.3333333333333333</c:v>
                </c:pt>
                <c:pt idx="133">
                  <c:v>-1.3305555555555639</c:v>
                </c:pt>
                <c:pt idx="134">
                  <c:v>-1.3277777777777777</c:v>
                </c:pt>
                <c:pt idx="135">
                  <c:v>-1.325</c:v>
                </c:pt>
                <c:pt idx="136">
                  <c:v>-1.3222222222222222</c:v>
                </c:pt>
                <c:pt idx="137">
                  <c:v>-1.3194444444444438</c:v>
                </c:pt>
                <c:pt idx="138">
                  <c:v>-1.3166666666666667</c:v>
                </c:pt>
                <c:pt idx="139">
                  <c:v>-1.3138888888888889</c:v>
                </c:pt>
                <c:pt idx="140">
                  <c:v>-1.3111111111111111</c:v>
                </c:pt>
                <c:pt idx="141">
                  <c:v>-1.3083333333333333</c:v>
                </c:pt>
                <c:pt idx="142">
                  <c:v>-1.305555555555556</c:v>
                </c:pt>
                <c:pt idx="143">
                  <c:v>-1.302777777777778</c:v>
                </c:pt>
                <c:pt idx="144">
                  <c:v>-1.2999999999999874</c:v>
                </c:pt>
                <c:pt idx="145">
                  <c:v>-1.2972222222222218</c:v>
                </c:pt>
                <c:pt idx="146">
                  <c:v>-1.2944444444444438</c:v>
                </c:pt>
                <c:pt idx="147">
                  <c:v>-1.2916666666666659</c:v>
                </c:pt>
                <c:pt idx="148">
                  <c:v>-1.2888888888888901</c:v>
                </c:pt>
                <c:pt idx="149">
                  <c:v>-1.2861111111111121</c:v>
                </c:pt>
                <c:pt idx="150">
                  <c:v>-1.2833333333333332</c:v>
                </c:pt>
                <c:pt idx="151">
                  <c:v>-1.2805555555555561</c:v>
                </c:pt>
                <c:pt idx="152">
                  <c:v>-1.2777777777777777</c:v>
                </c:pt>
                <c:pt idx="153">
                  <c:v>-1.2749999999999906</c:v>
                </c:pt>
                <c:pt idx="154">
                  <c:v>-1.2722222222222219</c:v>
                </c:pt>
                <c:pt idx="155">
                  <c:v>-1.2694444444444359</c:v>
                </c:pt>
                <c:pt idx="156">
                  <c:v>-1.2666666666666666</c:v>
                </c:pt>
                <c:pt idx="157">
                  <c:v>-1.2638888888888888</c:v>
                </c:pt>
                <c:pt idx="158">
                  <c:v>-1.2611111111111111</c:v>
                </c:pt>
                <c:pt idx="159">
                  <c:v>-1.2583333333333333</c:v>
                </c:pt>
                <c:pt idx="160">
                  <c:v>-1.2555555555555555</c:v>
                </c:pt>
                <c:pt idx="161">
                  <c:v>-1.252777777777778</c:v>
                </c:pt>
                <c:pt idx="162">
                  <c:v>-1.25</c:v>
                </c:pt>
                <c:pt idx="163">
                  <c:v>-1.2472222222222218</c:v>
                </c:pt>
                <c:pt idx="164">
                  <c:v>-1.2444444444444438</c:v>
                </c:pt>
                <c:pt idx="165">
                  <c:v>-1.2416666666666658</c:v>
                </c:pt>
                <c:pt idx="166">
                  <c:v>-1.2388888888888889</c:v>
                </c:pt>
                <c:pt idx="167">
                  <c:v>-1.236111111111112</c:v>
                </c:pt>
                <c:pt idx="168">
                  <c:v>-1.2333333333333334</c:v>
                </c:pt>
                <c:pt idx="169">
                  <c:v>-1.2305555555555561</c:v>
                </c:pt>
                <c:pt idx="170">
                  <c:v>-1.2277777777777779</c:v>
                </c:pt>
                <c:pt idx="171">
                  <c:v>-1.2249999999999894</c:v>
                </c:pt>
                <c:pt idx="172">
                  <c:v>-1.2222222222222219</c:v>
                </c:pt>
                <c:pt idx="173">
                  <c:v>-1.2194444444444348</c:v>
                </c:pt>
                <c:pt idx="174">
                  <c:v>-1.2166666666666666</c:v>
                </c:pt>
                <c:pt idx="175">
                  <c:v>-1.2138888888888888</c:v>
                </c:pt>
                <c:pt idx="176">
                  <c:v>-1.211111111111111</c:v>
                </c:pt>
                <c:pt idx="177">
                  <c:v>-1.2083333333333333</c:v>
                </c:pt>
                <c:pt idx="178">
                  <c:v>-1.2055555555555555</c:v>
                </c:pt>
                <c:pt idx="179">
                  <c:v>-1.2027777777777777</c:v>
                </c:pt>
                <c:pt idx="180">
                  <c:v>-1.2</c:v>
                </c:pt>
                <c:pt idx="181">
                  <c:v>-1.1972222222222222</c:v>
                </c:pt>
                <c:pt idx="182">
                  <c:v>-1.1944444444444444</c:v>
                </c:pt>
                <c:pt idx="183">
                  <c:v>-1.1916666666666667</c:v>
                </c:pt>
                <c:pt idx="184">
                  <c:v>-1.1888888888888984</c:v>
                </c:pt>
                <c:pt idx="185">
                  <c:v>-1.1861111111111207</c:v>
                </c:pt>
                <c:pt idx="186">
                  <c:v>-1.1833333333333331</c:v>
                </c:pt>
                <c:pt idx="187">
                  <c:v>-1.1805555555555665</c:v>
                </c:pt>
                <c:pt idx="188">
                  <c:v>-1.177777777777778</c:v>
                </c:pt>
                <c:pt idx="189">
                  <c:v>-1.1749999999999998</c:v>
                </c:pt>
                <c:pt idx="190">
                  <c:v>-1.1722222222222221</c:v>
                </c:pt>
                <c:pt idx="191">
                  <c:v>-1.1694444444444438</c:v>
                </c:pt>
                <c:pt idx="192">
                  <c:v>-1.1666666666666665</c:v>
                </c:pt>
                <c:pt idx="193">
                  <c:v>-1.1638888888888901</c:v>
                </c:pt>
                <c:pt idx="194">
                  <c:v>-1.1611111111111121</c:v>
                </c:pt>
                <c:pt idx="195">
                  <c:v>-1.1583333333333341</c:v>
                </c:pt>
                <c:pt idx="196">
                  <c:v>-1.1555555555555561</c:v>
                </c:pt>
                <c:pt idx="197">
                  <c:v>-1.1527777777777781</c:v>
                </c:pt>
                <c:pt idx="198">
                  <c:v>-1.1499999999999906</c:v>
                </c:pt>
                <c:pt idx="199">
                  <c:v>-1.1472222222222219</c:v>
                </c:pt>
                <c:pt idx="200">
                  <c:v>-1.1444444444444444</c:v>
                </c:pt>
                <c:pt idx="201">
                  <c:v>-1.1416666666666666</c:v>
                </c:pt>
                <c:pt idx="202">
                  <c:v>-1.1388888888888973</c:v>
                </c:pt>
                <c:pt idx="203">
                  <c:v>-1.1361111111111195</c:v>
                </c:pt>
                <c:pt idx="204">
                  <c:v>-1.1333333333333333</c:v>
                </c:pt>
                <c:pt idx="205">
                  <c:v>-1.1305555555555651</c:v>
                </c:pt>
                <c:pt idx="206">
                  <c:v>-1.127777777777778</c:v>
                </c:pt>
                <c:pt idx="207">
                  <c:v>-1.125</c:v>
                </c:pt>
                <c:pt idx="208">
                  <c:v>-1.1222222222222222</c:v>
                </c:pt>
                <c:pt idx="209">
                  <c:v>-1.1194444444444438</c:v>
                </c:pt>
                <c:pt idx="210">
                  <c:v>-1.1166666666666667</c:v>
                </c:pt>
                <c:pt idx="211">
                  <c:v>-1.1138888888888889</c:v>
                </c:pt>
                <c:pt idx="212">
                  <c:v>-1.111111111111112</c:v>
                </c:pt>
                <c:pt idx="213">
                  <c:v>-1.1083333333333341</c:v>
                </c:pt>
                <c:pt idx="214">
                  <c:v>-1.1055555555555561</c:v>
                </c:pt>
                <c:pt idx="215">
                  <c:v>-1.1027777777777781</c:v>
                </c:pt>
                <c:pt idx="216">
                  <c:v>-1.1000000000000001</c:v>
                </c:pt>
                <c:pt idx="217">
                  <c:v>-1.0972222222222219</c:v>
                </c:pt>
                <c:pt idx="218">
                  <c:v>-1.0944444444444446</c:v>
                </c:pt>
                <c:pt idx="219">
                  <c:v>-1.0916666666666668</c:v>
                </c:pt>
                <c:pt idx="220">
                  <c:v>-1.0888888888888901</c:v>
                </c:pt>
                <c:pt idx="221">
                  <c:v>-1.0861111111111121</c:v>
                </c:pt>
                <c:pt idx="222">
                  <c:v>-1.0833333333333333</c:v>
                </c:pt>
                <c:pt idx="223">
                  <c:v>-1.0805555555555639</c:v>
                </c:pt>
                <c:pt idx="224">
                  <c:v>-1.0777777777777777</c:v>
                </c:pt>
                <c:pt idx="225">
                  <c:v>-1.075</c:v>
                </c:pt>
                <c:pt idx="226">
                  <c:v>-1.0722222222222222</c:v>
                </c:pt>
                <c:pt idx="227">
                  <c:v>-1.0694444444444438</c:v>
                </c:pt>
                <c:pt idx="228">
                  <c:v>-1.0666666666666667</c:v>
                </c:pt>
                <c:pt idx="229">
                  <c:v>-1.0638888888888889</c:v>
                </c:pt>
                <c:pt idx="230">
                  <c:v>-1.0611111111111111</c:v>
                </c:pt>
                <c:pt idx="231">
                  <c:v>-1.0583333333333331</c:v>
                </c:pt>
                <c:pt idx="232">
                  <c:v>-1.055555555555556</c:v>
                </c:pt>
                <c:pt idx="233">
                  <c:v>-1.052777777777778</c:v>
                </c:pt>
                <c:pt idx="234">
                  <c:v>-1.0499999999999874</c:v>
                </c:pt>
                <c:pt idx="235">
                  <c:v>-1.0472222222222218</c:v>
                </c:pt>
                <c:pt idx="236">
                  <c:v>-1.0444444444444438</c:v>
                </c:pt>
                <c:pt idx="237">
                  <c:v>-1.0416666666666659</c:v>
                </c:pt>
                <c:pt idx="238">
                  <c:v>-1.0388888888888901</c:v>
                </c:pt>
                <c:pt idx="239">
                  <c:v>-1.0361111111111121</c:v>
                </c:pt>
                <c:pt idx="240">
                  <c:v>-1.0333333333333332</c:v>
                </c:pt>
                <c:pt idx="241">
                  <c:v>-1.0305555555555561</c:v>
                </c:pt>
                <c:pt idx="242">
                  <c:v>-1.0277777777777777</c:v>
                </c:pt>
                <c:pt idx="243">
                  <c:v>-1.0249999999999906</c:v>
                </c:pt>
                <c:pt idx="244">
                  <c:v>-1.0222222222222219</c:v>
                </c:pt>
                <c:pt idx="245">
                  <c:v>-1.0194444444444359</c:v>
                </c:pt>
                <c:pt idx="246">
                  <c:v>-1.0166666666666666</c:v>
                </c:pt>
                <c:pt idx="247">
                  <c:v>-1.0138888888888888</c:v>
                </c:pt>
                <c:pt idx="248">
                  <c:v>-1.0111111111111111</c:v>
                </c:pt>
                <c:pt idx="249">
                  <c:v>-1.0083333333333333</c:v>
                </c:pt>
                <c:pt idx="250">
                  <c:v>-1.0055555555555555</c:v>
                </c:pt>
                <c:pt idx="251">
                  <c:v>-1.002777777777778</c:v>
                </c:pt>
                <c:pt idx="252">
                  <c:v>-1</c:v>
                </c:pt>
                <c:pt idx="253">
                  <c:v>-0.99722222222222157</c:v>
                </c:pt>
                <c:pt idx="254">
                  <c:v>-0.99444444444444435</c:v>
                </c:pt>
                <c:pt idx="255">
                  <c:v>-0.99166666666666659</c:v>
                </c:pt>
                <c:pt idx="256">
                  <c:v>-0.98888888888888882</c:v>
                </c:pt>
                <c:pt idx="257">
                  <c:v>-0.98611111111111049</c:v>
                </c:pt>
                <c:pt idx="258">
                  <c:v>-0.98333333333333328</c:v>
                </c:pt>
                <c:pt idx="259">
                  <c:v>-0.98055555555555551</c:v>
                </c:pt>
                <c:pt idx="260">
                  <c:v>-0.97777777777777775</c:v>
                </c:pt>
                <c:pt idx="261">
                  <c:v>-0.97500000000000064</c:v>
                </c:pt>
                <c:pt idx="262">
                  <c:v>-0.97222222222222221</c:v>
                </c:pt>
                <c:pt idx="263">
                  <c:v>-0.96944444444444866</c:v>
                </c:pt>
                <c:pt idx="264">
                  <c:v>-0.96666666666666667</c:v>
                </c:pt>
                <c:pt idx="265">
                  <c:v>-0.96388888888889346</c:v>
                </c:pt>
                <c:pt idx="266">
                  <c:v>-0.96111111111111103</c:v>
                </c:pt>
                <c:pt idx="267">
                  <c:v>-0.9583333333333337</c:v>
                </c:pt>
                <c:pt idx="268">
                  <c:v>-0.9555555555555556</c:v>
                </c:pt>
                <c:pt idx="269">
                  <c:v>-0.95277777777777772</c:v>
                </c:pt>
                <c:pt idx="270">
                  <c:v>-0.95000000000000062</c:v>
                </c:pt>
                <c:pt idx="271">
                  <c:v>-0.94722222222222219</c:v>
                </c:pt>
                <c:pt idx="272">
                  <c:v>-0.94444444444444464</c:v>
                </c:pt>
                <c:pt idx="273">
                  <c:v>-0.94166666666666654</c:v>
                </c:pt>
                <c:pt idx="274">
                  <c:v>-0.9388888888888931</c:v>
                </c:pt>
                <c:pt idx="275">
                  <c:v>-0.93611111111111112</c:v>
                </c:pt>
                <c:pt idx="276">
                  <c:v>-0.93333333333333324</c:v>
                </c:pt>
                <c:pt idx="277">
                  <c:v>-0.93055555555555569</c:v>
                </c:pt>
                <c:pt idx="278">
                  <c:v>-0.9277777777777777</c:v>
                </c:pt>
                <c:pt idx="279">
                  <c:v>-0.92499999999999993</c:v>
                </c:pt>
                <c:pt idx="280">
                  <c:v>-0.92222222222222217</c:v>
                </c:pt>
                <c:pt idx="281">
                  <c:v>-0.91944444444444462</c:v>
                </c:pt>
                <c:pt idx="282">
                  <c:v>-0.91666666666666652</c:v>
                </c:pt>
                <c:pt idx="283">
                  <c:v>-0.91388888888888964</c:v>
                </c:pt>
                <c:pt idx="284">
                  <c:v>-0.91111111111111109</c:v>
                </c:pt>
                <c:pt idx="285">
                  <c:v>-0.90833333333333333</c:v>
                </c:pt>
                <c:pt idx="286">
                  <c:v>-0.90555555555555567</c:v>
                </c:pt>
                <c:pt idx="287">
                  <c:v>-0.90277777777777768</c:v>
                </c:pt>
                <c:pt idx="288">
                  <c:v>-0.89999999999999991</c:v>
                </c:pt>
                <c:pt idx="289">
                  <c:v>-0.89722222222222159</c:v>
                </c:pt>
                <c:pt idx="290">
                  <c:v>-0.8944444444444446</c:v>
                </c:pt>
                <c:pt idx="291">
                  <c:v>-0.8916666666666665</c:v>
                </c:pt>
                <c:pt idx="292">
                  <c:v>-0.88888888888888884</c:v>
                </c:pt>
                <c:pt idx="293">
                  <c:v>-0.88611111111111107</c:v>
                </c:pt>
                <c:pt idx="294">
                  <c:v>-0.8833333333333333</c:v>
                </c:pt>
                <c:pt idx="295">
                  <c:v>-0.88055555555555554</c:v>
                </c:pt>
                <c:pt idx="296">
                  <c:v>-0.87777777777778065</c:v>
                </c:pt>
                <c:pt idx="297">
                  <c:v>-0.87500000000000433</c:v>
                </c:pt>
                <c:pt idx="298">
                  <c:v>-0.87222222222222223</c:v>
                </c:pt>
                <c:pt idx="299">
                  <c:v>-0.86944444444444913</c:v>
                </c:pt>
                <c:pt idx="300">
                  <c:v>-0.8666666666666667</c:v>
                </c:pt>
                <c:pt idx="301">
                  <c:v>-0.86388888888889415</c:v>
                </c:pt>
                <c:pt idx="302">
                  <c:v>-0.86111111111111105</c:v>
                </c:pt>
                <c:pt idx="303">
                  <c:v>-0.85833333333333361</c:v>
                </c:pt>
                <c:pt idx="304">
                  <c:v>-0.85555555555555562</c:v>
                </c:pt>
                <c:pt idx="305">
                  <c:v>-0.85277777777777775</c:v>
                </c:pt>
                <c:pt idx="306">
                  <c:v>-0.85000000000000064</c:v>
                </c:pt>
                <c:pt idx="307">
                  <c:v>-0.84722222222222221</c:v>
                </c:pt>
                <c:pt idx="308">
                  <c:v>-0.84444444444444866</c:v>
                </c:pt>
                <c:pt idx="309">
                  <c:v>-0.84166666666666667</c:v>
                </c:pt>
                <c:pt idx="310">
                  <c:v>-0.83888888888889346</c:v>
                </c:pt>
                <c:pt idx="311">
                  <c:v>-0.83611111111111103</c:v>
                </c:pt>
                <c:pt idx="312">
                  <c:v>-0.8333333333333337</c:v>
                </c:pt>
                <c:pt idx="313">
                  <c:v>-0.8305555555555556</c:v>
                </c:pt>
                <c:pt idx="314">
                  <c:v>-0.82777777777777772</c:v>
                </c:pt>
                <c:pt idx="315">
                  <c:v>-0.82500000000000062</c:v>
                </c:pt>
                <c:pt idx="316">
                  <c:v>-0.82222222222222219</c:v>
                </c:pt>
                <c:pt idx="317">
                  <c:v>-0.81944444444444464</c:v>
                </c:pt>
                <c:pt idx="318">
                  <c:v>-0.81666666666666654</c:v>
                </c:pt>
                <c:pt idx="319">
                  <c:v>-0.8138888888888931</c:v>
                </c:pt>
                <c:pt idx="320">
                  <c:v>-0.81111111111111112</c:v>
                </c:pt>
                <c:pt idx="321">
                  <c:v>-0.80833333333333324</c:v>
                </c:pt>
                <c:pt idx="322">
                  <c:v>-0.80555555555555569</c:v>
                </c:pt>
                <c:pt idx="323">
                  <c:v>-0.8027777777777777</c:v>
                </c:pt>
                <c:pt idx="324">
                  <c:v>-0.79999999999999993</c:v>
                </c:pt>
                <c:pt idx="325">
                  <c:v>-0.79722222222222217</c:v>
                </c:pt>
                <c:pt idx="326">
                  <c:v>-0.79444444444444462</c:v>
                </c:pt>
                <c:pt idx="327">
                  <c:v>-0.79166666666666652</c:v>
                </c:pt>
                <c:pt idx="328">
                  <c:v>-0.78888888888888964</c:v>
                </c:pt>
                <c:pt idx="329">
                  <c:v>-0.78611111111111109</c:v>
                </c:pt>
                <c:pt idx="330">
                  <c:v>-0.78333333333333333</c:v>
                </c:pt>
                <c:pt idx="331">
                  <c:v>-0.78055555555555567</c:v>
                </c:pt>
                <c:pt idx="332">
                  <c:v>-0.77777777777778234</c:v>
                </c:pt>
                <c:pt idx="333">
                  <c:v>-0.7750000000000048</c:v>
                </c:pt>
                <c:pt idx="334">
                  <c:v>-0.77222222222222214</c:v>
                </c:pt>
                <c:pt idx="335">
                  <c:v>-0.76944444444444982</c:v>
                </c:pt>
                <c:pt idx="336">
                  <c:v>-0.76666666666666661</c:v>
                </c:pt>
                <c:pt idx="337">
                  <c:v>-0.76388888888889506</c:v>
                </c:pt>
                <c:pt idx="338">
                  <c:v>-0.76111111111111163</c:v>
                </c:pt>
                <c:pt idx="339">
                  <c:v>-0.75833333333333364</c:v>
                </c:pt>
                <c:pt idx="340">
                  <c:v>-0.75555555555555565</c:v>
                </c:pt>
                <c:pt idx="341">
                  <c:v>-0.75277777777778065</c:v>
                </c:pt>
                <c:pt idx="342">
                  <c:v>-0.75000000000000433</c:v>
                </c:pt>
                <c:pt idx="343">
                  <c:v>-0.74722222222222223</c:v>
                </c:pt>
                <c:pt idx="344">
                  <c:v>-0.74444444444444913</c:v>
                </c:pt>
                <c:pt idx="345">
                  <c:v>-0.7416666666666667</c:v>
                </c:pt>
                <c:pt idx="346">
                  <c:v>-0.73888888888889415</c:v>
                </c:pt>
                <c:pt idx="347">
                  <c:v>-0.73611111111111105</c:v>
                </c:pt>
                <c:pt idx="348">
                  <c:v>-0.73333333333333361</c:v>
                </c:pt>
                <c:pt idx="349">
                  <c:v>-0.73055555555555562</c:v>
                </c:pt>
                <c:pt idx="350">
                  <c:v>-0.72777777777777775</c:v>
                </c:pt>
                <c:pt idx="351">
                  <c:v>-0.72500000000000064</c:v>
                </c:pt>
                <c:pt idx="352">
                  <c:v>-0.72222222222222221</c:v>
                </c:pt>
                <c:pt idx="353">
                  <c:v>-0.71944444444444866</c:v>
                </c:pt>
                <c:pt idx="354">
                  <c:v>-0.71666666666666667</c:v>
                </c:pt>
                <c:pt idx="355">
                  <c:v>-0.71388888888889346</c:v>
                </c:pt>
                <c:pt idx="356">
                  <c:v>-0.71111111111111103</c:v>
                </c:pt>
                <c:pt idx="357">
                  <c:v>-0.7083333333333337</c:v>
                </c:pt>
                <c:pt idx="358">
                  <c:v>-0.7055555555555556</c:v>
                </c:pt>
                <c:pt idx="359">
                  <c:v>-0.70277777777777772</c:v>
                </c:pt>
                <c:pt idx="360">
                  <c:v>-0.70000000000000062</c:v>
                </c:pt>
                <c:pt idx="361">
                  <c:v>-0.69722222222222219</c:v>
                </c:pt>
                <c:pt idx="362">
                  <c:v>-0.69444444444444464</c:v>
                </c:pt>
                <c:pt idx="363">
                  <c:v>-0.69166666666666654</c:v>
                </c:pt>
                <c:pt idx="364">
                  <c:v>-0.6888888888888931</c:v>
                </c:pt>
                <c:pt idx="365">
                  <c:v>-0.68611111111111112</c:v>
                </c:pt>
                <c:pt idx="366">
                  <c:v>-0.68333333333333335</c:v>
                </c:pt>
                <c:pt idx="367">
                  <c:v>-0.68055555555555569</c:v>
                </c:pt>
                <c:pt idx="368">
                  <c:v>-0.67777777777778314</c:v>
                </c:pt>
                <c:pt idx="369">
                  <c:v>-0.67500000000000548</c:v>
                </c:pt>
                <c:pt idx="370">
                  <c:v>-0.67222222222222261</c:v>
                </c:pt>
                <c:pt idx="371">
                  <c:v>-0.66944444444445084</c:v>
                </c:pt>
                <c:pt idx="372">
                  <c:v>-0.66666666666666663</c:v>
                </c:pt>
                <c:pt idx="373">
                  <c:v>-0.6638888888888963</c:v>
                </c:pt>
                <c:pt idx="374">
                  <c:v>-0.66111111111111165</c:v>
                </c:pt>
                <c:pt idx="375">
                  <c:v>-0.65833333333333743</c:v>
                </c:pt>
                <c:pt idx="376">
                  <c:v>-0.65555555555556011</c:v>
                </c:pt>
                <c:pt idx="377">
                  <c:v>-0.65277777777778234</c:v>
                </c:pt>
                <c:pt idx="378">
                  <c:v>-0.6500000000000048</c:v>
                </c:pt>
                <c:pt idx="379">
                  <c:v>-0.64722222222222214</c:v>
                </c:pt>
                <c:pt idx="380">
                  <c:v>-0.64444444444444982</c:v>
                </c:pt>
                <c:pt idx="381">
                  <c:v>-0.64166666666666661</c:v>
                </c:pt>
                <c:pt idx="382">
                  <c:v>-0.63888888888889506</c:v>
                </c:pt>
                <c:pt idx="383">
                  <c:v>-0.63611111111111163</c:v>
                </c:pt>
                <c:pt idx="384">
                  <c:v>-0.63333333333333364</c:v>
                </c:pt>
                <c:pt idx="385">
                  <c:v>-0.63055555555555565</c:v>
                </c:pt>
                <c:pt idx="386">
                  <c:v>-0.62777777777778065</c:v>
                </c:pt>
                <c:pt idx="387">
                  <c:v>-0.62500000000000433</c:v>
                </c:pt>
                <c:pt idx="388">
                  <c:v>-0.62222222222222223</c:v>
                </c:pt>
                <c:pt idx="389">
                  <c:v>-0.61944444444444924</c:v>
                </c:pt>
                <c:pt idx="390">
                  <c:v>-0.6166666666666667</c:v>
                </c:pt>
                <c:pt idx="391">
                  <c:v>-0.61388888888889426</c:v>
                </c:pt>
                <c:pt idx="392">
                  <c:v>-0.6111111111111116</c:v>
                </c:pt>
                <c:pt idx="393">
                  <c:v>-0.60833333333333361</c:v>
                </c:pt>
                <c:pt idx="394">
                  <c:v>-0.60555555555555562</c:v>
                </c:pt>
                <c:pt idx="395">
                  <c:v>-0.60277777777777763</c:v>
                </c:pt>
                <c:pt idx="396">
                  <c:v>-0.59999999999999987</c:v>
                </c:pt>
                <c:pt idx="397">
                  <c:v>-0.59722222222221777</c:v>
                </c:pt>
                <c:pt idx="398">
                  <c:v>-0.59444444444444433</c:v>
                </c:pt>
                <c:pt idx="399">
                  <c:v>-0.59166666666666656</c:v>
                </c:pt>
                <c:pt idx="400">
                  <c:v>-0.5888888888888888</c:v>
                </c:pt>
                <c:pt idx="401">
                  <c:v>-0.58611111111111058</c:v>
                </c:pt>
                <c:pt idx="402">
                  <c:v>-0.58333333333333326</c:v>
                </c:pt>
                <c:pt idx="403">
                  <c:v>-0.58055555555555549</c:v>
                </c:pt>
                <c:pt idx="404">
                  <c:v>-0.57777777777777772</c:v>
                </c:pt>
                <c:pt idx="405">
                  <c:v>-0.57500000000000062</c:v>
                </c:pt>
                <c:pt idx="406">
                  <c:v>-0.57222222222222219</c:v>
                </c:pt>
                <c:pt idx="407">
                  <c:v>-0.56944444444444464</c:v>
                </c:pt>
                <c:pt idx="408">
                  <c:v>-0.56666666666666654</c:v>
                </c:pt>
                <c:pt idx="409">
                  <c:v>-0.5638888888888931</c:v>
                </c:pt>
                <c:pt idx="410">
                  <c:v>-0.56111111111111112</c:v>
                </c:pt>
                <c:pt idx="411">
                  <c:v>-0.55833333333333335</c:v>
                </c:pt>
                <c:pt idx="412">
                  <c:v>-0.55555555555555569</c:v>
                </c:pt>
                <c:pt idx="413">
                  <c:v>-0.55277777777777781</c:v>
                </c:pt>
                <c:pt idx="414">
                  <c:v>-0.55000000000000004</c:v>
                </c:pt>
                <c:pt idx="415">
                  <c:v>-0.54722222222222228</c:v>
                </c:pt>
                <c:pt idx="416">
                  <c:v>-0.54444444444444462</c:v>
                </c:pt>
                <c:pt idx="417">
                  <c:v>-0.54166666666666652</c:v>
                </c:pt>
                <c:pt idx="418">
                  <c:v>-0.53888888888888875</c:v>
                </c:pt>
                <c:pt idx="419">
                  <c:v>-0.53611111111111098</c:v>
                </c:pt>
                <c:pt idx="420">
                  <c:v>-0.53333333333333321</c:v>
                </c:pt>
                <c:pt idx="421">
                  <c:v>-0.53055555555555545</c:v>
                </c:pt>
                <c:pt idx="422">
                  <c:v>-0.52777777777777768</c:v>
                </c:pt>
                <c:pt idx="423">
                  <c:v>-0.52499999999999991</c:v>
                </c:pt>
                <c:pt idx="424">
                  <c:v>-0.52222222222222159</c:v>
                </c:pt>
                <c:pt idx="425">
                  <c:v>-0.5194444444444446</c:v>
                </c:pt>
                <c:pt idx="426">
                  <c:v>-0.5166666666666665</c:v>
                </c:pt>
                <c:pt idx="427">
                  <c:v>-0.51388888888888884</c:v>
                </c:pt>
                <c:pt idx="428">
                  <c:v>-0.51111111111111107</c:v>
                </c:pt>
                <c:pt idx="429">
                  <c:v>-0.5083333333333333</c:v>
                </c:pt>
                <c:pt idx="430">
                  <c:v>-0.50555555555555554</c:v>
                </c:pt>
                <c:pt idx="431">
                  <c:v>-0.50277777777777777</c:v>
                </c:pt>
                <c:pt idx="432">
                  <c:v>-0.5</c:v>
                </c:pt>
                <c:pt idx="433">
                  <c:v>-0.49722222222222462</c:v>
                </c:pt>
                <c:pt idx="434">
                  <c:v>-0.49444444444444713</c:v>
                </c:pt>
                <c:pt idx="435">
                  <c:v>-0.49166666666666986</c:v>
                </c:pt>
                <c:pt idx="436">
                  <c:v>-0.48888888888889498</c:v>
                </c:pt>
                <c:pt idx="437">
                  <c:v>-0.48611111111111116</c:v>
                </c:pt>
                <c:pt idx="438">
                  <c:v>-0.48333333333333339</c:v>
                </c:pt>
                <c:pt idx="439">
                  <c:v>-0.4805555555555554</c:v>
                </c:pt>
                <c:pt idx="440">
                  <c:v>-0.47777777777778041</c:v>
                </c:pt>
                <c:pt idx="441">
                  <c:v>-0.47500000000000031</c:v>
                </c:pt>
                <c:pt idx="442">
                  <c:v>-0.47222222222222232</c:v>
                </c:pt>
                <c:pt idx="443">
                  <c:v>-0.46944444444444638</c:v>
                </c:pt>
                <c:pt idx="444">
                  <c:v>-0.46666666666666895</c:v>
                </c:pt>
                <c:pt idx="445">
                  <c:v>-0.46388888888889357</c:v>
                </c:pt>
                <c:pt idx="446">
                  <c:v>-0.46111111111111103</c:v>
                </c:pt>
                <c:pt idx="447">
                  <c:v>-0.45833333333333326</c:v>
                </c:pt>
                <c:pt idx="448">
                  <c:v>-0.45555555555555549</c:v>
                </c:pt>
                <c:pt idx="449">
                  <c:v>-0.45277777777777983</c:v>
                </c:pt>
                <c:pt idx="450">
                  <c:v>-0.45</c:v>
                </c:pt>
                <c:pt idx="451">
                  <c:v>-0.4472222222222223</c:v>
                </c:pt>
                <c:pt idx="452">
                  <c:v>-0.44444444444444442</c:v>
                </c:pt>
                <c:pt idx="453">
                  <c:v>-0.44166666666666682</c:v>
                </c:pt>
                <c:pt idx="454">
                  <c:v>-0.4388888888888951</c:v>
                </c:pt>
                <c:pt idx="455">
                  <c:v>-0.43611111111111112</c:v>
                </c:pt>
                <c:pt idx="456">
                  <c:v>-0.43333333333333335</c:v>
                </c:pt>
                <c:pt idx="457">
                  <c:v>-0.43055555555555558</c:v>
                </c:pt>
                <c:pt idx="458">
                  <c:v>-0.42777777777778092</c:v>
                </c:pt>
                <c:pt idx="459">
                  <c:v>-0.42500000000000032</c:v>
                </c:pt>
                <c:pt idx="460">
                  <c:v>-0.42222222222222439</c:v>
                </c:pt>
                <c:pt idx="461">
                  <c:v>-0.4194444444444469</c:v>
                </c:pt>
                <c:pt idx="462">
                  <c:v>-0.41666666666666924</c:v>
                </c:pt>
                <c:pt idx="463">
                  <c:v>-0.41388888888889358</c:v>
                </c:pt>
                <c:pt idx="464">
                  <c:v>-0.41111111111111093</c:v>
                </c:pt>
                <c:pt idx="465">
                  <c:v>-0.40833333333333321</c:v>
                </c:pt>
                <c:pt idx="466">
                  <c:v>-0.40555555555555545</c:v>
                </c:pt>
                <c:pt idx="467">
                  <c:v>-0.40277777777778007</c:v>
                </c:pt>
                <c:pt idx="468">
                  <c:v>-0.4</c:v>
                </c:pt>
                <c:pt idx="469">
                  <c:v>-0.39722222222222536</c:v>
                </c:pt>
                <c:pt idx="470">
                  <c:v>-0.39444444444444815</c:v>
                </c:pt>
                <c:pt idx="471">
                  <c:v>-0.39166666666667044</c:v>
                </c:pt>
                <c:pt idx="472">
                  <c:v>-0.38888888888889517</c:v>
                </c:pt>
                <c:pt idx="473">
                  <c:v>-0.38611111111111107</c:v>
                </c:pt>
                <c:pt idx="474">
                  <c:v>-0.3833333333333333</c:v>
                </c:pt>
                <c:pt idx="475">
                  <c:v>-0.38055555555555581</c:v>
                </c:pt>
                <c:pt idx="476">
                  <c:v>-0.37777777777778154</c:v>
                </c:pt>
                <c:pt idx="477">
                  <c:v>-0.37500000000000211</c:v>
                </c:pt>
                <c:pt idx="478">
                  <c:v>-0.37222222222222462</c:v>
                </c:pt>
                <c:pt idx="479">
                  <c:v>-0.36944444444444713</c:v>
                </c:pt>
                <c:pt idx="480">
                  <c:v>-0.36666666666666986</c:v>
                </c:pt>
                <c:pt idx="481">
                  <c:v>-0.36388888888889498</c:v>
                </c:pt>
                <c:pt idx="482">
                  <c:v>-0.36111111111111116</c:v>
                </c:pt>
                <c:pt idx="483">
                  <c:v>-0.35833333333333339</c:v>
                </c:pt>
                <c:pt idx="484">
                  <c:v>-0.3555555555555554</c:v>
                </c:pt>
                <c:pt idx="485">
                  <c:v>-0.35277777777778041</c:v>
                </c:pt>
                <c:pt idx="486">
                  <c:v>-0.35000000000000031</c:v>
                </c:pt>
                <c:pt idx="487">
                  <c:v>-0.34722222222222232</c:v>
                </c:pt>
                <c:pt idx="488">
                  <c:v>-0.34444444444444638</c:v>
                </c:pt>
                <c:pt idx="489">
                  <c:v>-0.34166666666666895</c:v>
                </c:pt>
                <c:pt idx="490">
                  <c:v>-0.33888888888889518</c:v>
                </c:pt>
                <c:pt idx="491">
                  <c:v>-0.33611111111111108</c:v>
                </c:pt>
                <c:pt idx="492">
                  <c:v>-0.33333333333333331</c:v>
                </c:pt>
                <c:pt idx="493">
                  <c:v>-0.33055555555555582</c:v>
                </c:pt>
                <c:pt idx="494">
                  <c:v>-0.32777777777778194</c:v>
                </c:pt>
                <c:pt idx="495">
                  <c:v>-0.3250000000000024</c:v>
                </c:pt>
                <c:pt idx="496">
                  <c:v>-0.32222222222222491</c:v>
                </c:pt>
                <c:pt idx="497">
                  <c:v>-0.31944444444444753</c:v>
                </c:pt>
                <c:pt idx="498">
                  <c:v>-0.31666666666667043</c:v>
                </c:pt>
                <c:pt idx="499">
                  <c:v>-0.3138888888888951</c:v>
                </c:pt>
                <c:pt idx="500">
                  <c:v>-0.31111111111111112</c:v>
                </c:pt>
                <c:pt idx="501">
                  <c:v>-0.30833333333333335</c:v>
                </c:pt>
                <c:pt idx="502">
                  <c:v>-0.30555555555555558</c:v>
                </c:pt>
                <c:pt idx="503">
                  <c:v>-0.30277777777778092</c:v>
                </c:pt>
                <c:pt idx="504">
                  <c:v>-0.30000000000000032</c:v>
                </c:pt>
                <c:pt idx="505">
                  <c:v>-0.29722222222222439</c:v>
                </c:pt>
                <c:pt idx="506">
                  <c:v>-0.2944444444444469</c:v>
                </c:pt>
                <c:pt idx="507">
                  <c:v>-0.29166666666666924</c:v>
                </c:pt>
                <c:pt idx="508">
                  <c:v>-0.28888888888889358</c:v>
                </c:pt>
                <c:pt idx="509">
                  <c:v>-0.28611111111111093</c:v>
                </c:pt>
                <c:pt idx="510">
                  <c:v>-0.28333333333333321</c:v>
                </c:pt>
                <c:pt idx="511">
                  <c:v>-0.28055555555555545</c:v>
                </c:pt>
                <c:pt idx="512">
                  <c:v>-0.27777777777778007</c:v>
                </c:pt>
                <c:pt idx="513">
                  <c:v>-0.27500000000000002</c:v>
                </c:pt>
                <c:pt idx="514">
                  <c:v>-0.27222222222222231</c:v>
                </c:pt>
                <c:pt idx="515">
                  <c:v>-0.26944444444444438</c:v>
                </c:pt>
                <c:pt idx="516">
                  <c:v>-0.26666666666666738</c:v>
                </c:pt>
                <c:pt idx="517">
                  <c:v>-0.26388888888889345</c:v>
                </c:pt>
                <c:pt idx="518">
                  <c:v>-0.26111111111111079</c:v>
                </c:pt>
                <c:pt idx="519">
                  <c:v>-0.25833333333333325</c:v>
                </c:pt>
                <c:pt idx="520">
                  <c:v>-0.25555555555555554</c:v>
                </c:pt>
                <c:pt idx="521">
                  <c:v>-0.25277777777777782</c:v>
                </c:pt>
                <c:pt idx="522">
                  <c:v>-0.25</c:v>
                </c:pt>
                <c:pt idx="523">
                  <c:v>-0.24722222222222354</c:v>
                </c:pt>
                <c:pt idx="524">
                  <c:v>-0.24444444444444721</c:v>
                </c:pt>
                <c:pt idx="525">
                  <c:v>-0.2416666666666667</c:v>
                </c:pt>
                <c:pt idx="526">
                  <c:v>-0.23888888888888893</c:v>
                </c:pt>
                <c:pt idx="527">
                  <c:v>-0.23611111111111124</c:v>
                </c:pt>
                <c:pt idx="528">
                  <c:v>-0.2333333333333345</c:v>
                </c:pt>
                <c:pt idx="529">
                  <c:v>-0.23055555555555537</c:v>
                </c:pt>
                <c:pt idx="530">
                  <c:v>-0.22777777777777763</c:v>
                </c:pt>
                <c:pt idx="531">
                  <c:v>-0.22500000000000001</c:v>
                </c:pt>
                <c:pt idx="532">
                  <c:v>-0.22222222222222221</c:v>
                </c:pt>
                <c:pt idx="533">
                  <c:v>-0.21944444444444747</c:v>
                </c:pt>
                <c:pt idx="534">
                  <c:v>-0.21666666666666656</c:v>
                </c:pt>
                <c:pt idx="535">
                  <c:v>-0.21388888888888891</c:v>
                </c:pt>
                <c:pt idx="536">
                  <c:v>-0.21111111111111144</c:v>
                </c:pt>
                <c:pt idx="537">
                  <c:v>-0.20833333333333451</c:v>
                </c:pt>
                <c:pt idx="538">
                  <c:v>-0.20555555555555538</c:v>
                </c:pt>
                <c:pt idx="539">
                  <c:v>-0.20277777777777772</c:v>
                </c:pt>
                <c:pt idx="540">
                  <c:v>-0.2</c:v>
                </c:pt>
                <c:pt idx="541">
                  <c:v>-0.19722222222222224</c:v>
                </c:pt>
                <c:pt idx="542">
                  <c:v>-0.19444444444444653</c:v>
                </c:pt>
                <c:pt idx="543">
                  <c:v>-0.19166666666666665</c:v>
                </c:pt>
                <c:pt idx="544">
                  <c:v>-0.18888888888888891</c:v>
                </c:pt>
                <c:pt idx="545">
                  <c:v>-0.18611111111111242</c:v>
                </c:pt>
                <c:pt idx="546">
                  <c:v>-0.18333333333333479</c:v>
                </c:pt>
                <c:pt idx="547">
                  <c:v>-0.18055555555555558</c:v>
                </c:pt>
                <c:pt idx="548">
                  <c:v>-0.17777777777777781</c:v>
                </c:pt>
                <c:pt idx="549">
                  <c:v>-0.17500000000000004</c:v>
                </c:pt>
                <c:pt idx="550">
                  <c:v>-0.17222222222222244</c:v>
                </c:pt>
                <c:pt idx="551">
                  <c:v>-0.16944444444444687</c:v>
                </c:pt>
                <c:pt idx="552">
                  <c:v>-0.16666666666666652</c:v>
                </c:pt>
                <c:pt idx="553">
                  <c:v>-0.16388888888888875</c:v>
                </c:pt>
                <c:pt idx="554">
                  <c:v>-0.16111111111111098</c:v>
                </c:pt>
                <c:pt idx="555">
                  <c:v>-0.15833333333333494</c:v>
                </c:pt>
                <c:pt idx="556">
                  <c:v>-0.15555555555555545</c:v>
                </c:pt>
                <c:pt idx="557">
                  <c:v>-0.15277777777777771</c:v>
                </c:pt>
                <c:pt idx="558">
                  <c:v>-0.15000000000000024</c:v>
                </c:pt>
                <c:pt idx="559">
                  <c:v>-0.14722222222222334</c:v>
                </c:pt>
                <c:pt idx="560">
                  <c:v>-0.14444444444444693</c:v>
                </c:pt>
                <c:pt idx="561">
                  <c:v>-0.14166666666666661</c:v>
                </c:pt>
                <c:pt idx="562">
                  <c:v>-0.13888888888888884</c:v>
                </c:pt>
                <c:pt idx="563">
                  <c:v>-0.13611111111111121</c:v>
                </c:pt>
                <c:pt idx="564">
                  <c:v>-0.13333333333333341</c:v>
                </c:pt>
                <c:pt idx="565">
                  <c:v>-0.13055555555555537</c:v>
                </c:pt>
                <c:pt idx="566">
                  <c:v>-0.12777777777777777</c:v>
                </c:pt>
                <c:pt idx="567">
                  <c:v>-0.125</c:v>
                </c:pt>
                <c:pt idx="568">
                  <c:v>-0.12222222222222359</c:v>
                </c:pt>
                <c:pt idx="569">
                  <c:v>-0.11944444444444446</c:v>
                </c:pt>
                <c:pt idx="570">
                  <c:v>-0.11666666666666672</c:v>
                </c:pt>
                <c:pt idx="571">
                  <c:v>-0.11388888888888885</c:v>
                </c:pt>
                <c:pt idx="572">
                  <c:v>-0.11111111111111116</c:v>
                </c:pt>
                <c:pt idx="573">
                  <c:v>-0.10833333333333339</c:v>
                </c:pt>
                <c:pt idx="574">
                  <c:v>-0.10555555555555562</c:v>
                </c:pt>
                <c:pt idx="575">
                  <c:v>-0.10277777777777763</c:v>
                </c:pt>
                <c:pt idx="576">
                  <c:v>-0.10000000000000003</c:v>
                </c:pt>
                <c:pt idx="577">
                  <c:v>-9.7222222222222168E-2</c:v>
                </c:pt>
                <c:pt idx="578">
                  <c:v>-9.4444444444444345E-2</c:v>
                </c:pt>
                <c:pt idx="579">
                  <c:v>-9.1666666666667562E-2</c:v>
                </c:pt>
                <c:pt idx="580">
                  <c:v>-8.8888888888888795E-2</c:v>
                </c:pt>
                <c:pt idx="581">
                  <c:v>-8.6111111111110819E-2</c:v>
                </c:pt>
                <c:pt idx="582">
                  <c:v>-8.3333333333333273E-2</c:v>
                </c:pt>
                <c:pt idx="583">
                  <c:v>-8.0555555555556824E-2</c:v>
                </c:pt>
                <c:pt idx="584">
                  <c:v>-7.7777777777777724E-2</c:v>
                </c:pt>
                <c:pt idx="585">
                  <c:v>-7.5000000000000011E-2</c:v>
                </c:pt>
                <c:pt idx="586">
                  <c:v>-7.2222222222222424E-2</c:v>
                </c:pt>
                <c:pt idx="587">
                  <c:v>-6.9444444444444434E-2</c:v>
                </c:pt>
                <c:pt idx="588">
                  <c:v>-6.666666666666668E-2</c:v>
                </c:pt>
                <c:pt idx="589">
                  <c:v>-6.3888888888888884E-2</c:v>
                </c:pt>
                <c:pt idx="590">
                  <c:v>-6.1111111111111123E-2</c:v>
                </c:pt>
                <c:pt idx="591">
                  <c:v>-5.8333333333334E-2</c:v>
                </c:pt>
                <c:pt idx="592">
                  <c:v>-5.5555555555555455E-2</c:v>
                </c:pt>
                <c:pt idx="593">
                  <c:v>-5.2777777777777812E-2</c:v>
                </c:pt>
                <c:pt idx="594">
                  <c:v>-5.0000000000000093E-2</c:v>
                </c:pt>
                <c:pt idx="595">
                  <c:v>-4.7222222222222332E-2</c:v>
                </c:pt>
                <c:pt idx="596">
                  <c:v>-4.4444444444444522E-2</c:v>
                </c:pt>
                <c:pt idx="597">
                  <c:v>-4.1666666666666505E-2</c:v>
                </c:pt>
                <c:pt idx="598">
                  <c:v>-3.8888888888888751E-2</c:v>
                </c:pt>
                <c:pt idx="599">
                  <c:v>-3.6111111111111011E-2</c:v>
                </c:pt>
                <c:pt idx="600">
                  <c:v>-3.3333333333333215E-2</c:v>
                </c:pt>
                <c:pt idx="601">
                  <c:v>-3.055555555555545E-2</c:v>
                </c:pt>
                <c:pt idx="602">
                  <c:v>-2.7777777777778141E-2</c:v>
                </c:pt>
                <c:pt idx="603">
                  <c:v>-2.4999999999999911E-2</c:v>
                </c:pt>
                <c:pt idx="604">
                  <c:v>-2.2222222222222202E-2</c:v>
                </c:pt>
                <c:pt idx="605">
                  <c:v>-1.9444444444444389E-2</c:v>
                </c:pt>
                <c:pt idx="606">
                  <c:v>-1.6666666666666621E-2</c:v>
                </c:pt>
                <c:pt idx="607">
                  <c:v>-1.3888888888888984E-2</c:v>
                </c:pt>
                <c:pt idx="608">
                  <c:v>-1.1111111111111101E-2</c:v>
                </c:pt>
                <c:pt idx="609">
                  <c:v>-8.3333333333333228E-3</c:v>
                </c:pt>
                <c:pt idx="610">
                  <c:v>-5.5555555555555358E-3</c:v>
                </c:pt>
                <c:pt idx="611">
                  <c:v>-2.7777777777778208E-3</c:v>
                </c:pt>
                <c:pt idx="612">
                  <c:v>0</c:v>
                </c:pt>
                <c:pt idx="613">
                  <c:v>2.7777777777778208E-3</c:v>
                </c:pt>
                <c:pt idx="614">
                  <c:v>5.5555555555555358E-3</c:v>
                </c:pt>
                <c:pt idx="615">
                  <c:v>8.3333333333333228E-3</c:v>
                </c:pt>
                <c:pt idx="616">
                  <c:v>1.1111111111111101E-2</c:v>
                </c:pt>
                <c:pt idx="617">
                  <c:v>1.3888888888888984E-2</c:v>
                </c:pt>
                <c:pt idx="618">
                  <c:v>1.6666666666666621E-2</c:v>
                </c:pt>
                <c:pt idx="619">
                  <c:v>1.9444444444444601E-2</c:v>
                </c:pt>
                <c:pt idx="620">
                  <c:v>2.2222222222222442E-2</c:v>
                </c:pt>
                <c:pt idx="621">
                  <c:v>2.5000000000000192E-2</c:v>
                </c:pt>
                <c:pt idx="622">
                  <c:v>2.7777777777778363E-2</c:v>
                </c:pt>
                <c:pt idx="623">
                  <c:v>3.0555555555555676E-2</c:v>
                </c:pt>
                <c:pt idx="624">
                  <c:v>3.3333333333333444E-2</c:v>
                </c:pt>
                <c:pt idx="625">
                  <c:v>3.6111111111111212E-2</c:v>
                </c:pt>
                <c:pt idx="626">
                  <c:v>3.888888888888898E-2</c:v>
                </c:pt>
                <c:pt idx="627">
                  <c:v>4.1666666666666761E-2</c:v>
                </c:pt>
                <c:pt idx="628">
                  <c:v>4.4444444444444522E-2</c:v>
                </c:pt>
                <c:pt idx="629">
                  <c:v>4.7222222222222332E-2</c:v>
                </c:pt>
                <c:pt idx="630">
                  <c:v>5.0000000000000093E-2</c:v>
                </c:pt>
                <c:pt idx="631">
                  <c:v>5.2777777777777812E-2</c:v>
                </c:pt>
                <c:pt idx="632">
                  <c:v>5.5555555555555455E-2</c:v>
                </c:pt>
                <c:pt idx="633">
                  <c:v>5.8333333333334E-2</c:v>
                </c:pt>
                <c:pt idx="634">
                  <c:v>6.1111111111111123E-2</c:v>
                </c:pt>
                <c:pt idx="635">
                  <c:v>6.3888888888888884E-2</c:v>
                </c:pt>
                <c:pt idx="636">
                  <c:v>6.666666666666668E-2</c:v>
                </c:pt>
                <c:pt idx="637">
                  <c:v>6.9444444444444434E-2</c:v>
                </c:pt>
                <c:pt idx="638">
                  <c:v>7.2222222222222424E-2</c:v>
                </c:pt>
                <c:pt idx="639">
                  <c:v>7.5000000000000011E-2</c:v>
                </c:pt>
                <c:pt idx="640">
                  <c:v>7.7777777777777724E-2</c:v>
                </c:pt>
                <c:pt idx="641">
                  <c:v>8.0555555555556824E-2</c:v>
                </c:pt>
                <c:pt idx="642">
                  <c:v>8.3333333333333523E-2</c:v>
                </c:pt>
                <c:pt idx="643">
                  <c:v>8.6111111111110819E-2</c:v>
                </c:pt>
                <c:pt idx="644">
                  <c:v>8.8888888888889767E-2</c:v>
                </c:pt>
                <c:pt idx="645">
                  <c:v>9.1666666666667757E-2</c:v>
                </c:pt>
                <c:pt idx="646">
                  <c:v>9.4444444444444567E-2</c:v>
                </c:pt>
                <c:pt idx="647">
                  <c:v>9.7222222222222363E-2</c:v>
                </c:pt>
                <c:pt idx="648">
                  <c:v>0.10000000000000009</c:v>
                </c:pt>
                <c:pt idx="649">
                  <c:v>0.10277777777777802</c:v>
                </c:pt>
                <c:pt idx="650">
                  <c:v>0.10555555555555562</c:v>
                </c:pt>
                <c:pt idx="651">
                  <c:v>0.10833333333333339</c:v>
                </c:pt>
                <c:pt idx="652">
                  <c:v>0.11111111111111116</c:v>
                </c:pt>
                <c:pt idx="653">
                  <c:v>0.11388888888888885</c:v>
                </c:pt>
                <c:pt idx="654">
                  <c:v>0.11666666666666672</c:v>
                </c:pt>
                <c:pt idx="655">
                  <c:v>0.11944444444444446</c:v>
                </c:pt>
                <c:pt idx="656">
                  <c:v>0.12222222222222359</c:v>
                </c:pt>
                <c:pt idx="657">
                  <c:v>0.125</c:v>
                </c:pt>
                <c:pt idx="658">
                  <c:v>0.12777777777777777</c:v>
                </c:pt>
                <c:pt idx="659">
                  <c:v>0.13055555555555537</c:v>
                </c:pt>
                <c:pt idx="660">
                  <c:v>0.13333333333333341</c:v>
                </c:pt>
                <c:pt idx="661">
                  <c:v>0.13611111111111121</c:v>
                </c:pt>
                <c:pt idx="662">
                  <c:v>0.13888888888888884</c:v>
                </c:pt>
                <c:pt idx="663">
                  <c:v>0.14166666666666661</c:v>
                </c:pt>
                <c:pt idx="664">
                  <c:v>0.14444444444444715</c:v>
                </c:pt>
                <c:pt idx="665">
                  <c:v>0.14722222222222353</c:v>
                </c:pt>
                <c:pt idx="666">
                  <c:v>0.15000000000000024</c:v>
                </c:pt>
                <c:pt idx="667">
                  <c:v>0.1527777777777779</c:v>
                </c:pt>
                <c:pt idx="668">
                  <c:v>0.1555555555555557</c:v>
                </c:pt>
                <c:pt idx="669">
                  <c:v>0.15833333333333513</c:v>
                </c:pt>
                <c:pt idx="670">
                  <c:v>0.1611111111111112</c:v>
                </c:pt>
                <c:pt idx="671">
                  <c:v>0.16388888888888897</c:v>
                </c:pt>
                <c:pt idx="672">
                  <c:v>0.16666666666666669</c:v>
                </c:pt>
                <c:pt idx="673">
                  <c:v>0.16944444444444687</c:v>
                </c:pt>
                <c:pt idx="674">
                  <c:v>0.17222222222222244</c:v>
                </c:pt>
                <c:pt idx="675">
                  <c:v>0.17500000000000004</c:v>
                </c:pt>
                <c:pt idx="676">
                  <c:v>0.17777777777777781</c:v>
                </c:pt>
                <c:pt idx="677">
                  <c:v>0.18055555555555558</c:v>
                </c:pt>
                <c:pt idx="678">
                  <c:v>0.18333333333333479</c:v>
                </c:pt>
                <c:pt idx="679">
                  <c:v>0.18611111111111242</c:v>
                </c:pt>
                <c:pt idx="680">
                  <c:v>0.18888888888888891</c:v>
                </c:pt>
                <c:pt idx="681">
                  <c:v>0.19166666666666665</c:v>
                </c:pt>
                <c:pt idx="682">
                  <c:v>0.19444444444444653</c:v>
                </c:pt>
                <c:pt idx="683">
                  <c:v>0.19722222222222224</c:v>
                </c:pt>
                <c:pt idx="684">
                  <c:v>0.2</c:v>
                </c:pt>
                <c:pt idx="685">
                  <c:v>0.20277777777777772</c:v>
                </c:pt>
                <c:pt idx="686">
                  <c:v>0.20555555555555538</c:v>
                </c:pt>
                <c:pt idx="687">
                  <c:v>0.20833333333333476</c:v>
                </c:pt>
                <c:pt idx="688">
                  <c:v>0.21111111111111144</c:v>
                </c:pt>
                <c:pt idx="689">
                  <c:v>0.21388888888888904</c:v>
                </c:pt>
                <c:pt idx="690">
                  <c:v>0.21666666666666679</c:v>
                </c:pt>
                <c:pt idx="691">
                  <c:v>0.21944444444444772</c:v>
                </c:pt>
                <c:pt idx="692">
                  <c:v>0.2222222222222224</c:v>
                </c:pt>
                <c:pt idx="693">
                  <c:v>0.22500000000000009</c:v>
                </c:pt>
                <c:pt idx="694">
                  <c:v>0.22777777777777786</c:v>
                </c:pt>
                <c:pt idx="695">
                  <c:v>0.23055555555555562</c:v>
                </c:pt>
                <c:pt idx="696">
                  <c:v>0.2333333333333345</c:v>
                </c:pt>
                <c:pt idx="697">
                  <c:v>0.23611111111111124</c:v>
                </c:pt>
                <c:pt idx="698">
                  <c:v>0.23888888888888893</c:v>
                </c:pt>
                <c:pt idx="699">
                  <c:v>0.2416666666666667</c:v>
                </c:pt>
                <c:pt idx="700">
                  <c:v>0.24444444444444721</c:v>
                </c:pt>
                <c:pt idx="701">
                  <c:v>0.24722222222222354</c:v>
                </c:pt>
                <c:pt idx="702">
                  <c:v>0.25</c:v>
                </c:pt>
                <c:pt idx="703">
                  <c:v>0.25277777777777782</c:v>
                </c:pt>
                <c:pt idx="704">
                  <c:v>0.25555555555555554</c:v>
                </c:pt>
                <c:pt idx="705">
                  <c:v>0.25833333333333325</c:v>
                </c:pt>
                <c:pt idx="706">
                  <c:v>0.26111111111111079</c:v>
                </c:pt>
                <c:pt idx="707">
                  <c:v>0.26388888888889345</c:v>
                </c:pt>
                <c:pt idx="708">
                  <c:v>0.26666666666666738</c:v>
                </c:pt>
                <c:pt idx="709">
                  <c:v>0.26944444444444482</c:v>
                </c:pt>
                <c:pt idx="710">
                  <c:v>0.27222222222222237</c:v>
                </c:pt>
                <c:pt idx="711">
                  <c:v>0.2750000000000003</c:v>
                </c:pt>
                <c:pt idx="712">
                  <c:v>0.27777777777778023</c:v>
                </c:pt>
                <c:pt idx="713">
                  <c:v>0.28055555555555567</c:v>
                </c:pt>
                <c:pt idx="714">
                  <c:v>0.28333333333333344</c:v>
                </c:pt>
                <c:pt idx="715">
                  <c:v>0.2861111111111112</c:v>
                </c:pt>
                <c:pt idx="716">
                  <c:v>0.28888888888889369</c:v>
                </c:pt>
                <c:pt idx="717">
                  <c:v>0.29166666666666946</c:v>
                </c:pt>
                <c:pt idx="718">
                  <c:v>0.2944444444444469</c:v>
                </c:pt>
                <c:pt idx="719">
                  <c:v>0.29722222222222439</c:v>
                </c:pt>
                <c:pt idx="720">
                  <c:v>0.30000000000000032</c:v>
                </c:pt>
                <c:pt idx="721">
                  <c:v>0.30277777777778092</c:v>
                </c:pt>
                <c:pt idx="722">
                  <c:v>0.30555555555555558</c:v>
                </c:pt>
                <c:pt idx="723">
                  <c:v>0.30833333333333335</c:v>
                </c:pt>
                <c:pt idx="724">
                  <c:v>0.31111111111111112</c:v>
                </c:pt>
                <c:pt idx="725">
                  <c:v>0.3138888888888951</c:v>
                </c:pt>
                <c:pt idx="726">
                  <c:v>0.31666666666667043</c:v>
                </c:pt>
                <c:pt idx="727">
                  <c:v>0.31944444444444753</c:v>
                </c:pt>
                <c:pt idx="728">
                  <c:v>0.32222222222222491</c:v>
                </c:pt>
                <c:pt idx="729">
                  <c:v>0.3250000000000024</c:v>
                </c:pt>
                <c:pt idx="730">
                  <c:v>0.32777777777778194</c:v>
                </c:pt>
                <c:pt idx="731">
                  <c:v>0.33055555555555582</c:v>
                </c:pt>
                <c:pt idx="732">
                  <c:v>0.33333333333333331</c:v>
                </c:pt>
                <c:pt idx="733">
                  <c:v>0.33611111111111108</c:v>
                </c:pt>
                <c:pt idx="734">
                  <c:v>0.33888888888889518</c:v>
                </c:pt>
                <c:pt idx="735">
                  <c:v>0.34166666666666895</c:v>
                </c:pt>
                <c:pt idx="736">
                  <c:v>0.34444444444444638</c:v>
                </c:pt>
                <c:pt idx="737">
                  <c:v>0.34722222222222232</c:v>
                </c:pt>
                <c:pt idx="738">
                  <c:v>0.35000000000000031</c:v>
                </c:pt>
                <c:pt idx="739">
                  <c:v>0.35277777777778041</c:v>
                </c:pt>
                <c:pt idx="740">
                  <c:v>0.3555555555555554</c:v>
                </c:pt>
                <c:pt idx="741">
                  <c:v>0.35833333333333317</c:v>
                </c:pt>
                <c:pt idx="742">
                  <c:v>0.36111111111111094</c:v>
                </c:pt>
                <c:pt idx="743">
                  <c:v>0.36388888888889509</c:v>
                </c:pt>
                <c:pt idx="744">
                  <c:v>0.36666666666667003</c:v>
                </c:pt>
                <c:pt idx="745">
                  <c:v>0.36944444444444741</c:v>
                </c:pt>
                <c:pt idx="746">
                  <c:v>0.37222222222222484</c:v>
                </c:pt>
                <c:pt idx="747">
                  <c:v>0.37500000000000233</c:v>
                </c:pt>
                <c:pt idx="748">
                  <c:v>0.37777777777778176</c:v>
                </c:pt>
                <c:pt idx="749">
                  <c:v>0.38055555555555581</c:v>
                </c:pt>
                <c:pt idx="750">
                  <c:v>0.38333333333333358</c:v>
                </c:pt>
                <c:pt idx="751">
                  <c:v>0.38611111111111135</c:v>
                </c:pt>
                <c:pt idx="752">
                  <c:v>0.38888888888889545</c:v>
                </c:pt>
                <c:pt idx="753">
                  <c:v>0.39166666666667066</c:v>
                </c:pt>
                <c:pt idx="754">
                  <c:v>0.39444444444444837</c:v>
                </c:pt>
                <c:pt idx="755">
                  <c:v>0.39722222222222547</c:v>
                </c:pt>
                <c:pt idx="756">
                  <c:v>0.4000000000000003</c:v>
                </c:pt>
                <c:pt idx="757">
                  <c:v>0.40277777777778023</c:v>
                </c:pt>
                <c:pt idx="758">
                  <c:v>0.40555555555555567</c:v>
                </c:pt>
                <c:pt idx="759">
                  <c:v>0.40833333333333344</c:v>
                </c:pt>
                <c:pt idx="760">
                  <c:v>0.4111111111111112</c:v>
                </c:pt>
                <c:pt idx="761">
                  <c:v>0.41388888888889369</c:v>
                </c:pt>
                <c:pt idx="762">
                  <c:v>0.41666666666666946</c:v>
                </c:pt>
                <c:pt idx="763">
                  <c:v>0.4194444444444469</c:v>
                </c:pt>
                <c:pt idx="764">
                  <c:v>0.42222222222222439</c:v>
                </c:pt>
                <c:pt idx="765">
                  <c:v>0.42500000000000032</c:v>
                </c:pt>
                <c:pt idx="766">
                  <c:v>0.42777777777778092</c:v>
                </c:pt>
                <c:pt idx="767">
                  <c:v>0.43055555555555558</c:v>
                </c:pt>
                <c:pt idx="768">
                  <c:v>0.43333333333333335</c:v>
                </c:pt>
                <c:pt idx="769">
                  <c:v>0.43611111111111112</c:v>
                </c:pt>
                <c:pt idx="770">
                  <c:v>0.4388888888888951</c:v>
                </c:pt>
                <c:pt idx="771">
                  <c:v>0.44166666666666682</c:v>
                </c:pt>
                <c:pt idx="772">
                  <c:v>0.44444444444444442</c:v>
                </c:pt>
                <c:pt idx="773">
                  <c:v>0.4472222222222223</c:v>
                </c:pt>
                <c:pt idx="774">
                  <c:v>0.45</c:v>
                </c:pt>
                <c:pt idx="775">
                  <c:v>0.45277777777777983</c:v>
                </c:pt>
                <c:pt idx="776">
                  <c:v>0.45555555555555549</c:v>
                </c:pt>
                <c:pt idx="777">
                  <c:v>0.45833333333333326</c:v>
                </c:pt>
                <c:pt idx="778">
                  <c:v>0.46111111111111103</c:v>
                </c:pt>
                <c:pt idx="779">
                  <c:v>0.46388888888889357</c:v>
                </c:pt>
                <c:pt idx="780">
                  <c:v>0.46666666666666895</c:v>
                </c:pt>
                <c:pt idx="781">
                  <c:v>0.46944444444444638</c:v>
                </c:pt>
                <c:pt idx="782">
                  <c:v>0.47222222222222232</c:v>
                </c:pt>
                <c:pt idx="783">
                  <c:v>0.47500000000000031</c:v>
                </c:pt>
                <c:pt idx="784">
                  <c:v>0.47777777777778041</c:v>
                </c:pt>
                <c:pt idx="785">
                  <c:v>0.4805555555555554</c:v>
                </c:pt>
                <c:pt idx="786">
                  <c:v>0.48333333333333317</c:v>
                </c:pt>
                <c:pt idx="787">
                  <c:v>0.48611111111111094</c:v>
                </c:pt>
                <c:pt idx="788">
                  <c:v>0.48888888888889509</c:v>
                </c:pt>
                <c:pt idx="789">
                  <c:v>0.49166666666667003</c:v>
                </c:pt>
                <c:pt idx="790">
                  <c:v>0.49444444444444741</c:v>
                </c:pt>
                <c:pt idx="791">
                  <c:v>0.49722222222222484</c:v>
                </c:pt>
                <c:pt idx="792">
                  <c:v>0.50000000000000022</c:v>
                </c:pt>
                <c:pt idx="793">
                  <c:v>0.50277777777777799</c:v>
                </c:pt>
                <c:pt idx="794">
                  <c:v>0.50555555555555576</c:v>
                </c:pt>
                <c:pt idx="795">
                  <c:v>0.50833333333333353</c:v>
                </c:pt>
                <c:pt idx="796">
                  <c:v>0.51111111111111129</c:v>
                </c:pt>
                <c:pt idx="797">
                  <c:v>0.51388888888888962</c:v>
                </c:pt>
                <c:pt idx="798">
                  <c:v>0.5166666666666665</c:v>
                </c:pt>
                <c:pt idx="799">
                  <c:v>0.5194444444444446</c:v>
                </c:pt>
                <c:pt idx="800">
                  <c:v>0.52222222222222237</c:v>
                </c:pt>
                <c:pt idx="801">
                  <c:v>0.52500000000000013</c:v>
                </c:pt>
                <c:pt idx="802">
                  <c:v>0.5277777777777779</c:v>
                </c:pt>
                <c:pt idx="803">
                  <c:v>0.53055555555555567</c:v>
                </c:pt>
                <c:pt idx="804">
                  <c:v>0.53333333333333344</c:v>
                </c:pt>
                <c:pt idx="805">
                  <c:v>0.5361111111111112</c:v>
                </c:pt>
                <c:pt idx="806">
                  <c:v>0.53888888888888964</c:v>
                </c:pt>
                <c:pt idx="807">
                  <c:v>0.54166666666666652</c:v>
                </c:pt>
                <c:pt idx="808">
                  <c:v>0.54444444444444462</c:v>
                </c:pt>
                <c:pt idx="809">
                  <c:v>0.54722222222222228</c:v>
                </c:pt>
                <c:pt idx="810">
                  <c:v>0.55000000000000004</c:v>
                </c:pt>
                <c:pt idx="811">
                  <c:v>0.55277777777777781</c:v>
                </c:pt>
                <c:pt idx="812">
                  <c:v>0.55555555555555569</c:v>
                </c:pt>
                <c:pt idx="813">
                  <c:v>0.55833333333333335</c:v>
                </c:pt>
                <c:pt idx="814">
                  <c:v>0.56111111111111112</c:v>
                </c:pt>
                <c:pt idx="815">
                  <c:v>0.5638888888888931</c:v>
                </c:pt>
                <c:pt idx="816">
                  <c:v>0.56666666666666654</c:v>
                </c:pt>
                <c:pt idx="817">
                  <c:v>0.56944444444444464</c:v>
                </c:pt>
                <c:pt idx="818">
                  <c:v>0.57222222222222219</c:v>
                </c:pt>
                <c:pt idx="819">
                  <c:v>0.57500000000000062</c:v>
                </c:pt>
                <c:pt idx="820">
                  <c:v>0.57777777777777772</c:v>
                </c:pt>
                <c:pt idx="821">
                  <c:v>0.58055555555555549</c:v>
                </c:pt>
                <c:pt idx="822">
                  <c:v>0.58333333333333326</c:v>
                </c:pt>
                <c:pt idx="823">
                  <c:v>0.58611111111111058</c:v>
                </c:pt>
                <c:pt idx="824">
                  <c:v>0.5888888888888888</c:v>
                </c:pt>
                <c:pt idx="825">
                  <c:v>0.59166666666666656</c:v>
                </c:pt>
                <c:pt idx="826">
                  <c:v>0.59444444444444433</c:v>
                </c:pt>
                <c:pt idx="827">
                  <c:v>0.59722222222221777</c:v>
                </c:pt>
                <c:pt idx="828">
                  <c:v>0.59999999999999987</c:v>
                </c:pt>
                <c:pt idx="829">
                  <c:v>0.60277777777777763</c:v>
                </c:pt>
                <c:pt idx="830">
                  <c:v>0.60555555555555562</c:v>
                </c:pt>
                <c:pt idx="831">
                  <c:v>0.60833333333333361</c:v>
                </c:pt>
                <c:pt idx="832">
                  <c:v>0.61111111111111094</c:v>
                </c:pt>
                <c:pt idx="833">
                  <c:v>0.6138888888888947</c:v>
                </c:pt>
                <c:pt idx="834">
                  <c:v>0.61666666666666692</c:v>
                </c:pt>
                <c:pt idx="835">
                  <c:v>0.61944444444444935</c:v>
                </c:pt>
                <c:pt idx="836">
                  <c:v>0.62222222222222245</c:v>
                </c:pt>
                <c:pt idx="837">
                  <c:v>0.62500000000000455</c:v>
                </c:pt>
                <c:pt idx="838">
                  <c:v>0.62777777777778065</c:v>
                </c:pt>
                <c:pt idx="839">
                  <c:v>0.63055555555555665</c:v>
                </c:pt>
                <c:pt idx="840">
                  <c:v>0.63333333333333364</c:v>
                </c:pt>
                <c:pt idx="841">
                  <c:v>0.63611111111111163</c:v>
                </c:pt>
                <c:pt idx="842">
                  <c:v>0.6388888888888955</c:v>
                </c:pt>
                <c:pt idx="843">
                  <c:v>0.64166666666666683</c:v>
                </c:pt>
                <c:pt idx="844">
                  <c:v>0.64444444444444993</c:v>
                </c:pt>
                <c:pt idx="845">
                  <c:v>0.6472222222222227</c:v>
                </c:pt>
                <c:pt idx="846">
                  <c:v>0.65000000000000502</c:v>
                </c:pt>
                <c:pt idx="847">
                  <c:v>0.65277777777778256</c:v>
                </c:pt>
                <c:pt idx="848">
                  <c:v>0.65555555555556022</c:v>
                </c:pt>
                <c:pt idx="849">
                  <c:v>0.65833333333333766</c:v>
                </c:pt>
                <c:pt idx="850">
                  <c:v>0.66111111111111165</c:v>
                </c:pt>
                <c:pt idx="851">
                  <c:v>0.66388888888889652</c:v>
                </c:pt>
                <c:pt idx="852">
                  <c:v>0.66666666666666674</c:v>
                </c:pt>
                <c:pt idx="853">
                  <c:v>0.66944444444445084</c:v>
                </c:pt>
                <c:pt idx="854">
                  <c:v>0.67222222222222261</c:v>
                </c:pt>
                <c:pt idx="855">
                  <c:v>0.67500000000000548</c:v>
                </c:pt>
                <c:pt idx="856">
                  <c:v>0.67777777777778314</c:v>
                </c:pt>
                <c:pt idx="857">
                  <c:v>0.68055555555555569</c:v>
                </c:pt>
                <c:pt idx="858">
                  <c:v>0.68333333333333335</c:v>
                </c:pt>
                <c:pt idx="859">
                  <c:v>0.68611111111111112</c:v>
                </c:pt>
                <c:pt idx="860">
                  <c:v>0.6888888888888931</c:v>
                </c:pt>
                <c:pt idx="861">
                  <c:v>0.69166666666666654</c:v>
                </c:pt>
                <c:pt idx="862">
                  <c:v>0.69444444444444464</c:v>
                </c:pt>
                <c:pt idx="863">
                  <c:v>0.69722222222222219</c:v>
                </c:pt>
                <c:pt idx="864">
                  <c:v>0.70000000000000062</c:v>
                </c:pt>
                <c:pt idx="865">
                  <c:v>0.70277777777777772</c:v>
                </c:pt>
                <c:pt idx="866">
                  <c:v>0.7055555555555556</c:v>
                </c:pt>
                <c:pt idx="867">
                  <c:v>0.7083333333333337</c:v>
                </c:pt>
                <c:pt idx="868">
                  <c:v>0.71111111111111103</c:v>
                </c:pt>
                <c:pt idx="869">
                  <c:v>0.71388888888889346</c:v>
                </c:pt>
                <c:pt idx="870">
                  <c:v>0.71666666666666667</c:v>
                </c:pt>
                <c:pt idx="871">
                  <c:v>0.71944444444444855</c:v>
                </c:pt>
                <c:pt idx="872">
                  <c:v>0.7222222222222221</c:v>
                </c:pt>
                <c:pt idx="873">
                  <c:v>0.72500000000000064</c:v>
                </c:pt>
                <c:pt idx="874">
                  <c:v>0.72777777777777763</c:v>
                </c:pt>
                <c:pt idx="875">
                  <c:v>0.73055555555555562</c:v>
                </c:pt>
                <c:pt idx="876">
                  <c:v>0.73333333333333361</c:v>
                </c:pt>
                <c:pt idx="877">
                  <c:v>0.73611111111111094</c:v>
                </c:pt>
                <c:pt idx="878">
                  <c:v>0.7388888888888947</c:v>
                </c:pt>
                <c:pt idx="879">
                  <c:v>0.74166666666666692</c:v>
                </c:pt>
                <c:pt idx="880">
                  <c:v>0.74444444444444935</c:v>
                </c:pt>
                <c:pt idx="881">
                  <c:v>0.74722222222222245</c:v>
                </c:pt>
                <c:pt idx="882">
                  <c:v>0.75000000000000455</c:v>
                </c:pt>
                <c:pt idx="883">
                  <c:v>0.75277777777778065</c:v>
                </c:pt>
                <c:pt idx="884">
                  <c:v>0.75555555555555665</c:v>
                </c:pt>
                <c:pt idx="885">
                  <c:v>0.75833333333333364</c:v>
                </c:pt>
                <c:pt idx="886">
                  <c:v>0.76111111111111163</c:v>
                </c:pt>
                <c:pt idx="887">
                  <c:v>0.7638888888888955</c:v>
                </c:pt>
                <c:pt idx="888">
                  <c:v>0.76666666666666683</c:v>
                </c:pt>
                <c:pt idx="889">
                  <c:v>0.76944444444444993</c:v>
                </c:pt>
                <c:pt idx="890">
                  <c:v>0.7722222222222227</c:v>
                </c:pt>
                <c:pt idx="891">
                  <c:v>0.77500000000000502</c:v>
                </c:pt>
                <c:pt idx="892">
                  <c:v>0.77777777777778256</c:v>
                </c:pt>
                <c:pt idx="893">
                  <c:v>0.78055555555555567</c:v>
                </c:pt>
                <c:pt idx="894">
                  <c:v>0.78333333333333344</c:v>
                </c:pt>
                <c:pt idx="895">
                  <c:v>0.7861111111111112</c:v>
                </c:pt>
                <c:pt idx="896">
                  <c:v>0.78888888888888964</c:v>
                </c:pt>
                <c:pt idx="897">
                  <c:v>0.79166666666666652</c:v>
                </c:pt>
                <c:pt idx="898">
                  <c:v>0.79444444444444462</c:v>
                </c:pt>
                <c:pt idx="899">
                  <c:v>0.79722222222222228</c:v>
                </c:pt>
                <c:pt idx="900">
                  <c:v>0.8</c:v>
                </c:pt>
                <c:pt idx="901">
                  <c:v>0.80277777777777781</c:v>
                </c:pt>
                <c:pt idx="902">
                  <c:v>0.80555555555555569</c:v>
                </c:pt>
                <c:pt idx="903">
                  <c:v>0.80833333333333335</c:v>
                </c:pt>
                <c:pt idx="904">
                  <c:v>0.81111111111111112</c:v>
                </c:pt>
                <c:pt idx="905">
                  <c:v>0.8138888888888931</c:v>
                </c:pt>
                <c:pt idx="906">
                  <c:v>0.81666666666666654</c:v>
                </c:pt>
                <c:pt idx="907">
                  <c:v>0.81944444444444464</c:v>
                </c:pt>
                <c:pt idx="908">
                  <c:v>0.82222222222222219</c:v>
                </c:pt>
                <c:pt idx="909">
                  <c:v>0.82500000000000062</c:v>
                </c:pt>
                <c:pt idx="910">
                  <c:v>0.82777777777777772</c:v>
                </c:pt>
                <c:pt idx="911">
                  <c:v>0.8305555555555556</c:v>
                </c:pt>
                <c:pt idx="912">
                  <c:v>0.8333333333333337</c:v>
                </c:pt>
                <c:pt idx="913">
                  <c:v>0.83611111111111103</c:v>
                </c:pt>
                <c:pt idx="914">
                  <c:v>0.83888888888889346</c:v>
                </c:pt>
                <c:pt idx="915">
                  <c:v>0.84166666666666667</c:v>
                </c:pt>
                <c:pt idx="916">
                  <c:v>0.84444444444444855</c:v>
                </c:pt>
                <c:pt idx="917">
                  <c:v>0.8472222222222221</c:v>
                </c:pt>
                <c:pt idx="918">
                  <c:v>0.85000000000000064</c:v>
                </c:pt>
                <c:pt idx="919">
                  <c:v>0.85277777777777763</c:v>
                </c:pt>
                <c:pt idx="920">
                  <c:v>0.85555555555555562</c:v>
                </c:pt>
                <c:pt idx="921">
                  <c:v>0.85833333333333361</c:v>
                </c:pt>
                <c:pt idx="922">
                  <c:v>0.86111111111111094</c:v>
                </c:pt>
                <c:pt idx="923">
                  <c:v>0.8638888888888947</c:v>
                </c:pt>
                <c:pt idx="924">
                  <c:v>0.86666666666666692</c:v>
                </c:pt>
                <c:pt idx="925">
                  <c:v>0.86944444444444935</c:v>
                </c:pt>
                <c:pt idx="926">
                  <c:v>0.87222222222222245</c:v>
                </c:pt>
                <c:pt idx="927">
                  <c:v>0.87500000000000455</c:v>
                </c:pt>
                <c:pt idx="928">
                  <c:v>0.87777777777778065</c:v>
                </c:pt>
                <c:pt idx="929">
                  <c:v>0.88055555555555576</c:v>
                </c:pt>
                <c:pt idx="930">
                  <c:v>0.88333333333333353</c:v>
                </c:pt>
                <c:pt idx="931">
                  <c:v>0.88611111111111129</c:v>
                </c:pt>
                <c:pt idx="932">
                  <c:v>0.88888888888888962</c:v>
                </c:pt>
                <c:pt idx="933">
                  <c:v>0.8916666666666665</c:v>
                </c:pt>
                <c:pt idx="934">
                  <c:v>0.8944444444444446</c:v>
                </c:pt>
                <c:pt idx="935">
                  <c:v>0.89722222222222237</c:v>
                </c:pt>
                <c:pt idx="936">
                  <c:v>0.90000000000000013</c:v>
                </c:pt>
                <c:pt idx="937">
                  <c:v>0.9027777777777779</c:v>
                </c:pt>
                <c:pt idx="938">
                  <c:v>0.90555555555555567</c:v>
                </c:pt>
                <c:pt idx="939">
                  <c:v>0.90833333333333344</c:v>
                </c:pt>
                <c:pt idx="940">
                  <c:v>0.9111111111111112</c:v>
                </c:pt>
                <c:pt idx="941">
                  <c:v>0.91388888888888964</c:v>
                </c:pt>
                <c:pt idx="942">
                  <c:v>0.91666666666666652</c:v>
                </c:pt>
                <c:pt idx="943">
                  <c:v>0.91944444444444462</c:v>
                </c:pt>
                <c:pt idx="944">
                  <c:v>0.92222222222222228</c:v>
                </c:pt>
                <c:pt idx="945">
                  <c:v>0.92500000000000004</c:v>
                </c:pt>
                <c:pt idx="946">
                  <c:v>0.92777777777777781</c:v>
                </c:pt>
                <c:pt idx="947">
                  <c:v>0.93055555555555569</c:v>
                </c:pt>
                <c:pt idx="948">
                  <c:v>0.93333333333333335</c:v>
                </c:pt>
                <c:pt idx="949">
                  <c:v>0.93611111111111112</c:v>
                </c:pt>
                <c:pt idx="950">
                  <c:v>0.9388888888888931</c:v>
                </c:pt>
                <c:pt idx="951">
                  <c:v>0.94166666666666654</c:v>
                </c:pt>
                <c:pt idx="952">
                  <c:v>0.94444444444444464</c:v>
                </c:pt>
                <c:pt idx="953">
                  <c:v>0.94722222222222219</c:v>
                </c:pt>
                <c:pt idx="954">
                  <c:v>0.95000000000000062</c:v>
                </c:pt>
                <c:pt idx="955">
                  <c:v>0.95277777777777772</c:v>
                </c:pt>
                <c:pt idx="956">
                  <c:v>0.9555555555555556</c:v>
                </c:pt>
                <c:pt idx="957">
                  <c:v>0.9583333333333337</c:v>
                </c:pt>
                <c:pt idx="958">
                  <c:v>0.96111111111111103</c:v>
                </c:pt>
                <c:pt idx="959">
                  <c:v>0.96388888888889346</c:v>
                </c:pt>
                <c:pt idx="960">
                  <c:v>0.96666666666666667</c:v>
                </c:pt>
                <c:pt idx="961">
                  <c:v>0.96944444444444855</c:v>
                </c:pt>
                <c:pt idx="962">
                  <c:v>0.9722222222222221</c:v>
                </c:pt>
                <c:pt idx="963">
                  <c:v>0.97500000000000064</c:v>
                </c:pt>
                <c:pt idx="964">
                  <c:v>0.97777777777777763</c:v>
                </c:pt>
                <c:pt idx="965">
                  <c:v>0.9805555555555554</c:v>
                </c:pt>
                <c:pt idx="966">
                  <c:v>0.98333333333333317</c:v>
                </c:pt>
                <c:pt idx="967">
                  <c:v>0.98611111111111049</c:v>
                </c:pt>
                <c:pt idx="968">
                  <c:v>0.98888888888888915</c:v>
                </c:pt>
                <c:pt idx="969">
                  <c:v>0.99166666666666659</c:v>
                </c:pt>
                <c:pt idx="970">
                  <c:v>0.99444444444444469</c:v>
                </c:pt>
                <c:pt idx="971">
                  <c:v>0.99722222222222157</c:v>
                </c:pt>
                <c:pt idx="972">
                  <c:v>1.0000000000000002</c:v>
                </c:pt>
                <c:pt idx="973">
                  <c:v>1.002777777777778</c:v>
                </c:pt>
                <c:pt idx="974">
                  <c:v>1.005555555555556</c:v>
                </c:pt>
                <c:pt idx="975">
                  <c:v>1.0083333333333335</c:v>
                </c:pt>
                <c:pt idx="976">
                  <c:v>1.0111111111111113</c:v>
                </c:pt>
                <c:pt idx="977">
                  <c:v>1.0138888888888891</c:v>
                </c:pt>
                <c:pt idx="978">
                  <c:v>1.0166666666666668</c:v>
                </c:pt>
                <c:pt idx="979">
                  <c:v>1.0194444444444362</c:v>
                </c:pt>
                <c:pt idx="980">
                  <c:v>1.0222222222222224</c:v>
                </c:pt>
                <c:pt idx="981">
                  <c:v>1.0249999999999908</c:v>
                </c:pt>
                <c:pt idx="982">
                  <c:v>1.0277777777777779</c:v>
                </c:pt>
                <c:pt idx="983">
                  <c:v>1.0305555555555561</c:v>
                </c:pt>
                <c:pt idx="984">
                  <c:v>1.0333333333333334</c:v>
                </c:pt>
                <c:pt idx="985">
                  <c:v>1.0361111111111121</c:v>
                </c:pt>
                <c:pt idx="986">
                  <c:v>1.0388888888888901</c:v>
                </c:pt>
                <c:pt idx="987">
                  <c:v>1.0416666666666659</c:v>
                </c:pt>
                <c:pt idx="988">
                  <c:v>1.0444444444444438</c:v>
                </c:pt>
                <c:pt idx="989">
                  <c:v>1.0472222222222218</c:v>
                </c:pt>
                <c:pt idx="990">
                  <c:v>1.05</c:v>
                </c:pt>
                <c:pt idx="991">
                  <c:v>1.052777777777778</c:v>
                </c:pt>
                <c:pt idx="992">
                  <c:v>1.055555555555556</c:v>
                </c:pt>
                <c:pt idx="993">
                  <c:v>1.0583333333333333</c:v>
                </c:pt>
                <c:pt idx="994">
                  <c:v>1.0611111111111111</c:v>
                </c:pt>
                <c:pt idx="995">
                  <c:v>1.0638888888888889</c:v>
                </c:pt>
                <c:pt idx="996">
                  <c:v>1.0666666666666667</c:v>
                </c:pt>
                <c:pt idx="997">
                  <c:v>1.0694444444444438</c:v>
                </c:pt>
                <c:pt idx="998">
                  <c:v>1.0722222222222222</c:v>
                </c:pt>
                <c:pt idx="999">
                  <c:v>1.075</c:v>
                </c:pt>
                <c:pt idx="1000">
                  <c:v>1.0777777777777777</c:v>
                </c:pt>
                <c:pt idx="1001">
                  <c:v>1.0805555555555639</c:v>
                </c:pt>
                <c:pt idx="1002">
                  <c:v>1.0833333333333333</c:v>
                </c:pt>
                <c:pt idx="1003">
                  <c:v>1.0861111111111121</c:v>
                </c:pt>
                <c:pt idx="1004">
                  <c:v>1.0888888888888901</c:v>
                </c:pt>
                <c:pt idx="1005">
                  <c:v>1.0916666666666666</c:v>
                </c:pt>
                <c:pt idx="1006">
                  <c:v>1.0944444444444439</c:v>
                </c:pt>
                <c:pt idx="1007">
                  <c:v>1.0972222222222219</c:v>
                </c:pt>
                <c:pt idx="1008">
                  <c:v>1.0999999999999892</c:v>
                </c:pt>
                <c:pt idx="1009">
                  <c:v>1.1027777777777781</c:v>
                </c:pt>
                <c:pt idx="1010">
                  <c:v>1.1055555555555561</c:v>
                </c:pt>
                <c:pt idx="1011">
                  <c:v>1.1083333333333341</c:v>
                </c:pt>
                <c:pt idx="1012">
                  <c:v>1.1111111111111109</c:v>
                </c:pt>
                <c:pt idx="1013">
                  <c:v>1.11388888888889</c:v>
                </c:pt>
                <c:pt idx="1014">
                  <c:v>1.1166666666666669</c:v>
                </c:pt>
                <c:pt idx="1015">
                  <c:v>1.1194444444444438</c:v>
                </c:pt>
                <c:pt idx="1016">
                  <c:v>1.1222222222222225</c:v>
                </c:pt>
                <c:pt idx="1017">
                  <c:v>1.1250000000000002</c:v>
                </c:pt>
                <c:pt idx="1018">
                  <c:v>1.127777777777778</c:v>
                </c:pt>
                <c:pt idx="1019">
                  <c:v>1.1305555555555653</c:v>
                </c:pt>
                <c:pt idx="1020">
                  <c:v>1.1333333333333335</c:v>
                </c:pt>
                <c:pt idx="1021">
                  <c:v>1.1361111111111197</c:v>
                </c:pt>
                <c:pt idx="1022">
                  <c:v>1.1388888888888975</c:v>
                </c:pt>
                <c:pt idx="1023">
                  <c:v>1.1416666666666668</c:v>
                </c:pt>
                <c:pt idx="1024">
                  <c:v>1.1444444444444446</c:v>
                </c:pt>
                <c:pt idx="1025">
                  <c:v>1.1472222222222224</c:v>
                </c:pt>
                <c:pt idx="1026">
                  <c:v>1.1500000000000001</c:v>
                </c:pt>
                <c:pt idx="1027">
                  <c:v>1.1527777777777781</c:v>
                </c:pt>
                <c:pt idx="1028">
                  <c:v>1.1555555555555561</c:v>
                </c:pt>
                <c:pt idx="1029">
                  <c:v>1.1583333333333341</c:v>
                </c:pt>
                <c:pt idx="1030">
                  <c:v>1.1611111111111121</c:v>
                </c:pt>
                <c:pt idx="1031">
                  <c:v>1.1638888888888901</c:v>
                </c:pt>
                <c:pt idx="1032">
                  <c:v>1.1666666666666667</c:v>
                </c:pt>
                <c:pt idx="1033">
                  <c:v>1.1694444444444438</c:v>
                </c:pt>
                <c:pt idx="1034">
                  <c:v>1.1722222222222223</c:v>
                </c:pt>
                <c:pt idx="1035">
                  <c:v>1.175</c:v>
                </c:pt>
                <c:pt idx="1036">
                  <c:v>1.177777777777778</c:v>
                </c:pt>
                <c:pt idx="1037">
                  <c:v>1.1805555555555665</c:v>
                </c:pt>
                <c:pt idx="1038">
                  <c:v>1.1833333333333333</c:v>
                </c:pt>
                <c:pt idx="1039">
                  <c:v>1.1861111111111207</c:v>
                </c:pt>
                <c:pt idx="1040">
                  <c:v>1.1888888888888984</c:v>
                </c:pt>
                <c:pt idx="1041">
                  <c:v>1.1916666666666667</c:v>
                </c:pt>
                <c:pt idx="1042">
                  <c:v>1.1944444444444444</c:v>
                </c:pt>
                <c:pt idx="1043">
                  <c:v>1.1972222222222222</c:v>
                </c:pt>
                <c:pt idx="1044">
                  <c:v>1.2</c:v>
                </c:pt>
                <c:pt idx="1045">
                  <c:v>1.2027777777777777</c:v>
                </c:pt>
                <c:pt idx="1046">
                  <c:v>1.2055555555555555</c:v>
                </c:pt>
                <c:pt idx="1047">
                  <c:v>1.2083333333333333</c:v>
                </c:pt>
                <c:pt idx="1048">
                  <c:v>1.211111111111111</c:v>
                </c:pt>
                <c:pt idx="1049">
                  <c:v>1.2138888888888888</c:v>
                </c:pt>
                <c:pt idx="1050">
                  <c:v>1.2166666666666666</c:v>
                </c:pt>
                <c:pt idx="1051">
                  <c:v>1.2194444444444348</c:v>
                </c:pt>
                <c:pt idx="1052">
                  <c:v>1.2222222222222219</c:v>
                </c:pt>
                <c:pt idx="1053">
                  <c:v>1.2249999999999892</c:v>
                </c:pt>
                <c:pt idx="1054">
                  <c:v>1.2277777777777776</c:v>
                </c:pt>
                <c:pt idx="1055">
                  <c:v>1.2305555555555561</c:v>
                </c:pt>
                <c:pt idx="1056">
                  <c:v>1.2333333333333332</c:v>
                </c:pt>
                <c:pt idx="1057">
                  <c:v>1.2361111111111109</c:v>
                </c:pt>
                <c:pt idx="1058">
                  <c:v>1.23888888888889</c:v>
                </c:pt>
                <c:pt idx="1059">
                  <c:v>1.2416666666666658</c:v>
                </c:pt>
                <c:pt idx="1060">
                  <c:v>1.2444444444444438</c:v>
                </c:pt>
                <c:pt idx="1061">
                  <c:v>1.2472222222222218</c:v>
                </c:pt>
                <c:pt idx="1062">
                  <c:v>1.2500000000000002</c:v>
                </c:pt>
                <c:pt idx="1063">
                  <c:v>1.252777777777778</c:v>
                </c:pt>
                <c:pt idx="1064">
                  <c:v>1.255555555555556</c:v>
                </c:pt>
                <c:pt idx="1065">
                  <c:v>1.2583333333333335</c:v>
                </c:pt>
                <c:pt idx="1066">
                  <c:v>1.2611111111111113</c:v>
                </c:pt>
                <c:pt idx="1067">
                  <c:v>1.2638888888888891</c:v>
                </c:pt>
                <c:pt idx="1068">
                  <c:v>1.2666666666666668</c:v>
                </c:pt>
                <c:pt idx="1069">
                  <c:v>1.2694444444444362</c:v>
                </c:pt>
                <c:pt idx="1070">
                  <c:v>1.2722222222222224</c:v>
                </c:pt>
                <c:pt idx="1071">
                  <c:v>1.2749999999999908</c:v>
                </c:pt>
                <c:pt idx="1072">
                  <c:v>1.2777777777777779</c:v>
                </c:pt>
                <c:pt idx="1073">
                  <c:v>1.2805555555555561</c:v>
                </c:pt>
                <c:pt idx="1074">
                  <c:v>1.2833333333333334</c:v>
                </c:pt>
                <c:pt idx="1075">
                  <c:v>1.2861111111111121</c:v>
                </c:pt>
                <c:pt idx="1076">
                  <c:v>1.2888888888888901</c:v>
                </c:pt>
                <c:pt idx="1077">
                  <c:v>1.2916666666666659</c:v>
                </c:pt>
                <c:pt idx="1078">
                  <c:v>1.2944444444444438</c:v>
                </c:pt>
                <c:pt idx="1079">
                  <c:v>1.2972222222222218</c:v>
                </c:pt>
                <c:pt idx="1080">
                  <c:v>1.3</c:v>
                </c:pt>
                <c:pt idx="1081">
                  <c:v>1.302777777777778</c:v>
                </c:pt>
                <c:pt idx="1082">
                  <c:v>1.305555555555556</c:v>
                </c:pt>
                <c:pt idx="1083">
                  <c:v>1.3083333333333333</c:v>
                </c:pt>
                <c:pt idx="1084">
                  <c:v>1.3111111111111111</c:v>
                </c:pt>
                <c:pt idx="1085">
                  <c:v>1.3138888888888889</c:v>
                </c:pt>
                <c:pt idx="1086">
                  <c:v>1.3166666666666667</c:v>
                </c:pt>
                <c:pt idx="1087">
                  <c:v>1.3194444444444438</c:v>
                </c:pt>
                <c:pt idx="1088">
                  <c:v>1.3222222222222222</c:v>
                </c:pt>
                <c:pt idx="1089">
                  <c:v>1.325</c:v>
                </c:pt>
                <c:pt idx="1090">
                  <c:v>1.3277777777777777</c:v>
                </c:pt>
                <c:pt idx="1091">
                  <c:v>1.3305555555555639</c:v>
                </c:pt>
                <c:pt idx="1092">
                  <c:v>1.3333333333333333</c:v>
                </c:pt>
                <c:pt idx="1093">
                  <c:v>1.3361111111111121</c:v>
                </c:pt>
                <c:pt idx="1094">
                  <c:v>1.3388888888888901</c:v>
                </c:pt>
                <c:pt idx="1095">
                  <c:v>1.3416666666666666</c:v>
                </c:pt>
                <c:pt idx="1096">
                  <c:v>1.3444444444444439</c:v>
                </c:pt>
                <c:pt idx="1097">
                  <c:v>1.3472222222222219</c:v>
                </c:pt>
                <c:pt idx="1098">
                  <c:v>1.3499999999999892</c:v>
                </c:pt>
                <c:pt idx="1099">
                  <c:v>1.3527777777777781</c:v>
                </c:pt>
                <c:pt idx="1100">
                  <c:v>1.3555555555555561</c:v>
                </c:pt>
                <c:pt idx="1101">
                  <c:v>1.3583333333333341</c:v>
                </c:pt>
                <c:pt idx="1102">
                  <c:v>1.3611111111111109</c:v>
                </c:pt>
                <c:pt idx="1103">
                  <c:v>1.36388888888889</c:v>
                </c:pt>
                <c:pt idx="1104">
                  <c:v>1.3666666666666669</c:v>
                </c:pt>
                <c:pt idx="1105">
                  <c:v>1.3694444444444438</c:v>
                </c:pt>
                <c:pt idx="1106">
                  <c:v>1.3722222222222225</c:v>
                </c:pt>
                <c:pt idx="1107">
                  <c:v>1.3750000000000002</c:v>
                </c:pt>
                <c:pt idx="1108">
                  <c:v>1.377777777777778</c:v>
                </c:pt>
                <c:pt idx="1109">
                  <c:v>1.3805555555555653</c:v>
                </c:pt>
                <c:pt idx="1110">
                  <c:v>1.3833333333333335</c:v>
                </c:pt>
                <c:pt idx="1111">
                  <c:v>1.3861111111111197</c:v>
                </c:pt>
                <c:pt idx="1112">
                  <c:v>1.3888888888888975</c:v>
                </c:pt>
                <c:pt idx="1113">
                  <c:v>1.3916666666666668</c:v>
                </c:pt>
                <c:pt idx="1114">
                  <c:v>1.3944444444444446</c:v>
                </c:pt>
                <c:pt idx="1115">
                  <c:v>1.3972222222222224</c:v>
                </c:pt>
                <c:pt idx="1116">
                  <c:v>1.4</c:v>
                </c:pt>
                <c:pt idx="1117">
                  <c:v>1.4027777777777779</c:v>
                </c:pt>
                <c:pt idx="1118">
                  <c:v>1.4055555555555557</c:v>
                </c:pt>
                <c:pt idx="1119">
                  <c:v>1.4083333333333334</c:v>
                </c:pt>
                <c:pt idx="1120">
                  <c:v>1.4111111111111112</c:v>
                </c:pt>
                <c:pt idx="1121">
                  <c:v>1.413888888888889</c:v>
                </c:pt>
                <c:pt idx="1122">
                  <c:v>1.4166666666666659</c:v>
                </c:pt>
                <c:pt idx="1123">
                  <c:v>1.4194444444444334</c:v>
                </c:pt>
                <c:pt idx="1124">
                  <c:v>1.4222222222222218</c:v>
                </c:pt>
                <c:pt idx="1125">
                  <c:v>1.4249999999999876</c:v>
                </c:pt>
                <c:pt idx="1126">
                  <c:v>1.4277777777777778</c:v>
                </c:pt>
                <c:pt idx="1127">
                  <c:v>1.430555555555556</c:v>
                </c:pt>
                <c:pt idx="1128">
                  <c:v>1.4333333333333318</c:v>
                </c:pt>
                <c:pt idx="1129">
                  <c:v>1.4361111111111111</c:v>
                </c:pt>
                <c:pt idx="1130">
                  <c:v>1.4388888888888889</c:v>
                </c:pt>
                <c:pt idx="1131">
                  <c:v>1.4416666666666658</c:v>
                </c:pt>
                <c:pt idx="1132">
                  <c:v>1.4444444444444438</c:v>
                </c:pt>
                <c:pt idx="1133">
                  <c:v>1.4472222222222137</c:v>
                </c:pt>
                <c:pt idx="1134">
                  <c:v>1.45</c:v>
                </c:pt>
                <c:pt idx="1135">
                  <c:v>1.4527777777777777</c:v>
                </c:pt>
                <c:pt idx="1136">
                  <c:v>1.4555555555555555</c:v>
                </c:pt>
                <c:pt idx="1137">
                  <c:v>1.4583333333333333</c:v>
                </c:pt>
                <c:pt idx="1138">
                  <c:v>1.461111111111111</c:v>
                </c:pt>
                <c:pt idx="1139">
                  <c:v>1.4638888888888888</c:v>
                </c:pt>
                <c:pt idx="1140">
                  <c:v>1.4666666666666666</c:v>
                </c:pt>
                <c:pt idx="1141">
                  <c:v>1.4694444444444348</c:v>
                </c:pt>
                <c:pt idx="1142">
                  <c:v>1.4722222222222219</c:v>
                </c:pt>
                <c:pt idx="1143">
                  <c:v>1.4749999999999892</c:v>
                </c:pt>
                <c:pt idx="1144">
                  <c:v>1.4777777777777776</c:v>
                </c:pt>
                <c:pt idx="1145">
                  <c:v>1.4805555555555561</c:v>
                </c:pt>
                <c:pt idx="1146">
                  <c:v>1.4833333333333332</c:v>
                </c:pt>
                <c:pt idx="1147">
                  <c:v>1.4861111111111109</c:v>
                </c:pt>
                <c:pt idx="1148">
                  <c:v>1.48888888888889</c:v>
                </c:pt>
                <c:pt idx="1149">
                  <c:v>1.4916666666666658</c:v>
                </c:pt>
                <c:pt idx="1150">
                  <c:v>1.4944444444444438</c:v>
                </c:pt>
                <c:pt idx="1151">
                  <c:v>1.4972222222222218</c:v>
                </c:pt>
                <c:pt idx="1152">
                  <c:v>1.5000000000000002</c:v>
                </c:pt>
                <c:pt idx="1153">
                  <c:v>1.502777777777778</c:v>
                </c:pt>
                <c:pt idx="1154">
                  <c:v>1.505555555555556</c:v>
                </c:pt>
                <c:pt idx="1155">
                  <c:v>1.5083333333333335</c:v>
                </c:pt>
                <c:pt idx="1156">
                  <c:v>1.5111111111111113</c:v>
                </c:pt>
                <c:pt idx="1157">
                  <c:v>1.5138888888888891</c:v>
                </c:pt>
                <c:pt idx="1158">
                  <c:v>1.5166666666666668</c:v>
                </c:pt>
                <c:pt idx="1159">
                  <c:v>1.5194444444444362</c:v>
                </c:pt>
                <c:pt idx="1160">
                  <c:v>1.5222222222222224</c:v>
                </c:pt>
                <c:pt idx="1161">
                  <c:v>1.5249999999999908</c:v>
                </c:pt>
                <c:pt idx="1162">
                  <c:v>1.5277777777777779</c:v>
                </c:pt>
                <c:pt idx="1163">
                  <c:v>1.5305555555555561</c:v>
                </c:pt>
                <c:pt idx="1164">
                  <c:v>1.5333333333333334</c:v>
                </c:pt>
                <c:pt idx="1165">
                  <c:v>1.5361111111111121</c:v>
                </c:pt>
                <c:pt idx="1166">
                  <c:v>1.5388888888888901</c:v>
                </c:pt>
                <c:pt idx="1167">
                  <c:v>1.5416666666666659</c:v>
                </c:pt>
                <c:pt idx="1168">
                  <c:v>1.5444444444444438</c:v>
                </c:pt>
                <c:pt idx="1169">
                  <c:v>1.5472222222222218</c:v>
                </c:pt>
                <c:pt idx="1170">
                  <c:v>1.55</c:v>
                </c:pt>
                <c:pt idx="1171">
                  <c:v>1.552777777777778</c:v>
                </c:pt>
                <c:pt idx="1172">
                  <c:v>1.555555555555556</c:v>
                </c:pt>
                <c:pt idx="1173">
                  <c:v>1.5583333333333333</c:v>
                </c:pt>
                <c:pt idx="1174">
                  <c:v>1.5611111111111111</c:v>
                </c:pt>
                <c:pt idx="1175">
                  <c:v>1.5638888888888889</c:v>
                </c:pt>
                <c:pt idx="1176">
                  <c:v>1.5666666666666667</c:v>
                </c:pt>
                <c:pt idx="1177">
                  <c:v>1.5694444444444438</c:v>
                </c:pt>
                <c:pt idx="1178">
                  <c:v>1.5722222222222222</c:v>
                </c:pt>
                <c:pt idx="1179">
                  <c:v>1.575</c:v>
                </c:pt>
                <c:pt idx="1180">
                  <c:v>1.5777777777777777</c:v>
                </c:pt>
                <c:pt idx="1181">
                  <c:v>1.5805555555555639</c:v>
                </c:pt>
                <c:pt idx="1182">
                  <c:v>1.5833333333333333</c:v>
                </c:pt>
                <c:pt idx="1183">
                  <c:v>1.5861111111111121</c:v>
                </c:pt>
                <c:pt idx="1184">
                  <c:v>1.5888888888888901</c:v>
                </c:pt>
                <c:pt idx="1185">
                  <c:v>1.5916666666666666</c:v>
                </c:pt>
                <c:pt idx="1186">
                  <c:v>1.5944444444444439</c:v>
                </c:pt>
                <c:pt idx="1187">
                  <c:v>1.5972222222222219</c:v>
                </c:pt>
                <c:pt idx="1188">
                  <c:v>1.5999999999999892</c:v>
                </c:pt>
                <c:pt idx="1189">
                  <c:v>1.6027777777777781</c:v>
                </c:pt>
                <c:pt idx="1190">
                  <c:v>1.6055555555555561</c:v>
                </c:pt>
                <c:pt idx="1191">
                  <c:v>1.6083333333333341</c:v>
                </c:pt>
                <c:pt idx="1192">
                  <c:v>1.6111111111111109</c:v>
                </c:pt>
                <c:pt idx="1193">
                  <c:v>1.61388888888889</c:v>
                </c:pt>
                <c:pt idx="1194">
                  <c:v>1.6166666666666669</c:v>
                </c:pt>
                <c:pt idx="1195">
                  <c:v>1.6194444444444438</c:v>
                </c:pt>
                <c:pt idx="1196">
                  <c:v>1.6222222222222225</c:v>
                </c:pt>
                <c:pt idx="1197">
                  <c:v>1.6250000000000002</c:v>
                </c:pt>
                <c:pt idx="1198">
                  <c:v>1.627777777777778</c:v>
                </c:pt>
                <c:pt idx="1199">
                  <c:v>1.6305555555555653</c:v>
                </c:pt>
                <c:pt idx="1200">
                  <c:v>1.6333333333333335</c:v>
                </c:pt>
                <c:pt idx="1201">
                  <c:v>1.6361111111111197</c:v>
                </c:pt>
                <c:pt idx="1202">
                  <c:v>1.6388888888888975</c:v>
                </c:pt>
                <c:pt idx="1203">
                  <c:v>1.6416666666666668</c:v>
                </c:pt>
                <c:pt idx="1204">
                  <c:v>1.6444444444444446</c:v>
                </c:pt>
                <c:pt idx="1205">
                  <c:v>1.6472222222222224</c:v>
                </c:pt>
                <c:pt idx="1206">
                  <c:v>1.6500000000000001</c:v>
                </c:pt>
                <c:pt idx="1207">
                  <c:v>1.6527777777777781</c:v>
                </c:pt>
                <c:pt idx="1208">
                  <c:v>1.6555555555555561</c:v>
                </c:pt>
                <c:pt idx="1209">
                  <c:v>1.6583333333333341</c:v>
                </c:pt>
                <c:pt idx="1210">
                  <c:v>1.6611111111111121</c:v>
                </c:pt>
                <c:pt idx="1211">
                  <c:v>1.6638888888888901</c:v>
                </c:pt>
                <c:pt idx="1212">
                  <c:v>1.6666666666666667</c:v>
                </c:pt>
                <c:pt idx="1213">
                  <c:v>1.6694444444444438</c:v>
                </c:pt>
                <c:pt idx="1214">
                  <c:v>1.6722222222222223</c:v>
                </c:pt>
                <c:pt idx="1215">
                  <c:v>1.675</c:v>
                </c:pt>
                <c:pt idx="1216">
                  <c:v>1.677777777777778</c:v>
                </c:pt>
                <c:pt idx="1217">
                  <c:v>1.6805555555555665</c:v>
                </c:pt>
                <c:pt idx="1218">
                  <c:v>1.6833333333333333</c:v>
                </c:pt>
                <c:pt idx="1219">
                  <c:v>1.6861111111111207</c:v>
                </c:pt>
                <c:pt idx="1220">
                  <c:v>1.6888888888888984</c:v>
                </c:pt>
                <c:pt idx="1221">
                  <c:v>1.6916666666666667</c:v>
                </c:pt>
                <c:pt idx="1222">
                  <c:v>1.6944444444444444</c:v>
                </c:pt>
                <c:pt idx="1223">
                  <c:v>1.6972222222222222</c:v>
                </c:pt>
                <c:pt idx="1224">
                  <c:v>1.7</c:v>
                </c:pt>
                <c:pt idx="1225">
                  <c:v>1.7027777777777777</c:v>
                </c:pt>
                <c:pt idx="1226">
                  <c:v>1.7055555555555555</c:v>
                </c:pt>
                <c:pt idx="1227">
                  <c:v>1.7083333333333333</c:v>
                </c:pt>
                <c:pt idx="1228">
                  <c:v>1.711111111111111</c:v>
                </c:pt>
                <c:pt idx="1229">
                  <c:v>1.7138888888888888</c:v>
                </c:pt>
                <c:pt idx="1230">
                  <c:v>1.7166666666666666</c:v>
                </c:pt>
                <c:pt idx="1231">
                  <c:v>1.7194444444444348</c:v>
                </c:pt>
                <c:pt idx="1232">
                  <c:v>1.7222222222222219</c:v>
                </c:pt>
                <c:pt idx="1233">
                  <c:v>1.7249999999999892</c:v>
                </c:pt>
                <c:pt idx="1234">
                  <c:v>1.7277777777777776</c:v>
                </c:pt>
                <c:pt idx="1235">
                  <c:v>1.7305555555555561</c:v>
                </c:pt>
                <c:pt idx="1236">
                  <c:v>1.7333333333333332</c:v>
                </c:pt>
                <c:pt idx="1237">
                  <c:v>1.7361111111111109</c:v>
                </c:pt>
                <c:pt idx="1238">
                  <c:v>1.73888888888889</c:v>
                </c:pt>
                <c:pt idx="1239">
                  <c:v>1.7416666666666658</c:v>
                </c:pt>
                <c:pt idx="1240">
                  <c:v>1.7444444444444438</c:v>
                </c:pt>
                <c:pt idx="1241">
                  <c:v>1.7472222222222218</c:v>
                </c:pt>
                <c:pt idx="1242">
                  <c:v>1.7500000000000002</c:v>
                </c:pt>
                <c:pt idx="1243">
                  <c:v>1.752777777777778</c:v>
                </c:pt>
                <c:pt idx="1244">
                  <c:v>1.755555555555556</c:v>
                </c:pt>
                <c:pt idx="1245">
                  <c:v>1.7583333333333335</c:v>
                </c:pt>
                <c:pt idx="1246">
                  <c:v>1.7611111111111113</c:v>
                </c:pt>
                <c:pt idx="1247">
                  <c:v>1.7638888888888891</c:v>
                </c:pt>
                <c:pt idx="1248">
                  <c:v>1.7666666666666668</c:v>
                </c:pt>
                <c:pt idx="1249">
                  <c:v>1.7694444444444362</c:v>
                </c:pt>
                <c:pt idx="1250">
                  <c:v>1.7722222222222224</c:v>
                </c:pt>
                <c:pt idx="1251">
                  <c:v>1.7749999999999908</c:v>
                </c:pt>
                <c:pt idx="1252">
                  <c:v>1.7777777777777779</c:v>
                </c:pt>
                <c:pt idx="1253">
                  <c:v>1.7805555555555561</c:v>
                </c:pt>
                <c:pt idx="1254">
                  <c:v>1.7833333333333334</c:v>
                </c:pt>
                <c:pt idx="1255">
                  <c:v>1.7861111111111121</c:v>
                </c:pt>
                <c:pt idx="1256">
                  <c:v>1.7888888888888901</c:v>
                </c:pt>
                <c:pt idx="1257">
                  <c:v>1.7916666666666659</c:v>
                </c:pt>
                <c:pt idx="1258">
                  <c:v>1.7944444444444438</c:v>
                </c:pt>
                <c:pt idx="1259">
                  <c:v>1.7972222222222218</c:v>
                </c:pt>
                <c:pt idx="1260">
                  <c:v>1.8</c:v>
                </c:pt>
                <c:pt idx="1261">
                  <c:v>1.802777777777778</c:v>
                </c:pt>
                <c:pt idx="1262">
                  <c:v>1.805555555555556</c:v>
                </c:pt>
                <c:pt idx="1263">
                  <c:v>1.8083333333333333</c:v>
                </c:pt>
                <c:pt idx="1264">
                  <c:v>1.8111111111111111</c:v>
                </c:pt>
                <c:pt idx="1265">
                  <c:v>1.8138888888888889</c:v>
                </c:pt>
                <c:pt idx="1266">
                  <c:v>1.8166666666666667</c:v>
                </c:pt>
                <c:pt idx="1267">
                  <c:v>1.8194444444444438</c:v>
                </c:pt>
                <c:pt idx="1268">
                  <c:v>1.8222222222222222</c:v>
                </c:pt>
                <c:pt idx="1269">
                  <c:v>1.825</c:v>
                </c:pt>
                <c:pt idx="1270">
                  <c:v>1.8277777777777777</c:v>
                </c:pt>
                <c:pt idx="1271">
                  <c:v>1.8305555555555639</c:v>
                </c:pt>
                <c:pt idx="1272">
                  <c:v>1.8333333333333333</c:v>
                </c:pt>
                <c:pt idx="1273">
                  <c:v>1.8361111111111121</c:v>
                </c:pt>
                <c:pt idx="1274">
                  <c:v>1.8388888888888901</c:v>
                </c:pt>
                <c:pt idx="1275">
                  <c:v>1.8416666666666666</c:v>
                </c:pt>
                <c:pt idx="1276">
                  <c:v>1.8444444444444439</c:v>
                </c:pt>
                <c:pt idx="1277">
                  <c:v>1.8472222222222219</c:v>
                </c:pt>
                <c:pt idx="1278">
                  <c:v>1.8499999999999892</c:v>
                </c:pt>
                <c:pt idx="1279">
                  <c:v>1.8527777777777781</c:v>
                </c:pt>
                <c:pt idx="1280">
                  <c:v>1.8555555555555561</c:v>
                </c:pt>
                <c:pt idx="1281">
                  <c:v>1.8583333333333341</c:v>
                </c:pt>
                <c:pt idx="1282">
                  <c:v>1.8611111111111109</c:v>
                </c:pt>
                <c:pt idx="1283">
                  <c:v>1.86388888888889</c:v>
                </c:pt>
                <c:pt idx="1284">
                  <c:v>1.8666666666666669</c:v>
                </c:pt>
                <c:pt idx="1285">
                  <c:v>1.8694444444444438</c:v>
                </c:pt>
                <c:pt idx="1286">
                  <c:v>1.8722222222222225</c:v>
                </c:pt>
                <c:pt idx="1287">
                  <c:v>1.8750000000000002</c:v>
                </c:pt>
                <c:pt idx="1288">
                  <c:v>1.877777777777778</c:v>
                </c:pt>
                <c:pt idx="1289">
                  <c:v>1.8805555555555653</c:v>
                </c:pt>
                <c:pt idx="1290">
                  <c:v>1.8833333333333335</c:v>
                </c:pt>
                <c:pt idx="1291">
                  <c:v>1.8861111111111197</c:v>
                </c:pt>
                <c:pt idx="1292">
                  <c:v>1.8888888888888975</c:v>
                </c:pt>
                <c:pt idx="1293">
                  <c:v>1.8916666666666668</c:v>
                </c:pt>
                <c:pt idx="1294">
                  <c:v>1.8944444444444446</c:v>
                </c:pt>
                <c:pt idx="1295">
                  <c:v>1.8972222222222224</c:v>
                </c:pt>
                <c:pt idx="1296">
                  <c:v>1.9000000000000001</c:v>
                </c:pt>
                <c:pt idx="1297">
                  <c:v>1.9027777777777781</c:v>
                </c:pt>
                <c:pt idx="1298">
                  <c:v>1.9055555555555561</c:v>
                </c:pt>
                <c:pt idx="1299">
                  <c:v>1.9083333333333341</c:v>
                </c:pt>
                <c:pt idx="1300">
                  <c:v>1.9111111111111121</c:v>
                </c:pt>
                <c:pt idx="1301">
                  <c:v>1.9138888888888901</c:v>
                </c:pt>
                <c:pt idx="1302">
                  <c:v>1.9166666666666667</c:v>
                </c:pt>
                <c:pt idx="1303">
                  <c:v>1.9194444444444438</c:v>
                </c:pt>
                <c:pt idx="1304">
                  <c:v>1.9222222222222223</c:v>
                </c:pt>
                <c:pt idx="1305">
                  <c:v>1.925</c:v>
                </c:pt>
                <c:pt idx="1306">
                  <c:v>1.927777777777778</c:v>
                </c:pt>
                <c:pt idx="1307">
                  <c:v>1.9305555555555665</c:v>
                </c:pt>
                <c:pt idx="1308">
                  <c:v>1.9333333333333333</c:v>
                </c:pt>
                <c:pt idx="1309">
                  <c:v>1.9361111111111207</c:v>
                </c:pt>
                <c:pt idx="1310">
                  <c:v>1.9388888888888984</c:v>
                </c:pt>
                <c:pt idx="1311">
                  <c:v>1.9416666666666667</c:v>
                </c:pt>
                <c:pt idx="1312">
                  <c:v>1.9444444444444444</c:v>
                </c:pt>
                <c:pt idx="1313">
                  <c:v>1.9472222222222222</c:v>
                </c:pt>
                <c:pt idx="1314">
                  <c:v>1.9500000000000084</c:v>
                </c:pt>
                <c:pt idx="1315">
                  <c:v>1.9527777777777862</c:v>
                </c:pt>
                <c:pt idx="1316">
                  <c:v>1.9555555555555639</c:v>
                </c:pt>
                <c:pt idx="1317">
                  <c:v>1.9583333333333341</c:v>
                </c:pt>
                <c:pt idx="1318">
                  <c:v>1.9611111111111121</c:v>
                </c:pt>
                <c:pt idx="1319">
                  <c:v>1.9638888888888901</c:v>
                </c:pt>
                <c:pt idx="1320">
                  <c:v>1.9666666666666681</c:v>
                </c:pt>
                <c:pt idx="1321">
                  <c:v>1.9694444444444439</c:v>
                </c:pt>
                <c:pt idx="1322">
                  <c:v>1.9722222222222221</c:v>
                </c:pt>
                <c:pt idx="1323">
                  <c:v>1.9749999999999999</c:v>
                </c:pt>
                <c:pt idx="1324">
                  <c:v>1.9777777777777781</c:v>
                </c:pt>
                <c:pt idx="1325">
                  <c:v>1.9805555555555681</c:v>
                </c:pt>
                <c:pt idx="1326">
                  <c:v>1.9833333333333341</c:v>
                </c:pt>
                <c:pt idx="1327">
                  <c:v>1.986111111111122</c:v>
                </c:pt>
                <c:pt idx="1328">
                  <c:v>1.9888888888889003</c:v>
                </c:pt>
                <c:pt idx="1329">
                  <c:v>1.9916666666666669</c:v>
                </c:pt>
                <c:pt idx="1330">
                  <c:v>1.9944444444444447</c:v>
                </c:pt>
                <c:pt idx="1331">
                  <c:v>1.9972222222222225</c:v>
                </c:pt>
                <c:pt idx="1332">
                  <c:v>2</c:v>
                </c:pt>
                <c:pt idx="1333">
                  <c:v>2.0027777777777986</c:v>
                </c:pt>
                <c:pt idx="1334">
                  <c:v>2.0055555555555555</c:v>
                </c:pt>
                <c:pt idx="1335">
                  <c:v>2.0083333333333342</c:v>
                </c:pt>
                <c:pt idx="1336">
                  <c:v>2.0111111111111111</c:v>
                </c:pt>
                <c:pt idx="1337">
                  <c:v>2.0138888888888777</c:v>
                </c:pt>
                <c:pt idx="1338">
                  <c:v>2.0166666666666577</c:v>
                </c:pt>
                <c:pt idx="1339">
                  <c:v>2.0194444444444377</c:v>
                </c:pt>
                <c:pt idx="1340">
                  <c:v>2.0222222222222221</c:v>
                </c:pt>
                <c:pt idx="1341">
                  <c:v>2.0250000000000004</c:v>
                </c:pt>
                <c:pt idx="1342">
                  <c:v>2.0277777777778114</c:v>
                </c:pt>
                <c:pt idx="1343">
                  <c:v>2.0305555555555559</c:v>
                </c:pt>
                <c:pt idx="1344">
                  <c:v>2.0333333333333332</c:v>
                </c:pt>
                <c:pt idx="1345">
                  <c:v>2.0361111111111114</c:v>
                </c:pt>
                <c:pt idx="1346">
                  <c:v>2.0388888888888768</c:v>
                </c:pt>
                <c:pt idx="1347">
                  <c:v>2.041666666666667</c:v>
                </c:pt>
                <c:pt idx="1348">
                  <c:v>2.0444444444444443</c:v>
                </c:pt>
                <c:pt idx="1349">
                  <c:v>2.0472222222222252</c:v>
                </c:pt>
                <c:pt idx="1350">
                  <c:v>2.0499999999999998</c:v>
                </c:pt>
                <c:pt idx="1351">
                  <c:v>2.0527777777777811</c:v>
                </c:pt>
                <c:pt idx="1352">
                  <c:v>2.0555555555555554</c:v>
                </c:pt>
                <c:pt idx="1353">
                  <c:v>2.0583333333333336</c:v>
                </c:pt>
                <c:pt idx="1354">
                  <c:v>2.0611111111111202</c:v>
                </c:pt>
                <c:pt idx="1355">
                  <c:v>2.0638888888888887</c:v>
                </c:pt>
                <c:pt idx="1356">
                  <c:v>2.0666666666666664</c:v>
                </c:pt>
                <c:pt idx="1357">
                  <c:v>2.0694444444444438</c:v>
                </c:pt>
                <c:pt idx="1358">
                  <c:v>2.072222222222222</c:v>
                </c:pt>
                <c:pt idx="1359">
                  <c:v>2.0749999999999997</c:v>
                </c:pt>
                <c:pt idx="1360">
                  <c:v>2.0777777777778024</c:v>
                </c:pt>
                <c:pt idx="1361">
                  <c:v>2.0805555555555602</c:v>
                </c:pt>
                <c:pt idx="1362">
                  <c:v>2.0833333333333401</c:v>
                </c:pt>
                <c:pt idx="1363">
                  <c:v>2.0861111111111112</c:v>
                </c:pt>
                <c:pt idx="1364">
                  <c:v>2.0888888888888877</c:v>
                </c:pt>
                <c:pt idx="1365">
                  <c:v>2.0916666666666668</c:v>
                </c:pt>
                <c:pt idx="1366">
                  <c:v>2.0944444444444437</c:v>
                </c:pt>
                <c:pt idx="1367">
                  <c:v>2.0972222222222232</c:v>
                </c:pt>
                <c:pt idx="1368">
                  <c:v>2.0999999999999988</c:v>
                </c:pt>
                <c:pt idx="1369">
                  <c:v>2.1027777777778005</c:v>
                </c:pt>
                <c:pt idx="1370">
                  <c:v>2.1055555555555552</c:v>
                </c:pt>
                <c:pt idx="1371">
                  <c:v>2.1083333333333352</c:v>
                </c:pt>
                <c:pt idx="1372">
                  <c:v>2.1111111111111112</c:v>
                </c:pt>
                <c:pt idx="1373">
                  <c:v>2.1138888888888867</c:v>
                </c:pt>
                <c:pt idx="1374">
                  <c:v>2.1166666666666667</c:v>
                </c:pt>
                <c:pt idx="1375">
                  <c:v>2.1194444444444427</c:v>
                </c:pt>
                <c:pt idx="1376">
                  <c:v>2.1222222222222231</c:v>
                </c:pt>
                <c:pt idx="1377">
                  <c:v>2.125</c:v>
                </c:pt>
                <c:pt idx="1378">
                  <c:v>2.1277777777778151</c:v>
                </c:pt>
                <c:pt idx="1379">
                  <c:v>2.1305555555555555</c:v>
                </c:pt>
                <c:pt idx="1380">
                  <c:v>2.1333333333333342</c:v>
                </c:pt>
                <c:pt idx="1381">
                  <c:v>2.1361111111111111</c:v>
                </c:pt>
                <c:pt idx="1382">
                  <c:v>2.1388888888888777</c:v>
                </c:pt>
                <c:pt idx="1383">
                  <c:v>2.1416666666666666</c:v>
                </c:pt>
                <c:pt idx="1384">
                  <c:v>2.1444444444444448</c:v>
                </c:pt>
                <c:pt idx="1385">
                  <c:v>2.1472222222222292</c:v>
                </c:pt>
                <c:pt idx="1386">
                  <c:v>2.1500000000000004</c:v>
                </c:pt>
                <c:pt idx="1387">
                  <c:v>2.1527777777777812</c:v>
                </c:pt>
                <c:pt idx="1388">
                  <c:v>2.1555555555555559</c:v>
                </c:pt>
                <c:pt idx="1389">
                  <c:v>2.1583333333333332</c:v>
                </c:pt>
                <c:pt idx="1390">
                  <c:v>2.1611111111111212</c:v>
                </c:pt>
                <c:pt idx="1391">
                  <c:v>2.1638888888888888</c:v>
                </c:pt>
                <c:pt idx="1392">
                  <c:v>2.166666666666667</c:v>
                </c:pt>
                <c:pt idx="1393">
                  <c:v>2.1694444444444443</c:v>
                </c:pt>
                <c:pt idx="1394">
                  <c:v>2.1722222222222225</c:v>
                </c:pt>
                <c:pt idx="1395">
                  <c:v>2.1749999999999998</c:v>
                </c:pt>
                <c:pt idx="1396">
                  <c:v>2.17777777777781</c:v>
                </c:pt>
                <c:pt idx="1397">
                  <c:v>2.1805555555555602</c:v>
                </c:pt>
                <c:pt idx="1398">
                  <c:v>2.1833333333333402</c:v>
                </c:pt>
                <c:pt idx="1399">
                  <c:v>2.1861111111111202</c:v>
                </c:pt>
                <c:pt idx="1400">
                  <c:v>2.1888888888888887</c:v>
                </c:pt>
                <c:pt idx="1401">
                  <c:v>2.1916666666666664</c:v>
                </c:pt>
                <c:pt idx="1402">
                  <c:v>2.1944444444444438</c:v>
                </c:pt>
                <c:pt idx="1403">
                  <c:v>2.1972222222222242</c:v>
                </c:pt>
                <c:pt idx="1404">
                  <c:v>2.2000000000000002</c:v>
                </c:pt>
                <c:pt idx="1405">
                  <c:v>2.2027777777778024</c:v>
                </c:pt>
                <c:pt idx="1406">
                  <c:v>2.2055555555555602</c:v>
                </c:pt>
                <c:pt idx="1407">
                  <c:v>2.2083333333333401</c:v>
                </c:pt>
                <c:pt idx="1408">
                  <c:v>2.2111111111111112</c:v>
                </c:pt>
                <c:pt idx="1409">
                  <c:v>2.2138888888888877</c:v>
                </c:pt>
                <c:pt idx="1410">
                  <c:v>2.2166666666666668</c:v>
                </c:pt>
                <c:pt idx="1411">
                  <c:v>2.2194444444444437</c:v>
                </c:pt>
                <c:pt idx="1412">
                  <c:v>2.2222222222222232</c:v>
                </c:pt>
                <c:pt idx="1413">
                  <c:v>2.2249999999999996</c:v>
                </c:pt>
                <c:pt idx="1414">
                  <c:v>2.22777777777782</c:v>
                </c:pt>
                <c:pt idx="1415">
                  <c:v>2.2305555555555552</c:v>
                </c:pt>
                <c:pt idx="1416">
                  <c:v>2.2333333333333352</c:v>
                </c:pt>
                <c:pt idx="1417">
                  <c:v>2.2361111111111112</c:v>
                </c:pt>
                <c:pt idx="1418">
                  <c:v>2.2388888888888867</c:v>
                </c:pt>
                <c:pt idx="1419">
                  <c:v>2.2416666666666671</c:v>
                </c:pt>
                <c:pt idx="1420">
                  <c:v>2.2444444444444445</c:v>
                </c:pt>
                <c:pt idx="1421">
                  <c:v>2.2472222222222449</c:v>
                </c:pt>
                <c:pt idx="1422">
                  <c:v>2.25</c:v>
                </c:pt>
                <c:pt idx="1423">
                  <c:v>2.2527777777777986</c:v>
                </c:pt>
                <c:pt idx="1424">
                  <c:v>2.2555555555555555</c:v>
                </c:pt>
                <c:pt idx="1425">
                  <c:v>2.2583333333333342</c:v>
                </c:pt>
                <c:pt idx="1426">
                  <c:v>2.2611111111111306</c:v>
                </c:pt>
                <c:pt idx="1427">
                  <c:v>2.2638888888888893</c:v>
                </c:pt>
                <c:pt idx="1428">
                  <c:v>2.2666666666666666</c:v>
                </c:pt>
                <c:pt idx="1429">
                  <c:v>2.2694444444444448</c:v>
                </c:pt>
                <c:pt idx="1430">
                  <c:v>2.2722222222222221</c:v>
                </c:pt>
                <c:pt idx="1431">
                  <c:v>2.2750000000000004</c:v>
                </c:pt>
                <c:pt idx="1432">
                  <c:v>2.2777777777778114</c:v>
                </c:pt>
                <c:pt idx="1433">
                  <c:v>2.2805555555555612</c:v>
                </c:pt>
                <c:pt idx="1434">
                  <c:v>2.2833333333333412</c:v>
                </c:pt>
                <c:pt idx="1435">
                  <c:v>2.2861111111111212</c:v>
                </c:pt>
                <c:pt idx="1436">
                  <c:v>2.2888888888888888</c:v>
                </c:pt>
                <c:pt idx="1437">
                  <c:v>2.291666666666667</c:v>
                </c:pt>
                <c:pt idx="1438">
                  <c:v>2.2944444444444443</c:v>
                </c:pt>
                <c:pt idx="1439">
                  <c:v>2.2972222222222252</c:v>
                </c:pt>
                <c:pt idx="1440">
                  <c:v>2.2999999999999998</c:v>
                </c:pt>
                <c:pt idx="1441">
                  <c:v>2.3027777777777811</c:v>
                </c:pt>
                <c:pt idx="1442">
                  <c:v>2.3055555555555554</c:v>
                </c:pt>
                <c:pt idx="1443">
                  <c:v>2.3083333333333336</c:v>
                </c:pt>
                <c:pt idx="1444">
                  <c:v>2.3111111111111109</c:v>
                </c:pt>
                <c:pt idx="1445">
                  <c:v>2.3138888888888767</c:v>
                </c:pt>
                <c:pt idx="1446">
                  <c:v>2.3166666666666567</c:v>
                </c:pt>
                <c:pt idx="1447">
                  <c:v>2.3194444444444327</c:v>
                </c:pt>
                <c:pt idx="1448">
                  <c:v>2.322222222222222</c:v>
                </c:pt>
                <c:pt idx="1449">
                  <c:v>2.3249999999999997</c:v>
                </c:pt>
                <c:pt idx="1450">
                  <c:v>2.3277777777778024</c:v>
                </c:pt>
                <c:pt idx="1451">
                  <c:v>2.3305555555555557</c:v>
                </c:pt>
                <c:pt idx="1452">
                  <c:v>2.333333333333333</c:v>
                </c:pt>
                <c:pt idx="1453">
                  <c:v>2.3361111111111108</c:v>
                </c:pt>
                <c:pt idx="1454">
                  <c:v>2.3388888888888659</c:v>
                </c:pt>
                <c:pt idx="1455">
                  <c:v>2.3416666666666668</c:v>
                </c:pt>
                <c:pt idx="1456">
                  <c:v>2.3444444444444437</c:v>
                </c:pt>
                <c:pt idx="1457">
                  <c:v>2.3472222222222232</c:v>
                </c:pt>
                <c:pt idx="1458">
                  <c:v>2.3499999999999988</c:v>
                </c:pt>
                <c:pt idx="1459">
                  <c:v>2.3527777777777792</c:v>
                </c:pt>
                <c:pt idx="1460">
                  <c:v>2.3555555555555547</c:v>
                </c:pt>
                <c:pt idx="1461">
                  <c:v>2.3583333333333334</c:v>
                </c:pt>
                <c:pt idx="1462">
                  <c:v>2.3611111111111112</c:v>
                </c:pt>
                <c:pt idx="1463">
                  <c:v>2.3638888888888867</c:v>
                </c:pt>
                <c:pt idx="1464">
                  <c:v>2.3666666666666663</c:v>
                </c:pt>
                <c:pt idx="1465">
                  <c:v>2.3694444444444427</c:v>
                </c:pt>
                <c:pt idx="1466">
                  <c:v>2.3722222222222187</c:v>
                </c:pt>
                <c:pt idx="1467">
                  <c:v>2.3749999999999987</c:v>
                </c:pt>
                <c:pt idx="1468">
                  <c:v>2.3777777777777978</c:v>
                </c:pt>
                <c:pt idx="1469">
                  <c:v>2.3805555555555555</c:v>
                </c:pt>
                <c:pt idx="1470">
                  <c:v>2.3833333333333342</c:v>
                </c:pt>
                <c:pt idx="1471">
                  <c:v>2.3861111111111111</c:v>
                </c:pt>
                <c:pt idx="1472">
                  <c:v>2.3888888888888777</c:v>
                </c:pt>
                <c:pt idx="1473">
                  <c:v>2.3916666666666577</c:v>
                </c:pt>
                <c:pt idx="1474">
                  <c:v>2.3944444444444377</c:v>
                </c:pt>
                <c:pt idx="1475">
                  <c:v>2.3972222222222221</c:v>
                </c:pt>
                <c:pt idx="1476">
                  <c:v>2.3999999999999977</c:v>
                </c:pt>
                <c:pt idx="1477">
                  <c:v>2.4027777777777812</c:v>
                </c:pt>
                <c:pt idx="1478">
                  <c:v>2.405555555555555</c:v>
                </c:pt>
                <c:pt idx="1479">
                  <c:v>2.4083333333333332</c:v>
                </c:pt>
                <c:pt idx="1480">
                  <c:v>2.4111111111111105</c:v>
                </c:pt>
                <c:pt idx="1481">
                  <c:v>2.4138888888888768</c:v>
                </c:pt>
                <c:pt idx="1482">
                  <c:v>2.4166666666666567</c:v>
                </c:pt>
                <c:pt idx="1483">
                  <c:v>2.4194444444444367</c:v>
                </c:pt>
                <c:pt idx="1484">
                  <c:v>2.4222222222222207</c:v>
                </c:pt>
                <c:pt idx="1485">
                  <c:v>2.4249999999999998</c:v>
                </c:pt>
                <c:pt idx="1486">
                  <c:v>2.42777777777781</c:v>
                </c:pt>
                <c:pt idx="1487">
                  <c:v>2.4305555555555554</c:v>
                </c:pt>
                <c:pt idx="1488">
                  <c:v>2.4333333333333336</c:v>
                </c:pt>
                <c:pt idx="1489">
                  <c:v>2.4361111111111109</c:v>
                </c:pt>
                <c:pt idx="1490">
                  <c:v>2.4388888888888767</c:v>
                </c:pt>
                <c:pt idx="1491">
                  <c:v>2.4416666666666664</c:v>
                </c:pt>
                <c:pt idx="1492">
                  <c:v>2.4444444444444438</c:v>
                </c:pt>
                <c:pt idx="1493">
                  <c:v>2.4472222222222242</c:v>
                </c:pt>
                <c:pt idx="1494">
                  <c:v>2.4499999999999997</c:v>
                </c:pt>
                <c:pt idx="1495">
                  <c:v>2.4527777777777802</c:v>
                </c:pt>
                <c:pt idx="1496">
                  <c:v>2.4555555555555557</c:v>
                </c:pt>
                <c:pt idx="1497">
                  <c:v>2.458333333333333</c:v>
                </c:pt>
                <c:pt idx="1498">
                  <c:v>2.4611111111111112</c:v>
                </c:pt>
                <c:pt idx="1499">
                  <c:v>2.4638888888888877</c:v>
                </c:pt>
                <c:pt idx="1500">
                  <c:v>2.4666666666666668</c:v>
                </c:pt>
                <c:pt idx="1501">
                  <c:v>2.4694444444444437</c:v>
                </c:pt>
                <c:pt idx="1502">
                  <c:v>2.4722222222222223</c:v>
                </c:pt>
                <c:pt idx="1503">
                  <c:v>2.4749999999999988</c:v>
                </c:pt>
                <c:pt idx="1504">
                  <c:v>2.4777777777778005</c:v>
                </c:pt>
                <c:pt idx="1505">
                  <c:v>2.4805555555555552</c:v>
                </c:pt>
                <c:pt idx="1506">
                  <c:v>2.4833333333333352</c:v>
                </c:pt>
                <c:pt idx="1507">
                  <c:v>2.4861111111111112</c:v>
                </c:pt>
                <c:pt idx="1508">
                  <c:v>2.4888888888888867</c:v>
                </c:pt>
                <c:pt idx="1509">
                  <c:v>2.4916666666666663</c:v>
                </c:pt>
                <c:pt idx="1510">
                  <c:v>2.4944444444444427</c:v>
                </c:pt>
                <c:pt idx="1511">
                  <c:v>2.4972222222222218</c:v>
                </c:pt>
                <c:pt idx="1512">
                  <c:v>2.5</c:v>
                </c:pt>
                <c:pt idx="1513">
                  <c:v>2.5027777777777978</c:v>
                </c:pt>
                <c:pt idx="1514">
                  <c:v>2.5055555555555555</c:v>
                </c:pt>
                <c:pt idx="1515">
                  <c:v>2.5083333333333342</c:v>
                </c:pt>
                <c:pt idx="1516">
                  <c:v>2.5111111111111111</c:v>
                </c:pt>
                <c:pt idx="1517">
                  <c:v>2.5138888888888777</c:v>
                </c:pt>
                <c:pt idx="1518">
                  <c:v>2.5166666666666577</c:v>
                </c:pt>
                <c:pt idx="1519">
                  <c:v>2.5194444444444377</c:v>
                </c:pt>
                <c:pt idx="1520">
                  <c:v>2.5222222222222221</c:v>
                </c:pt>
                <c:pt idx="1521">
                  <c:v>2.5249999999999995</c:v>
                </c:pt>
                <c:pt idx="1522">
                  <c:v>2.5277777777778114</c:v>
                </c:pt>
                <c:pt idx="1523">
                  <c:v>2.530555555555555</c:v>
                </c:pt>
                <c:pt idx="1524">
                  <c:v>2.5333333333333332</c:v>
                </c:pt>
                <c:pt idx="1525">
                  <c:v>2.5361111111111105</c:v>
                </c:pt>
                <c:pt idx="1526">
                  <c:v>2.5388888888888768</c:v>
                </c:pt>
                <c:pt idx="1527">
                  <c:v>2.5416666666666661</c:v>
                </c:pt>
                <c:pt idx="1528">
                  <c:v>2.5444444444444443</c:v>
                </c:pt>
                <c:pt idx="1529">
                  <c:v>2.5472222222222216</c:v>
                </c:pt>
                <c:pt idx="1530">
                  <c:v>2.5499999999999998</c:v>
                </c:pt>
                <c:pt idx="1531">
                  <c:v>2.5527777777777811</c:v>
                </c:pt>
                <c:pt idx="1532">
                  <c:v>2.5555555555555554</c:v>
                </c:pt>
                <c:pt idx="1533">
                  <c:v>2.5583333333333336</c:v>
                </c:pt>
                <c:pt idx="1534">
                  <c:v>2.5611111111111202</c:v>
                </c:pt>
                <c:pt idx="1535">
                  <c:v>2.5638888888888887</c:v>
                </c:pt>
                <c:pt idx="1536">
                  <c:v>2.5666666666666664</c:v>
                </c:pt>
                <c:pt idx="1537">
                  <c:v>2.5694444444444438</c:v>
                </c:pt>
                <c:pt idx="1538">
                  <c:v>2.572222222222222</c:v>
                </c:pt>
                <c:pt idx="1539">
                  <c:v>2.5749999999999997</c:v>
                </c:pt>
                <c:pt idx="1540">
                  <c:v>2.5777777777778024</c:v>
                </c:pt>
                <c:pt idx="1541">
                  <c:v>2.5805555555555602</c:v>
                </c:pt>
                <c:pt idx="1542">
                  <c:v>2.5833333333333401</c:v>
                </c:pt>
                <c:pt idx="1543">
                  <c:v>2.5861111111111112</c:v>
                </c:pt>
                <c:pt idx="1544">
                  <c:v>2.5888888888888877</c:v>
                </c:pt>
                <c:pt idx="1545">
                  <c:v>2.5916666666666668</c:v>
                </c:pt>
                <c:pt idx="1546">
                  <c:v>2.5944444444444437</c:v>
                </c:pt>
                <c:pt idx="1547">
                  <c:v>2.5972222222222232</c:v>
                </c:pt>
                <c:pt idx="1548">
                  <c:v>2.5999999999999988</c:v>
                </c:pt>
                <c:pt idx="1549">
                  <c:v>2.6027777777778005</c:v>
                </c:pt>
                <c:pt idx="1550">
                  <c:v>2.6055555555555552</c:v>
                </c:pt>
                <c:pt idx="1551">
                  <c:v>2.6083333333333352</c:v>
                </c:pt>
                <c:pt idx="1552">
                  <c:v>2.6111111111111112</c:v>
                </c:pt>
                <c:pt idx="1553">
                  <c:v>2.6138888888888867</c:v>
                </c:pt>
                <c:pt idx="1554">
                  <c:v>2.6166666666666663</c:v>
                </c:pt>
                <c:pt idx="1555">
                  <c:v>2.6194444444444427</c:v>
                </c:pt>
                <c:pt idx="1556">
                  <c:v>2.6222222222222218</c:v>
                </c:pt>
                <c:pt idx="1557">
                  <c:v>2.625</c:v>
                </c:pt>
                <c:pt idx="1558">
                  <c:v>2.6277777777778151</c:v>
                </c:pt>
                <c:pt idx="1559">
                  <c:v>2.6305555555555555</c:v>
                </c:pt>
                <c:pt idx="1560">
                  <c:v>2.6333333333333342</c:v>
                </c:pt>
                <c:pt idx="1561">
                  <c:v>2.6361111111111111</c:v>
                </c:pt>
                <c:pt idx="1562">
                  <c:v>2.6388888888888777</c:v>
                </c:pt>
                <c:pt idx="1563">
                  <c:v>2.6416666666666666</c:v>
                </c:pt>
                <c:pt idx="1564">
                  <c:v>2.6444444444444439</c:v>
                </c:pt>
                <c:pt idx="1565">
                  <c:v>2.6472222222222292</c:v>
                </c:pt>
                <c:pt idx="1566">
                  <c:v>2.6499999999999995</c:v>
                </c:pt>
                <c:pt idx="1567">
                  <c:v>2.6527777777777812</c:v>
                </c:pt>
                <c:pt idx="1568">
                  <c:v>2.655555555555555</c:v>
                </c:pt>
                <c:pt idx="1569">
                  <c:v>2.6583333333333332</c:v>
                </c:pt>
                <c:pt idx="1570">
                  <c:v>2.6611111111111212</c:v>
                </c:pt>
                <c:pt idx="1571">
                  <c:v>2.6638888888888888</c:v>
                </c:pt>
                <c:pt idx="1572">
                  <c:v>2.6666666666666661</c:v>
                </c:pt>
                <c:pt idx="1573">
                  <c:v>2.6694444444444443</c:v>
                </c:pt>
                <c:pt idx="1574">
                  <c:v>2.6722222222222207</c:v>
                </c:pt>
                <c:pt idx="1575">
                  <c:v>2.6749999999999998</c:v>
                </c:pt>
                <c:pt idx="1576">
                  <c:v>2.67777777777781</c:v>
                </c:pt>
                <c:pt idx="1577">
                  <c:v>2.6805555555555602</c:v>
                </c:pt>
                <c:pt idx="1578">
                  <c:v>2.6833333333333402</c:v>
                </c:pt>
                <c:pt idx="1579">
                  <c:v>2.6861111111111202</c:v>
                </c:pt>
                <c:pt idx="1580">
                  <c:v>2.6888888888888887</c:v>
                </c:pt>
                <c:pt idx="1581">
                  <c:v>2.6916666666666664</c:v>
                </c:pt>
                <c:pt idx="1582">
                  <c:v>2.6944444444444438</c:v>
                </c:pt>
                <c:pt idx="1583">
                  <c:v>2.6972222222222242</c:v>
                </c:pt>
                <c:pt idx="1584">
                  <c:v>2.7</c:v>
                </c:pt>
                <c:pt idx="1585">
                  <c:v>2.7027777777778024</c:v>
                </c:pt>
                <c:pt idx="1586">
                  <c:v>2.7055555555555602</c:v>
                </c:pt>
                <c:pt idx="1587">
                  <c:v>2.7083333333333401</c:v>
                </c:pt>
                <c:pt idx="1588">
                  <c:v>2.7111111111111112</c:v>
                </c:pt>
                <c:pt idx="1589">
                  <c:v>2.7138888888888877</c:v>
                </c:pt>
                <c:pt idx="1590">
                  <c:v>2.7166666666666668</c:v>
                </c:pt>
                <c:pt idx="1591">
                  <c:v>2.7194444444444437</c:v>
                </c:pt>
                <c:pt idx="1592">
                  <c:v>2.7222222222222232</c:v>
                </c:pt>
                <c:pt idx="1593">
                  <c:v>2.7249999999999996</c:v>
                </c:pt>
                <c:pt idx="1594">
                  <c:v>2.72777777777782</c:v>
                </c:pt>
                <c:pt idx="1595">
                  <c:v>2.7305555555555552</c:v>
                </c:pt>
                <c:pt idx="1596">
                  <c:v>2.7333333333333352</c:v>
                </c:pt>
                <c:pt idx="1597">
                  <c:v>2.7361111111111112</c:v>
                </c:pt>
                <c:pt idx="1598">
                  <c:v>2.7388888888888867</c:v>
                </c:pt>
                <c:pt idx="1599">
                  <c:v>2.7416666666666671</c:v>
                </c:pt>
                <c:pt idx="1600">
                  <c:v>2.7444444444444445</c:v>
                </c:pt>
                <c:pt idx="1601">
                  <c:v>2.747222222222244</c:v>
                </c:pt>
                <c:pt idx="1602">
                  <c:v>2.75</c:v>
                </c:pt>
                <c:pt idx="1603">
                  <c:v>2.7527777777777978</c:v>
                </c:pt>
                <c:pt idx="1604">
                  <c:v>2.7555555555555555</c:v>
                </c:pt>
                <c:pt idx="1605">
                  <c:v>2.7583333333333342</c:v>
                </c:pt>
                <c:pt idx="1606">
                  <c:v>2.7611111111111306</c:v>
                </c:pt>
                <c:pt idx="1607">
                  <c:v>2.7638888888888884</c:v>
                </c:pt>
                <c:pt idx="1608">
                  <c:v>2.7666666666666666</c:v>
                </c:pt>
                <c:pt idx="1609">
                  <c:v>2.7694444444444439</c:v>
                </c:pt>
                <c:pt idx="1610">
                  <c:v>2.7722222222222221</c:v>
                </c:pt>
                <c:pt idx="1611">
                  <c:v>2.7749999999999995</c:v>
                </c:pt>
                <c:pt idx="1612">
                  <c:v>2.7777777777778114</c:v>
                </c:pt>
                <c:pt idx="1613">
                  <c:v>2.7805555555555612</c:v>
                </c:pt>
                <c:pt idx="1614">
                  <c:v>2.7833333333333412</c:v>
                </c:pt>
                <c:pt idx="1615">
                  <c:v>2.7861111111111212</c:v>
                </c:pt>
                <c:pt idx="1616">
                  <c:v>2.7888888888888888</c:v>
                </c:pt>
                <c:pt idx="1617">
                  <c:v>2.7916666666666661</c:v>
                </c:pt>
                <c:pt idx="1618">
                  <c:v>2.7944444444444443</c:v>
                </c:pt>
                <c:pt idx="1619">
                  <c:v>2.7972222222222216</c:v>
                </c:pt>
                <c:pt idx="1620">
                  <c:v>2.8</c:v>
                </c:pt>
                <c:pt idx="1621">
                  <c:v>2.8027777777777811</c:v>
                </c:pt>
                <c:pt idx="1622">
                  <c:v>2.8055555555555554</c:v>
                </c:pt>
                <c:pt idx="1623">
                  <c:v>2.8083333333333336</c:v>
                </c:pt>
                <c:pt idx="1624">
                  <c:v>2.8111111111111109</c:v>
                </c:pt>
                <c:pt idx="1625">
                  <c:v>2.8138888888888767</c:v>
                </c:pt>
                <c:pt idx="1626">
                  <c:v>2.8166666666666567</c:v>
                </c:pt>
                <c:pt idx="1627">
                  <c:v>2.8194444444444327</c:v>
                </c:pt>
                <c:pt idx="1628">
                  <c:v>2.822222222222222</c:v>
                </c:pt>
                <c:pt idx="1629">
                  <c:v>2.8249999999999997</c:v>
                </c:pt>
                <c:pt idx="1630">
                  <c:v>2.8277777777778024</c:v>
                </c:pt>
                <c:pt idx="1631">
                  <c:v>2.8305555555555557</c:v>
                </c:pt>
                <c:pt idx="1632">
                  <c:v>2.833333333333333</c:v>
                </c:pt>
                <c:pt idx="1633">
                  <c:v>2.8361111111111108</c:v>
                </c:pt>
                <c:pt idx="1634">
                  <c:v>2.8388888888888659</c:v>
                </c:pt>
                <c:pt idx="1635">
                  <c:v>2.8416666666666668</c:v>
                </c:pt>
                <c:pt idx="1636">
                  <c:v>2.8444444444444437</c:v>
                </c:pt>
                <c:pt idx="1637">
                  <c:v>2.8472222222222232</c:v>
                </c:pt>
                <c:pt idx="1638">
                  <c:v>2.8499999999999988</c:v>
                </c:pt>
                <c:pt idx="1639">
                  <c:v>2.8527777777777792</c:v>
                </c:pt>
                <c:pt idx="1640">
                  <c:v>2.8555555555555547</c:v>
                </c:pt>
                <c:pt idx="1641">
                  <c:v>2.8583333333333334</c:v>
                </c:pt>
              </c:numCache>
            </c:numRef>
          </c:xVal>
          <c:yVal>
            <c:numRef>
              <c:f>AOSandOilTest2a!$J$4:$J$1645</c:f>
              <c:numCache>
                <c:formatCode>General</c:formatCode>
                <c:ptCount val="1642"/>
                <c:pt idx="0">
                  <c:v>6.3789999999999996</c:v>
                </c:pt>
                <c:pt idx="1">
                  <c:v>6.3410000000000002</c:v>
                </c:pt>
                <c:pt idx="2">
                  <c:v>6.39</c:v>
                </c:pt>
                <c:pt idx="3">
                  <c:v>6.4130000000000003</c:v>
                </c:pt>
                <c:pt idx="4">
                  <c:v>6.2309999999999999</c:v>
                </c:pt>
                <c:pt idx="5">
                  <c:v>6.4609999999999985</c:v>
                </c:pt>
                <c:pt idx="6">
                  <c:v>6.3599999999999985</c:v>
                </c:pt>
                <c:pt idx="7">
                  <c:v>6.4820000000000002</c:v>
                </c:pt>
                <c:pt idx="8">
                  <c:v>6.4689999999999985</c:v>
                </c:pt>
                <c:pt idx="9">
                  <c:v>6.5129999999999955</c:v>
                </c:pt>
                <c:pt idx="10">
                  <c:v>6.4829999999999997</c:v>
                </c:pt>
                <c:pt idx="11">
                  <c:v>6.51</c:v>
                </c:pt>
                <c:pt idx="12">
                  <c:v>6.3679999999999755</c:v>
                </c:pt>
                <c:pt idx="13">
                  <c:v>6.5960000000000001</c:v>
                </c:pt>
                <c:pt idx="14">
                  <c:v>6.968</c:v>
                </c:pt>
                <c:pt idx="15">
                  <c:v>6.9849999999999985</c:v>
                </c:pt>
                <c:pt idx="16">
                  <c:v>6.9390000000000134</c:v>
                </c:pt>
                <c:pt idx="17">
                  <c:v>6.8559999999999945</c:v>
                </c:pt>
                <c:pt idx="18">
                  <c:v>6.8569999999999975</c:v>
                </c:pt>
                <c:pt idx="19">
                  <c:v>6.7519999999999998</c:v>
                </c:pt>
                <c:pt idx="20">
                  <c:v>6.6339999999999995</c:v>
                </c:pt>
                <c:pt idx="21">
                  <c:v>6.4760000000000124</c:v>
                </c:pt>
                <c:pt idx="22">
                  <c:v>6.5669999999999975</c:v>
                </c:pt>
                <c:pt idx="23">
                  <c:v>6.4889999999999999</c:v>
                </c:pt>
                <c:pt idx="24">
                  <c:v>6.3929999999999945</c:v>
                </c:pt>
                <c:pt idx="25">
                  <c:v>6.34</c:v>
                </c:pt>
                <c:pt idx="26">
                  <c:v>6.1</c:v>
                </c:pt>
                <c:pt idx="27">
                  <c:v>6.266</c:v>
                </c:pt>
                <c:pt idx="28">
                  <c:v>6.2039999999999997</c:v>
                </c:pt>
                <c:pt idx="29">
                  <c:v>6.37</c:v>
                </c:pt>
                <c:pt idx="30">
                  <c:v>6.2309999999999999</c:v>
                </c:pt>
                <c:pt idx="31">
                  <c:v>6.2169999999999996</c:v>
                </c:pt>
                <c:pt idx="32">
                  <c:v>6.0549999999999855</c:v>
                </c:pt>
                <c:pt idx="33">
                  <c:v>5.7789999999999999</c:v>
                </c:pt>
                <c:pt idx="34">
                  <c:v>5.7389999999999999</c:v>
                </c:pt>
                <c:pt idx="35">
                  <c:v>5.6539999999999955</c:v>
                </c:pt>
                <c:pt idx="36">
                  <c:v>5.54</c:v>
                </c:pt>
                <c:pt idx="37">
                  <c:v>5.3380000000000001</c:v>
                </c:pt>
                <c:pt idx="38">
                  <c:v>5.21</c:v>
                </c:pt>
                <c:pt idx="39">
                  <c:v>5.141</c:v>
                </c:pt>
                <c:pt idx="40">
                  <c:v>4.9479999999999995</c:v>
                </c:pt>
                <c:pt idx="41">
                  <c:v>5.1289999999999845</c:v>
                </c:pt>
                <c:pt idx="42">
                  <c:v>5.2850000000000001</c:v>
                </c:pt>
                <c:pt idx="43">
                  <c:v>5.202</c:v>
                </c:pt>
                <c:pt idx="44">
                  <c:v>5.133</c:v>
                </c:pt>
                <c:pt idx="45">
                  <c:v>5.2320000000000002</c:v>
                </c:pt>
                <c:pt idx="46">
                  <c:v>5.2119999999999997</c:v>
                </c:pt>
                <c:pt idx="47">
                  <c:v>5.3529999999999855</c:v>
                </c:pt>
                <c:pt idx="48">
                  <c:v>5.0839999999999996</c:v>
                </c:pt>
                <c:pt idx="49">
                  <c:v>5.0359999999999996</c:v>
                </c:pt>
                <c:pt idx="50">
                  <c:v>4.907</c:v>
                </c:pt>
                <c:pt idx="51">
                  <c:v>4.8079999999999945</c:v>
                </c:pt>
                <c:pt idx="52">
                  <c:v>4.6609999999999845</c:v>
                </c:pt>
                <c:pt idx="53">
                  <c:v>4.8090000000000002</c:v>
                </c:pt>
                <c:pt idx="54">
                  <c:v>4.7809999999999997</c:v>
                </c:pt>
                <c:pt idx="55">
                  <c:v>4.9009999999999998</c:v>
                </c:pt>
                <c:pt idx="56">
                  <c:v>4.6559999999999855</c:v>
                </c:pt>
                <c:pt idx="57">
                  <c:v>4.6949999999999745</c:v>
                </c:pt>
                <c:pt idx="58">
                  <c:v>4.5409999999999995</c:v>
                </c:pt>
                <c:pt idx="59">
                  <c:v>4.6369999999999996</c:v>
                </c:pt>
                <c:pt idx="60">
                  <c:v>4.4029999999999996</c:v>
                </c:pt>
                <c:pt idx="61">
                  <c:v>4.4009999999999998</c:v>
                </c:pt>
                <c:pt idx="62">
                  <c:v>4.3659999999999846</c:v>
                </c:pt>
                <c:pt idx="63">
                  <c:v>4.1819999999999995</c:v>
                </c:pt>
                <c:pt idx="64">
                  <c:v>4.133</c:v>
                </c:pt>
                <c:pt idx="65">
                  <c:v>3.903</c:v>
                </c:pt>
                <c:pt idx="66">
                  <c:v>3.8029999999999977</c:v>
                </c:pt>
                <c:pt idx="67">
                  <c:v>3.718</c:v>
                </c:pt>
                <c:pt idx="68">
                  <c:v>3.5759999999999987</c:v>
                </c:pt>
                <c:pt idx="69">
                  <c:v>3.2890000000000001</c:v>
                </c:pt>
                <c:pt idx="70">
                  <c:v>3.2269999999999999</c:v>
                </c:pt>
                <c:pt idx="71">
                  <c:v>3.3139999999999987</c:v>
                </c:pt>
                <c:pt idx="72">
                  <c:v>3.242</c:v>
                </c:pt>
                <c:pt idx="73">
                  <c:v>3.7149999999999999</c:v>
                </c:pt>
                <c:pt idx="74">
                  <c:v>4.1139999999999946</c:v>
                </c:pt>
                <c:pt idx="75">
                  <c:v>5.2210000000000001</c:v>
                </c:pt>
                <c:pt idx="76">
                  <c:v>5.8890000000000002</c:v>
                </c:pt>
                <c:pt idx="77">
                  <c:v>6.6259999999999755</c:v>
                </c:pt>
                <c:pt idx="78">
                  <c:v>5.601</c:v>
                </c:pt>
                <c:pt idx="79">
                  <c:v>4.9029999999999996</c:v>
                </c:pt>
                <c:pt idx="80">
                  <c:v>4.6789999999999985</c:v>
                </c:pt>
                <c:pt idx="81">
                  <c:v>5.1539999999999955</c:v>
                </c:pt>
                <c:pt idx="82">
                  <c:v>5.0279999999999845</c:v>
                </c:pt>
                <c:pt idx="83">
                  <c:v>4.4669999999999996</c:v>
                </c:pt>
                <c:pt idx="84">
                  <c:v>4.1450000000000005</c:v>
                </c:pt>
                <c:pt idx="85">
                  <c:v>4.29</c:v>
                </c:pt>
                <c:pt idx="86">
                  <c:v>4.4729999999999999</c:v>
                </c:pt>
                <c:pt idx="87">
                  <c:v>4.7709999999999999</c:v>
                </c:pt>
                <c:pt idx="88">
                  <c:v>4.4609999999999985</c:v>
                </c:pt>
                <c:pt idx="89">
                  <c:v>4.5659999999999945</c:v>
                </c:pt>
                <c:pt idx="90">
                  <c:v>4.9809999999999999</c:v>
                </c:pt>
                <c:pt idx="91">
                  <c:v>4.1459999999999955</c:v>
                </c:pt>
                <c:pt idx="92">
                  <c:v>4.3169999999999975</c:v>
                </c:pt>
                <c:pt idx="93">
                  <c:v>4.032</c:v>
                </c:pt>
                <c:pt idx="94">
                  <c:v>3.9129999999999967</c:v>
                </c:pt>
                <c:pt idx="95">
                  <c:v>3.1840000000000002</c:v>
                </c:pt>
                <c:pt idx="96">
                  <c:v>2.3129999999999806</c:v>
                </c:pt>
                <c:pt idx="97">
                  <c:v>2.5169999999999977</c:v>
                </c:pt>
                <c:pt idx="98">
                  <c:v>1.738</c:v>
                </c:pt>
                <c:pt idx="99">
                  <c:v>1.5549999999999915</c:v>
                </c:pt>
                <c:pt idx="100">
                  <c:v>0.998</c:v>
                </c:pt>
                <c:pt idx="101">
                  <c:v>0.76700000000000479</c:v>
                </c:pt>
                <c:pt idx="102">
                  <c:v>1.6340000000000001</c:v>
                </c:pt>
                <c:pt idx="103">
                  <c:v>1.913</c:v>
                </c:pt>
                <c:pt idx="104">
                  <c:v>1.782</c:v>
                </c:pt>
                <c:pt idx="105">
                  <c:v>1.508</c:v>
                </c:pt>
                <c:pt idx="106">
                  <c:v>1.915</c:v>
                </c:pt>
                <c:pt idx="107">
                  <c:v>2.16</c:v>
                </c:pt>
                <c:pt idx="108">
                  <c:v>1.8360000000000001</c:v>
                </c:pt>
                <c:pt idx="109">
                  <c:v>1.3580000000000001</c:v>
                </c:pt>
                <c:pt idx="110">
                  <c:v>1.03</c:v>
                </c:pt>
                <c:pt idx="111">
                  <c:v>0.48600000000000032</c:v>
                </c:pt>
                <c:pt idx="112">
                  <c:v>0.37100000000000088</c:v>
                </c:pt>
                <c:pt idx="113">
                  <c:v>0.14600000000000021</c:v>
                </c:pt>
                <c:pt idx="114">
                  <c:v>0.11699999999999998</c:v>
                </c:pt>
                <c:pt idx="115">
                  <c:v>0.31900000000000239</c:v>
                </c:pt>
                <c:pt idx="116">
                  <c:v>2.0000000000000052E-3</c:v>
                </c:pt>
                <c:pt idx="117">
                  <c:v>-7.4000000000000024E-2</c:v>
                </c:pt>
                <c:pt idx="118">
                  <c:v>-4.4999999999999984E-2</c:v>
                </c:pt>
                <c:pt idx="119">
                  <c:v>8.3000000000000046E-2</c:v>
                </c:pt>
                <c:pt idx="120">
                  <c:v>-1.0000000000000041E-3</c:v>
                </c:pt>
                <c:pt idx="121">
                  <c:v>-3.3000000000000036E-2</c:v>
                </c:pt>
                <c:pt idx="122">
                  <c:v>0.15900000000000111</c:v>
                </c:pt>
                <c:pt idx="123">
                  <c:v>-4.0000000000000114E-3</c:v>
                </c:pt>
                <c:pt idx="124">
                  <c:v>6.7999999999999991E-2</c:v>
                </c:pt>
                <c:pt idx="125">
                  <c:v>4.7999999999999994E-2</c:v>
                </c:pt>
                <c:pt idx="126">
                  <c:v>0.13500000000000001</c:v>
                </c:pt>
                <c:pt idx="127">
                  <c:v>0.13500000000000001</c:v>
                </c:pt>
                <c:pt idx="128">
                  <c:v>-2.0000000000000052E-3</c:v>
                </c:pt>
                <c:pt idx="129">
                  <c:v>-1.3000000000000041E-2</c:v>
                </c:pt>
                <c:pt idx="130">
                  <c:v>-2.2000000000000092E-2</c:v>
                </c:pt>
                <c:pt idx="131">
                  <c:v>0.10499999999999998</c:v>
                </c:pt>
                <c:pt idx="132">
                  <c:v>6.0000000000000032E-2</c:v>
                </c:pt>
                <c:pt idx="133">
                  <c:v>-4.3999999999999984E-2</c:v>
                </c:pt>
                <c:pt idx="134">
                  <c:v>3.5999999999999976E-2</c:v>
                </c:pt>
                <c:pt idx="135">
                  <c:v>7.3999999999999982E-2</c:v>
                </c:pt>
                <c:pt idx="136">
                  <c:v>9.0000000000000097E-3</c:v>
                </c:pt>
                <c:pt idx="137">
                  <c:v>-0.12400000000000012</c:v>
                </c:pt>
                <c:pt idx="138">
                  <c:v>-0.17600000000000021</c:v>
                </c:pt>
                <c:pt idx="139">
                  <c:v>-3.2000000000000042E-2</c:v>
                </c:pt>
                <c:pt idx="140">
                  <c:v>4.6999999999999986E-2</c:v>
                </c:pt>
                <c:pt idx="141">
                  <c:v>-2.2000000000000092E-2</c:v>
                </c:pt>
                <c:pt idx="142">
                  <c:v>-1.8000000000000023E-2</c:v>
                </c:pt>
                <c:pt idx="143">
                  <c:v>4.0999999999999981E-2</c:v>
                </c:pt>
                <c:pt idx="144">
                  <c:v>-4.3999999999999984E-2</c:v>
                </c:pt>
                <c:pt idx="145">
                  <c:v>3.0000000000000092E-3</c:v>
                </c:pt>
                <c:pt idx="146">
                  <c:v>0.128</c:v>
                </c:pt>
                <c:pt idx="147">
                  <c:v>-1.2000000000000021E-2</c:v>
                </c:pt>
                <c:pt idx="148">
                  <c:v>8.2000000000000017E-2</c:v>
                </c:pt>
                <c:pt idx="149">
                  <c:v>-4.0000000000000114E-3</c:v>
                </c:pt>
                <c:pt idx="150">
                  <c:v>8.1000000000000044E-2</c:v>
                </c:pt>
                <c:pt idx="151">
                  <c:v>-1.5000000000000025E-2</c:v>
                </c:pt>
                <c:pt idx="152">
                  <c:v>-9.2000000000000026E-2</c:v>
                </c:pt>
                <c:pt idx="153">
                  <c:v>-5.5999999999999994E-2</c:v>
                </c:pt>
                <c:pt idx="154">
                  <c:v>2.0000000000000052E-3</c:v>
                </c:pt>
                <c:pt idx="155">
                  <c:v>2.8000000000000001E-2</c:v>
                </c:pt>
                <c:pt idx="156">
                  <c:v>5.1999999999999991E-2</c:v>
                </c:pt>
                <c:pt idx="157">
                  <c:v>0.15500000000000044</c:v>
                </c:pt>
                <c:pt idx="158">
                  <c:v>0.10499999999999998</c:v>
                </c:pt>
                <c:pt idx="159">
                  <c:v>-0.10100000000000003</c:v>
                </c:pt>
                <c:pt idx="160">
                  <c:v>-1.6000000000000021E-2</c:v>
                </c:pt>
                <c:pt idx="161">
                  <c:v>-3.9000000000000042E-2</c:v>
                </c:pt>
                <c:pt idx="162">
                  <c:v>-0.15300000000000041</c:v>
                </c:pt>
                <c:pt idx="163">
                  <c:v>-9.0000000000000097E-3</c:v>
                </c:pt>
                <c:pt idx="164">
                  <c:v>-0.10799999999999998</c:v>
                </c:pt>
                <c:pt idx="165">
                  <c:v>3.7999999999999992E-2</c:v>
                </c:pt>
                <c:pt idx="166">
                  <c:v>0.05</c:v>
                </c:pt>
                <c:pt idx="167">
                  <c:v>2.499999999999997E-2</c:v>
                </c:pt>
                <c:pt idx="168">
                  <c:v>-7.1000000000000008E-2</c:v>
                </c:pt>
                <c:pt idx="169">
                  <c:v>-2.6000000000000082E-2</c:v>
                </c:pt>
                <c:pt idx="170">
                  <c:v>2.099999999999998E-2</c:v>
                </c:pt>
                <c:pt idx="171">
                  <c:v>6.0000000000000114E-3</c:v>
                </c:pt>
                <c:pt idx="172">
                  <c:v>9.3000000000000208E-2</c:v>
                </c:pt>
                <c:pt idx="173">
                  <c:v>-1.5000000000000025E-2</c:v>
                </c:pt>
                <c:pt idx="174">
                  <c:v>-4.5999999999999992E-2</c:v>
                </c:pt>
                <c:pt idx="175">
                  <c:v>-5.0000000000000114E-3</c:v>
                </c:pt>
                <c:pt idx="176">
                  <c:v>-6.8000000000000019E-2</c:v>
                </c:pt>
                <c:pt idx="177">
                  <c:v>3.5999999999999976E-2</c:v>
                </c:pt>
                <c:pt idx="178">
                  <c:v>-4.4999999999999984E-2</c:v>
                </c:pt>
                <c:pt idx="179">
                  <c:v>3.5999999999999976E-2</c:v>
                </c:pt>
                <c:pt idx="180">
                  <c:v>2.099999999999998E-2</c:v>
                </c:pt>
                <c:pt idx="181">
                  <c:v>-6.8000000000000019E-2</c:v>
                </c:pt>
                <c:pt idx="182">
                  <c:v>0.17800000000000021</c:v>
                </c:pt>
                <c:pt idx="183">
                  <c:v>-1.8000000000000023E-2</c:v>
                </c:pt>
                <c:pt idx="184">
                  <c:v>8.2000000000000017E-2</c:v>
                </c:pt>
                <c:pt idx="185">
                  <c:v>-0.10799999999999998</c:v>
                </c:pt>
                <c:pt idx="186">
                  <c:v>4.8999999999999988E-2</c:v>
                </c:pt>
                <c:pt idx="187">
                  <c:v>-5.099999999999999E-2</c:v>
                </c:pt>
                <c:pt idx="188">
                  <c:v>-3.700000000000031E-2</c:v>
                </c:pt>
                <c:pt idx="189">
                  <c:v>0</c:v>
                </c:pt>
                <c:pt idx="190">
                  <c:v>-3.700000000000031E-2</c:v>
                </c:pt>
                <c:pt idx="191">
                  <c:v>3.199999999999998E-2</c:v>
                </c:pt>
                <c:pt idx="192">
                  <c:v>2.8000000000000001E-2</c:v>
                </c:pt>
                <c:pt idx="193">
                  <c:v>-5.099999999999999E-2</c:v>
                </c:pt>
                <c:pt idx="194">
                  <c:v>-0.11599999999999998</c:v>
                </c:pt>
                <c:pt idx="195">
                  <c:v>-1.5000000000000025E-2</c:v>
                </c:pt>
                <c:pt idx="196">
                  <c:v>-9.6000000000000044E-2</c:v>
                </c:pt>
                <c:pt idx="197">
                  <c:v>-0.11499999999999998</c:v>
                </c:pt>
                <c:pt idx="198">
                  <c:v>-0.11399999999999998</c:v>
                </c:pt>
                <c:pt idx="199">
                  <c:v>1.6000000000000021E-2</c:v>
                </c:pt>
                <c:pt idx="200">
                  <c:v>-1.9000000000000156E-2</c:v>
                </c:pt>
                <c:pt idx="201">
                  <c:v>-1.2000000000000021E-2</c:v>
                </c:pt>
                <c:pt idx="202">
                  <c:v>-3.3000000000000036E-2</c:v>
                </c:pt>
                <c:pt idx="203">
                  <c:v>-4.5999999999999992E-2</c:v>
                </c:pt>
                <c:pt idx="204">
                  <c:v>3.0000000000000092E-3</c:v>
                </c:pt>
                <c:pt idx="205">
                  <c:v>-3.0000000000000051E-2</c:v>
                </c:pt>
                <c:pt idx="206">
                  <c:v>1.1000000000000103E-2</c:v>
                </c:pt>
                <c:pt idx="207">
                  <c:v>1.0000000000000021E-2</c:v>
                </c:pt>
                <c:pt idx="208">
                  <c:v>4.1999999999999982E-2</c:v>
                </c:pt>
                <c:pt idx="209">
                  <c:v>-4.1000000000000036E-2</c:v>
                </c:pt>
                <c:pt idx="210">
                  <c:v>-0.10600000000000009</c:v>
                </c:pt>
                <c:pt idx="211">
                  <c:v>0.11599999999999998</c:v>
                </c:pt>
                <c:pt idx="212">
                  <c:v>-2.8000000000000032E-2</c:v>
                </c:pt>
                <c:pt idx="213">
                  <c:v>-8.3000000000000046E-2</c:v>
                </c:pt>
                <c:pt idx="214">
                  <c:v>-4.0000000000000063E-2</c:v>
                </c:pt>
                <c:pt idx="215">
                  <c:v>-9.0000000000000097E-3</c:v>
                </c:pt>
                <c:pt idx="216">
                  <c:v>1.1000000000000103E-2</c:v>
                </c:pt>
                <c:pt idx="217">
                  <c:v>-0.11599999999999998</c:v>
                </c:pt>
                <c:pt idx="218">
                  <c:v>-3.3000000000000036E-2</c:v>
                </c:pt>
                <c:pt idx="219">
                  <c:v>7.3000000000000009E-2</c:v>
                </c:pt>
                <c:pt idx="220">
                  <c:v>6.4000000000000112E-2</c:v>
                </c:pt>
                <c:pt idx="221">
                  <c:v>5.3999999999999992E-2</c:v>
                </c:pt>
                <c:pt idx="222">
                  <c:v>1.0000000000000041E-3</c:v>
                </c:pt>
                <c:pt idx="223">
                  <c:v>3.3999999999999975E-2</c:v>
                </c:pt>
                <c:pt idx="224">
                  <c:v>-1.4000000000000021E-2</c:v>
                </c:pt>
                <c:pt idx="225">
                  <c:v>-4.3999999999999984E-2</c:v>
                </c:pt>
                <c:pt idx="226">
                  <c:v>-6.2000000000000034E-2</c:v>
                </c:pt>
                <c:pt idx="227">
                  <c:v>-2.3000000000000031E-2</c:v>
                </c:pt>
                <c:pt idx="228">
                  <c:v>-4.3999999999999984E-2</c:v>
                </c:pt>
                <c:pt idx="229">
                  <c:v>4.0000000000000114E-3</c:v>
                </c:pt>
                <c:pt idx="230">
                  <c:v>-3.9000000000000042E-2</c:v>
                </c:pt>
                <c:pt idx="231">
                  <c:v>5.099999999999999E-2</c:v>
                </c:pt>
                <c:pt idx="232">
                  <c:v>2.2999999999999982E-2</c:v>
                </c:pt>
                <c:pt idx="233">
                  <c:v>0.20600000000000004</c:v>
                </c:pt>
                <c:pt idx="234">
                  <c:v>-3.0000000000000051E-2</c:v>
                </c:pt>
                <c:pt idx="235">
                  <c:v>1.3000000000000041E-2</c:v>
                </c:pt>
                <c:pt idx="236">
                  <c:v>-1.9000000000000156E-2</c:v>
                </c:pt>
                <c:pt idx="237">
                  <c:v>-0.13900000000000001</c:v>
                </c:pt>
                <c:pt idx="238">
                  <c:v>-4.0000000000000114E-3</c:v>
                </c:pt>
                <c:pt idx="239">
                  <c:v>-1.0000000000000041E-3</c:v>
                </c:pt>
                <c:pt idx="240">
                  <c:v>-5.8000000000000003E-2</c:v>
                </c:pt>
                <c:pt idx="241">
                  <c:v>-0.12200000000000009</c:v>
                </c:pt>
                <c:pt idx="242">
                  <c:v>-1.6000000000000021E-2</c:v>
                </c:pt>
                <c:pt idx="243">
                  <c:v>-5.8000000000000003E-2</c:v>
                </c:pt>
                <c:pt idx="244">
                  <c:v>-6.0000000000000114E-3</c:v>
                </c:pt>
                <c:pt idx="245">
                  <c:v>1.5000000000000025E-2</c:v>
                </c:pt>
                <c:pt idx="246">
                  <c:v>-0.13700000000000001</c:v>
                </c:pt>
                <c:pt idx="247">
                  <c:v>-0.10200000000000006</c:v>
                </c:pt>
                <c:pt idx="248">
                  <c:v>-0.14600000000000021</c:v>
                </c:pt>
                <c:pt idx="249">
                  <c:v>-2.0000000000000032E-2</c:v>
                </c:pt>
                <c:pt idx="250">
                  <c:v>-0.14200000000000004</c:v>
                </c:pt>
                <c:pt idx="251">
                  <c:v>-0.14000000000000001</c:v>
                </c:pt>
                <c:pt idx="252">
                  <c:v>-5.900000000000042E-2</c:v>
                </c:pt>
                <c:pt idx="253">
                  <c:v>1.9999999999999962E-2</c:v>
                </c:pt>
                <c:pt idx="254">
                  <c:v>-2.0000000000000052E-3</c:v>
                </c:pt>
                <c:pt idx="255">
                  <c:v>-1.1000000000000103E-2</c:v>
                </c:pt>
                <c:pt idx="256">
                  <c:v>-8.7000000000000022E-2</c:v>
                </c:pt>
                <c:pt idx="257">
                  <c:v>-3.4000000000000044E-2</c:v>
                </c:pt>
                <c:pt idx="258">
                  <c:v>1.9999999999999962E-2</c:v>
                </c:pt>
                <c:pt idx="259">
                  <c:v>-5.099999999999999E-2</c:v>
                </c:pt>
                <c:pt idx="260">
                  <c:v>1.9999999999999962E-2</c:v>
                </c:pt>
                <c:pt idx="261">
                  <c:v>0.10199999999999998</c:v>
                </c:pt>
                <c:pt idx="262">
                  <c:v>-5.099999999999999E-2</c:v>
                </c:pt>
                <c:pt idx="263">
                  <c:v>-9.5000000000000043E-2</c:v>
                </c:pt>
                <c:pt idx="264">
                  <c:v>-0.16500000000000004</c:v>
                </c:pt>
                <c:pt idx="265">
                  <c:v>-0.14400000000000004</c:v>
                </c:pt>
                <c:pt idx="266">
                  <c:v>7.6999999999999999E-2</c:v>
                </c:pt>
                <c:pt idx="267">
                  <c:v>-1.4000000000000021E-2</c:v>
                </c:pt>
                <c:pt idx="268">
                  <c:v>7.9000000000000514E-2</c:v>
                </c:pt>
                <c:pt idx="269">
                  <c:v>-7.6000000000000012E-2</c:v>
                </c:pt>
                <c:pt idx="270">
                  <c:v>2.499999999999997E-2</c:v>
                </c:pt>
                <c:pt idx="271">
                  <c:v>-0.10400000000000006</c:v>
                </c:pt>
                <c:pt idx="272">
                  <c:v>-6.3E-2</c:v>
                </c:pt>
                <c:pt idx="273">
                  <c:v>-8.6000000000000021E-2</c:v>
                </c:pt>
                <c:pt idx="274">
                  <c:v>-0.14000000000000001</c:v>
                </c:pt>
                <c:pt idx="275">
                  <c:v>-8.7000000000000022E-2</c:v>
                </c:pt>
                <c:pt idx="276">
                  <c:v>-4.3000000000000038E-2</c:v>
                </c:pt>
                <c:pt idx="277">
                  <c:v>-8.9000000000000065E-2</c:v>
                </c:pt>
                <c:pt idx="278">
                  <c:v>-7.1000000000000008E-2</c:v>
                </c:pt>
                <c:pt idx="279">
                  <c:v>-5.1999999999999991E-2</c:v>
                </c:pt>
                <c:pt idx="280">
                  <c:v>-1.6000000000000021E-2</c:v>
                </c:pt>
                <c:pt idx="281">
                  <c:v>2.2999999999999982E-2</c:v>
                </c:pt>
                <c:pt idx="282">
                  <c:v>7.8000000000000014E-2</c:v>
                </c:pt>
                <c:pt idx="283">
                  <c:v>-0.13200000000000001</c:v>
                </c:pt>
                <c:pt idx="284">
                  <c:v>-2.7000000000000236E-2</c:v>
                </c:pt>
                <c:pt idx="285">
                  <c:v>-0.17400000000000004</c:v>
                </c:pt>
                <c:pt idx="286">
                  <c:v>-2.3000000000000031E-2</c:v>
                </c:pt>
                <c:pt idx="287">
                  <c:v>-6.2000000000000034E-2</c:v>
                </c:pt>
                <c:pt idx="288">
                  <c:v>-1.8000000000000023E-2</c:v>
                </c:pt>
                <c:pt idx="289">
                  <c:v>4.0999999999999981E-2</c:v>
                </c:pt>
                <c:pt idx="290">
                  <c:v>-7.0000000000000021E-2</c:v>
                </c:pt>
                <c:pt idx="291">
                  <c:v>-6.4000000000000112E-2</c:v>
                </c:pt>
                <c:pt idx="292">
                  <c:v>1.7000000000000022E-2</c:v>
                </c:pt>
                <c:pt idx="293">
                  <c:v>3.0000000000000092E-3</c:v>
                </c:pt>
                <c:pt idx="294">
                  <c:v>2.899999999999997E-2</c:v>
                </c:pt>
                <c:pt idx="295">
                  <c:v>3.0999999999999972E-2</c:v>
                </c:pt>
                <c:pt idx="296">
                  <c:v>-0.12400000000000012</c:v>
                </c:pt>
                <c:pt idx="297">
                  <c:v>-9.0000000000000024E-2</c:v>
                </c:pt>
                <c:pt idx="298">
                  <c:v>-0.10899999999999999</c:v>
                </c:pt>
                <c:pt idx="299">
                  <c:v>-7.9000000000000514E-2</c:v>
                </c:pt>
                <c:pt idx="300">
                  <c:v>-0.10999999999999999</c:v>
                </c:pt>
                <c:pt idx="301">
                  <c:v>-7.7000000000000013E-2</c:v>
                </c:pt>
                <c:pt idx="302">
                  <c:v>-4.0000000000000063E-2</c:v>
                </c:pt>
                <c:pt idx="303">
                  <c:v>-6.7000000000000004E-2</c:v>
                </c:pt>
                <c:pt idx="304">
                  <c:v>-4.0000000000000114E-3</c:v>
                </c:pt>
                <c:pt idx="305">
                  <c:v>-8.0000000000000043E-2</c:v>
                </c:pt>
                <c:pt idx="306">
                  <c:v>-9.7000000000000045E-2</c:v>
                </c:pt>
                <c:pt idx="307">
                  <c:v>-4.6999999999999986E-2</c:v>
                </c:pt>
                <c:pt idx="308">
                  <c:v>-7.7000000000000013E-2</c:v>
                </c:pt>
                <c:pt idx="309">
                  <c:v>-6.9000000000000034E-2</c:v>
                </c:pt>
                <c:pt idx="310">
                  <c:v>-7.1000000000000008E-2</c:v>
                </c:pt>
                <c:pt idx="311">
                  <c:v>2.6999999999999982E-2</c:v>
                </c:pt>
                <c:pt idx="312">
                  <c:v>-0.12100000000000002</c:v>
                </c:pt>
                <c:pt idx="313">
                  <c:v>6.2000000000000034E-2</c:v>
                </c:pt>
                <c:pt idx="314">
                  <c:v>-0.20400000000000001</c:v>
                </c:pt>
                <c:pt idx="315">
                  <c:v>-7.1000000000000008E-2</c:v>
                </c:pt>
                <c:pt idx="316">
                  <c:v>0.10299999999999998</c:v>
                </c:pt>
                <c:pt idx="317">
                  <c:v>2.3999999999999966E-2</c:v>
                </c:pt>
                <c:pt idx="318">
                  <c:v>-2.5000000000000046E-2</c:v>
                </c:pt>
                <c:pt idx="319">
                  <c:v>-2.7000000000000236E-2</c:v>
                </c:pt>
                <c:pt idx="320">
                  <c:v>-3.0000000000000092E-3</c:v>
                </c:pt>
                <c:pt idx="321">
                  <c:v>-7.8000000000000014E-2</c:v>
                </c:pt>
                <c:pt idx="322">
                  <c:v>-2.9000000000000036E-2</c:v>
                </c:pt>
                <c:pt idx="323">
                  <c:v>-9.7000000000000045E-2</c:v>
                </c:pt>
                <c:pt idx="324">
                  <c:v>-4.7999999999999994E-2</c:v>
                </c:pt>
                <c:pt idx="325">
                  <c:v>-2.0000000000000052E-3</c:v>
                </c:pt>
                <c:pt idx="326">
                  <c:v>3.3999999999999975E-2</c:v>
                </c:pt>
                <c:pt idx="327">
                  <c:v>-4.5999999999999992E-2</c:v>
                </c:pt>
                <c:pt idx="328">
                  <c:v>-0.14200000000000004</c:v>
                </c:pt>
                <c:pt idx="329">
                  <c:v>5.8000000000000003E-2</c:v>
                </c:pt>
                <c:pt idx="330">
                  <c:v>-3.700000000000031E-2</c:v>
                </c:pt>
                <c:pt idx="331">
                  <c:v>-0.15300000000000041</c:v>
                </c:pt>
                <c:pt idx="332">
                  <c:v>1.7000000000000022E-2</c:v>
                </c:pt>
                <c:pt idx="333">
                  <c:v>-1.1000000000000103E-2</c:v>
                </c:pt>
                <c:pt idx="334">
                  <c:v>1.4000000000000021E-2</c:v>
                </c:pt>
                <c:pt idx="335">
                  <c:v>-0.14200000000000004</c:v>
                </c:pt>
                <c:pt idx="336">
                  <c:v>-1.6000000000000021E-2</c:v>
                </c:pt>
                <c:pt idx="337">
                  <c:v>-0.10200000000000006</c:v>
                </c:pt>
                <c:pt idx="338">
                  <c:v>-9.5000000000000043E-2</c:v>
                </c:pt>
                <c:pt idx="339">
                  <c:v>-5.1999999999999991E-2</c:v>
                </c:pt>
                <c:pt idx="340">
                  <c:v>-6.3E-2</c:v>
                </c:pt>
                <c:pt idx="341">
                  <c:v>-0.15300000000000041</c:v>
                </c:pt>
                <c:pt idx="342">
                  <c:v>-6.0000000000000032E-2</c:v>
                </c:pt>
                <c:pt idx="343">
                  <c:v>3.2999999999999981E-2</c:v>
                </c:pt>
                <c:pt idx="344">
                  <c:v>-4.1000000000000036E-2</c:v>
                </c:pt>
                <c:pt idx="345">
                  <c:v>2.5999999999999971E-2</c:v>
                </c:pt>
                <c:pt idx="346">
                  <c:v>-2.1000000000000046E-2</c:v>
                </c:pt>
                <c:pt idx="347">
                  <c:v>8.0000000000000227E-3</c:v>
                </c:pt>
                <c:pt idx="348">
                  <c:v>-3.6000000000000046E-2</c:v>
                </c:pt>
                <c:pt idx="349">
                  <c:v>-0.14000000000000001</c:v>
                </c:pt>
                <c:pt idx="350">
                  <c:v>4.1999999999999982E-2</c:v>
                </c:pt>
                <c:pt idx="351">
                  <c:v>6.8999999999999978E-2</c:v>
                </c:pt>
                <c:pt idx="352">
                  <c:v>1.0000000000000021E-2</c:v>
                </c:pt>
                <c:pt idx="353">
                  <c:v>8.3000000000000046E-2</c:v>
                </c:pt>
                <c:pt idx="354">
                  <c:v>6.9999999999999993E-2</c:v>
                </c:pt>
                <c:pt idx="355">
                  <c:v>4.0000000000000114E-3</c:v>
                </c:pt>
                <c:pt idx="356">
                  <c:v>6.5000000000000002E-2</c:v>
                </c:pt>
                <c:pt idx="357">
                  <c:v>4.0999999999999981E-2</c:v>
                </c:pt>
                <c:pt idx="358">
                  <c:v>-1.0000000000000041E-3</c:v>
                </c:pt>
                <c:pt idx="359">
                  <c:v>6.5999999999999989E-2</c:v>
                </c:pt>
                <c:pt idx="360">
                  <c:v>-7.0000000000000114E-3</c:v>
                </c:pt>
                <c:pt idx="361">
                  <c:v>1.9999999999999962E-2</c:v>
                </c:pt>
                <c:pt idx="362">
                  <c:v>0.13100000000000001</c:v>
                </c:pt>
                <c:pt idx="363">
                  <c:v>-1.0000000000000021E-2</c:v>
                </c:pt>
                <c:pt idx="364">
                  <c:v>-3.3000000000000036E-2</c:v>
                </c:pt>
                <c:pt idx="365">
                  <c:v>5.0000000000000114E-3</c:v>
                </c:pt>
                <c:pt idx="366">
                  <c:v>-2.2000000000000092E-2</c:v>
                </c:pt>
                <c:pt idx="367">
                  <c:v>8.8000000000000064E-2</c:v>
                </c:pt>
                <c:pt idx="368">
                  <c:v>-1.8000000000000023E-2</c:v>
                </c:pt>
                <c:pt idx="369">
                  <c:v>7.3000000000000009E-2</c:v>
                </c:pt>
                <c:pt idx="370">
                  <c:v>3.7999999999999992E-2</c:v>
                </c:pt>
                <c:pt idx="371">
                  <c:v>0.14000000000000001</c:v>
                </c:pt>
                <c:pt idx="372">
                  <c:v>1.8000000000000023E-2</c:v>
                </c:pt>
                <c:pt idx="373">
                  <c:v>-0.10000000000000003</c:v>
                </c:pt>
                <c:pt idx="374">
                  <c:v>0.11299999999999998</c:v>
                </c:pt>
                <c:pt idx="375">
                  <c:v>5.5999999999999994E-2</c:v>
                </c:pt>
                <c:pt idx="376">
                  <c:v>9.1000000000000025E-2</c:v>
                </c:pt>
                <c:pt idx="377">
                  <c:v>6.9999999999999993E-2</c:v>
                </c:pt>
                <c:pt idx="378">
                  <c:v>1.0000000000000021E-2</c:v>
                </c:pt>
                <c:pt idx="379">
                  <c:v>0.13900000000000001</c:v>
                </c:pt>
                <c:pt idx="380">
                  <c:v>0.17700000000000021</c:v>
                </c:pt>
                <c:pt idx="381">
                  <c:v>0.10499999999999998</c:v>
                </c:pt>
                <c:pt idx="382">
                  <c:v>8.0000000000000227E-3</c:v>
                </c:pt>
                <c:pt idx="383">
                  <c:v>-4.6999999999999986E-2</c:v>
                </c:pt>
                <c:pt idx="384">
                  <c:v>3.0000000000000092E-3</c:v>
                </c:pt>
                <c:pt idx="385">
                  <c:v>0.10799999999999998</c:v>
                </c:pt>
                <c:pt idx="386">
                  <c:v>0.12300000000000012</c:v>
                </c:pt>
                <c:pt idx="387">
                  <c:v>5.1999999999999991E-2</c:v>
                </c:pt>
                <c:pt idx="388">
                  <c:v>0.125</c:v>
                </c:pt>
                <c:pt idx="389">
                  <c:v>1.0000000000000021E-2</c:v>
                </c:pt>
                <c:pt idx="390">
                  <c:v>1.5000000000000025E-2</c:v>
                </c:pt>
                <c:pt idx="391">
                  <c:v>8.0000000000000227E-3</c:v>
                </c:pt>
                <c:pt idx="392">
                  <c:v>4.8999999999999988E-2</c:v>
                </c:pt>
                <c:pt idx="393">
                  <c:v>5.0000000000000114E-3</c:v>
                </c:pt>
                <c:pt idx="394">
                  <c:v>7.5999999999999984E-2</c:v>
                </c:pt>
                <c:pt idx="395">
                  <c:v>-2.6000000000000082E-2</c:v>
                </c:pt>
                <c:pt idx="396">
                  <c:v>-8.0000000000000227E-3</c:v>
                </c:pt>
                <c:pt idx="397">
                  <c:v>8.2000000000000017E-2</c:v>
                </c:pt>
                <c:pt idx="398">
                  <c:v>-3.5000000000000045E-2</c:v>
                </c:pt>
                <c:pt idx="399">
                  <c:v>0.05</c:v>
                </c:pt>
                <c:pt idx="400">
                  <c:v>6.6999999999999976E-2</c:v>
                </c:pt>
                <c:pt idx="401">
                  <c:v>-1.5000000000000025E-2</c:v>
                </c:pt>
                <c:pt idx="402">
                  <c:v>5.099999999999999E-2</c:v>
                </c:pt>
                <c:pt idx="403">
                  <c:v>3.199999999999998E-2</c:v>
                </c:pt>
                <c:pt idx="404">
                  <c:v>-6.1000000000000013E-2</c:v>
                </c:pt>
                <c:pt idx="405">
                  <c:v>3.999999999999998E-2</c:v>
                </c:pt>
                <c:pt idx="406">
                  <c:v>0.10499999999999998</c:v>
                </c:pt>
                <c:pt idx="407">
                  <c:v>4.1999999999999982E-2</c:v>
                </c:pt>
                <c:pt idx="408">
                  <c:v>8.1000000000000044E-2</c:v>
                </c:pt>
                <c:pt idx="409">
                  <c:v>-1.4000000000000021E-2</c:v>
                </c:pt>
                <c:pt idx="410">
                  <c:v>3.3999999999999975E-2</c:v>
                </c:pt>
                <c:pt idx="411">
                  <c:v>-5.8000000000000003E-2</c:v>
                </c:pt>
                <c:pt idx="412">
                  <c:v>-6.6000000000000003E-2</c:v>
                </c:pt>
                <c:pt idx="413">
                  <c:v>2.2999999999999982E-2</c:v>
                </c:pt>
                <c:pt idx="414">
                  <c:v>7.8000000000000014E-2</c:v>
                </c:pt>
                <c:pt idx="415">
                  <c:v>-3.2000000000000042E-2</c:v>
                </c:pt>
                <c:pt idx="416">
                  <c:v>-1.2000000000000021E-2</c:v>
                </c:pt>
                <c:pt idx="417">
                  <c:v>-1.0000000000000021E-2</c:v>
                </c:pt>
                <c:pt idx="418">
                  <c:v>2.1999999999999981E-2</c:v>
                </c:pt>
                <c:pt idx="419">
                  <c:v>6.5999999999999989E-2</c:v>
                </c:pt>
                <c:pt idx="420">
                  <c:v>4.7999999999999994E-2</c:v>
                </c:pt>
                <c:pt idx="421">
                  <c:v>-2.0000000000000032E-2</c:v>
                </c:pt>
                <c:pt idx="422">
                  <c:v>2.1999999999999981E-2</c:v>
                </c:pt>
                <c:pt idx="423">
                  <c:v>3.5999999999999976E-2</c:v>
                </c:pt>
                <c:pt idx="424">
                  <c:v>8.0000000000000043E-2</c:v>
                </c:pt>
                <c:pt idx="425">
                  <c:v>-4.3000000000000038E-2</c:v>
                </c:pt>
                <c:pt idx="426">
                  <c:v>-7.0000000000000114E-3</c:v>
                </c:pt>
                <c:pt idx="427">
                  <c:v>0</c:v>
                </c:pt>
                <c:pt idx="428">
                  <c:v>-3.0000000000000092E-3</c:v>
                </c:pt>
                <c:pt idx="429">
                  <c:v>-2.9000000000000036E-2</c:v>
                </c:pt>
                <c:pt idx="430">
                  <c:v>2.2999999999999982E-2</c:v>
                </c:pt>
                <c:pt idx="431">
                  <c:v>8.2000000000000017E-2</c:v>
                </c:pt>
                <c:pt idx="432">
                  <c:v>-1.0000000000000041E-3</c:v>
                </c:pt>
                <c:pt idx="433">
                  <c:v>-4.8999999999999988E-2</c:v>
                </c:pt>
                <c:pt idx="434">
                  <c:v>-0.14000000000000001</c:v>
                </c:pt>
                <c:pt idx="435">
                  <c:v>3.199999999999998E-2</c:v>
                </c:pt>
                <c:pt idx="436">
                  <c:v>6.0000000000000032E-2</c:v>
                </c:pt>
                <c:pt idx="437">
                  <c:v>3.5999999999999976E-2</c:v>
                </c:pt>
                <c:pt idx="438">
                  <c:v>4.4999999999999984E-2</c:v>
                </c:pt>
                <c:pt idx="439">
                  <c:v>3.2999999999999981E-2</c:v>
                </c:pt>
                <c:pt idx="440">
                  <c:v>0.1</c:v>
                </c:pt>
                <c:pt idx="441">
                  <c:v>-4.6999999999999986E-2</c:v>
                </c:pt>
                <c:pt idx="442">
                  <c:v>-2.4000000000000032E-2</c:v>
                </c:pt>
                <c:pt idx="443">
                  <c:v>7.3999999999999982E-2</c:v>
                </c:pt>
                <c:pt idx="444">
                  <c:v>7.0000000000000114E-3</c:v>
                </c:pt>
                <c:pt idx="445">
                  <c:v>5.0000000000000114E-3</c:v>
                </c:pt>
                <c:pt idx="446">
                  <c:v>7.6999999999999999E-2</c:v>
                </c:pt>
                <c:pt idx="447">
                  <c:v>1.9999999999999962E-2</c:v>
                </c:pt>
                <c:pt idx="448">
                  <c:v>6.3E-2</c:v>
                </c:pt>
                <c:pt idx="449">
                  <c:v>9.1000000000000025E-2</c:v>
                </c:pt>
                <c:pt idx="450">
                  <c:v>5.099999999999999E-2</c:v>
                </c:pt>
                <c:pt idx="451">
                  <c:v>-7.5000000000000011E-2</c:v>
                </c:pt>
                <c:pt idx="452">
                  <c:v>9.0000000000000097E-3</c:v>
                </c:pt>
                <c:pt idx="453">
                  <c:v>-5.3999999999999992E-2</c:v>
                </c:pt>
                <c:pt idx="454">
                  <c:v>-0.11199999999999995</c:v>
                </c:pt>
                <c:pt idx="455">
                  <c:v>-0.127</c:v>
                </c:pt>
                <c:pt idx="456">
                  <c:v>-2.4000000000000032E-2</c:v>
                </c:pt>
                <c:pt idx="457">
                  <c:v>-7.2000000000000022E-2</c:v>
                </c:pt>
                <c:pt idx="458">
                  <c:v>1.5000000000000025E-2</c:v>
                </c:pt>
                <c:pt idx="459">
                  <c:v>7.099999999999998E-2</c:v>
                </c:pt>
                <c:pt idx="460">
                  <c:v>-5.3999999999999992E-2</c:v>
                </c:pt>
                <c:pt idx="461">
                  <c:v>-1.9000000000000156E-2</c:v>
                </c:pt>
                <c:pt idx="462">
                  <c:v>-6.7000000000000004E-2</c:v>
                </c:pt>
                <c:pt idx="463">
                  <c:v>5.5000000000000014E-2</c:v>
                </c:pt>
                <c:pt idx="464">
                  <c:v>-2.5000000000000046E-2</c:v>
                </c:pt>
                <c:pt idx="465">
                  <c:v>-3.3000000000000036E-2</c:v>
                </c:pt>
                <c:pt idx="466">
                  <c:v>-2.3000000000000031E-2</c:v>
                </c:pt>
                <c:pt idx="467">
                  <c:v>-8.9000000000000065E-2</c:v>
                </c:pt>
                <c:pt idx="468">
                  <c:v>7.5000000000000011E-2</c:v>
                </c:pt>
                <c:pt idx="469">
                  <c:v>2.3999999999999966E-2</c:v>
                </c:pt>
                <c:pt idx="470">
                  <c:v>-1.1000000000000103E-2</c:v>
                </c:pt>
                <c:pt idx="471">
                  <c:v>3.4999999999999976E-2</c:v>
                </c:pt>
                <c:pt idx="472">
                  <c:v>0.26200000000000001</c:v>
                </c:pt>
                <c:pt idx="473">
                  <c:v>4.0000000000000114E-3</c:v>
                </c:pt>
                <c:pt idx="474">
                  <c:v>9.2000000000000026E-2</c:v>
                </c:pt>
                <c:pt idx="475">
                  <c:v>-1.6000000000000021E-2</c:v>
                </c:pt>
                <c:pt idx="476">
                  <c:v>-1.1000000000000103E-2</c:v>
                </c:pt>
                <c:pt idx="477">
                  <c:v>-9.1000000000000025E-2</c:v>
                </c:pt>
                <c:pt idx="478">
                  <c:v>-6.3E-2</c:v>
                </c:pt>
                <c:pt idx="479">
                  <c:v>-0.18400000000000041</c:v>
                </c:pt>
                <c:pt idx="480">
                  <c:v>-7.4000000000000024E-2</c:v>
                </c:pt>
                <c:pt idx="481">
                  <c:v>-2.2000000000000092E-2</c:v>
                </c:pt>
                <c:pt idx="482">
                  <c:v>8.7000000000000022E-2</c:v>
                </c:pt>
                <c:pt idx="483">
                  <c:v>-9.1000000000000025E-2</c:v>
                </c:pt>
                <c:pt idx="484">
                  <c:v>-5.3999999999999992E-2</c:v>
                </c:pt>
                <c:pt idx="485">
                  <c:v>3.0000000000000092E-3</c:v>
                </c:pt>
                <c:pt idx="486">
                  <c:v>-8.0000000000000043E-2</c:v>
                </c:pt>
                <c:pt idx="487">
                  <c:v>-1.2000000000000021E-2</c:v>
                </c:pt>
                <c:pt idx="488">
                  <c:v>4.7999999999999994E-2</c:v>
                </c:pt>
                <c:pt idx="489">
                  <c:v>0.13600000000000001</c:v>
                </c:pt>
                <c:pt idx="490">
                  <c:v>-3.4000000000000044E-2</c:v>
                </c:pt>
                <c:pt idx="491">
                  <c:v>1.0000000000000021E-2</c:v>
                </c:pt>
                <c:pt idx="492">
                  <c:v>-0.15600000000000044</c:v>
                </c:pt>
                <c:pt idx="493">
                  <c:v>-0.10799999999999998</c:v>
                </c:pt>
                <c:pt idx="494">
                  <c:v>-0.10999999999999999</c:v>
                </c:pt>
                <c:pt idx="495">
                  <c:v>-0.2</c:v>
                </c:pt>
                <c:pt idx="496">
                  <c:v>-4.0000000000000063E-2</c:v>
                </c:pt>
                <c:pt idx="497">
                  <c:v>-0.16400000000000003</c:v>
                </c:pt>
                <c:pt idx="498">
                  <c:v>-7.5000000000000011E-2</c:v>
                </c:pt>
                <c:pt idx="499">
                  <c:v>-6.0000000000000032E-2</c:v>
                </c:pt>
                <c:pt idx="500">
                  <c:v>-0.10500000000000009</c:v>
                </c:pt>
                <c:pt idx="501">
                  <c:v>-0.192</c:v>
                </c:pt>
                <c:pt idx="502">
                  <c:v>-0.12200000000000009</c:v>
                </c:pt>
                <c:pt idx="503">
                  <c:v>-1.2000000000000021E-2</c:v>
                </c:pt>
                <c:pt idx="504">
                  <c:v>-1.3000000000000041E-2</c:v>
                </c:pt>
                <c:pt idx="505">
                  <c:v>2.1999999999999981E-2</c:v>
                </c:pt>
                <c:pt idx="506">
                  <c:v>1.0000000000000041E-3</c:v>
                </c:pt>
                <c:pt idx="507">
                  <c:v>-6.0000000000000032E-2</c:v>
                </c:pt>
                <c:pt idx="508">
                  <c:v>-1.8000000000000023E-2</c:v>
                </c:pt>
                <c:pt idx="509">
                  <c:v>-1.4000000000000021E-2</c:v>
                </c:pt>
                <c:pt idx="510">
                  <c:v>-0.17800000000000021</c:v>
                </c:pt>
                <c:pt idx="511">
                  <c:v>-6.0000000000000032E-2</c:v>
                </c:pt>
                <c:pt idx="512">
                  <c:v>-6.4000000000000112E-2</c:v>
                </c:pt>
                <c:pt idx="513">
                  <c:v>-0.19800000000000001</c:v>
                </c:pt>
                <c:pt idx="514">
                  <c:v>-0.26700000000000002</c:v>
                </c:pt>
                <c:pt idx="515">
                  <c:v>-6.9000000000000034E-2</c:v>
                </c:pt>
                <c:pt idx="516">
                  <c:v>-0.14800000000000021</c:v>
                </c:pt>
                <c:pt idx="517">
                  <c:v>-3.8000000000000041E-2</c:v>
                </c:pt>
                <c:pt idx="518">
                  <c:v>-0.21100000000000024</c:v>
                </c:pt>
                <c:pt idx="519">
                  <c:v>-7.7000000000000013E-2</c:v>
                </c:pt>
                <c:pt idx="520">
                  <c:v>-4.5999999999999992E-2</c:v>
                </c:pt>
                <c:pt idx="521">
                  <c:v>-0.15900000000000114</c:v>
                </c:pt>
                <c:pt idx="522">
                  <c:v>-2.0000000000000052E-3</c:v>
                </c:pt>
                <c:pt idx="523">
                  <c:v>-3.2000000000000042E-2</c:v>
                </c:pt>
                <c:pt idx="524">
                  <c:v>-5.0000000000000114E-3</c:v>
                </c:pt>
                <c:pt idx="525">
                  <c:v>-0.14400000000000004</c:v>
                </c:pt>
                <c:pt idx="526">
                  <c:v>-3.0000000000000051E-2</c:v>
                </c:pt>
                <c:pt idx="527">
                  <c:v>-0.13900000000000001</c:v>
                </c:pt>
                <c:pt idx="528">
                  <c:v>-0.40500000000000008</c:v>
                </c:pt>
                <c:pt idx="529">
                  <c:v>-0.3220000000000024</c:v>
                </c:pt>
                <c:pt idx="530">
                  <c:v>-8.4000000000000047E-2</c:v>
                </c:pt>
                <c:pt idx="531">
                  <c:v>-7.0000000000000021E-2</c:v>
                </c:pt>
                <c:pt idx="532">
                  <c:v>-0.15300000000000041</c:v>
                </c:pt>
                <c:pt idx="533">
                  <c:v>-0.17400000000000004</c:v>
                </c:pt>
                <c:pt idx="534">
                  <c:v>-0.16700000000000004</c:v>
                </c:pt>
                <c:pt idx="535">
                  <c:v>-0.10000000000000003</c:v>
                </c:pt>
                <c:pt idx="536">
                  <c:v>-0.15000000000000024</c:v>
                </c:pt>
                <c:pt idx="537">
                  <c:v>-0.15500000000000044</c:v>
                </c:pt>
                <c:pt idx="538">
                  <c:v>-0.13500000000000001</c:v>
                </c:pt>
                <c:pt idx="539">
                  <c:v>-0.16600000000000004</c:v>
                </c:pt>
                <c:pt idx="540">
                  <c:v>-8.8000000000000064E-2</c:v>
                </c:pt>
                <c:pt idx="541">
                  <c:v>-8.3000000000000046E-2</c:v>
                </c:pt>
                <c:pt idx="542">
                  <c:v>6.6999999999999976E-2</c:v>
                </c:pt>
                <c:pt idx="543">
                  <c:v>-2.0000000000000052E-3</c:v>
                </c:pt>
                <c:pt idx="544">
                  <c:v>-6.0000000000000114E-3</c:v>
                </c:pt>
                <c:pt idx="545">
                  <c:v>1.1000000000000103E-2</c:v>
                </c:pt>
                <c:pt idx="546">
                  <c:v>-2.9000000000000036E-2</c:v>
                </c:pt>
                <c:pt idx="547">
                  <c:v>1.3000000000000041E-2</c:v>
                </c:pt>
                <c:pt idx="548">
                  <c:v>9.0000000000000097E-3</c:v>
                </c:pt>
                <c:pt idx="549">
                  <c:v>-0.17500000000000004</c:v>
                </c:pt>
                <c:pt idx="550">
                  <c:v>-7.0000000000000114E-3</c:v>
                </c:pt>
                <c:pt idx="551">
                  <c:v>1.9999999999999962E-2</c:v>
                </c:pt>
                <c:pt idx="552">
                  <c:v>-0.25100000000000006</c:v>
                </c:pt>
                <c:pt idx="553">
                  <c:v>3.0999999999999972E-2</c:v>
                </c:pt>
                <c:pt idx="554">
                  <c:v>-2.4000000000000032E-2</c:v>
                </c:pt>
                <c:pt idx="555">
                  <c:v>3.999999999999998E-2</c:v>
                </c:pt>
                <c:pt idx="556">
                  <c:v>-7.5000000000000011E-2</c:v>
                </c:pt>
                <c:pt idx="557">
                  <c:v>1.0000000000000041E-3</c:v>
                </c:pt>
                <c:pt idx="558">
                  <c:v>-5.7000000000000023E-2</c:v>
                </c:pt>
                <c:pt idx="559">
                  <c:v>9.3000000000000208E-2</c:v>
                </c:pt>
                <c:pt idx="560">
                  <c:v>0.16500000000000001</c:v>
                </c:pt>
                <c:pt idx="561">
                  <c:v>6.0000000000000114E-3</c:v>
                </c:pt>
                <c:pt idx="562">
                  <c:v>-2.9000000000000036E-2</c:v>
                </c:pt>
                <c:pt idx="563">
                  <c:v>-3.0000000000000092E-3</c:v>
                </c:pt>
                <c:pt idx="564">
                  <c:v>-2.5000000000000046E-2</c:v>
                </c:pt>
                <c:pt idx="565">
                  <c:v>4.8999999999999988E-2</c:v>
                </c:pt>
                <c:pt idx="566">
                  <c:v>6.0000000000000114E-3</c:v>
                </c:pt>
                <c:pt idx="567">
                  <c:v>1.4000000000000021E-2</c:v>
                </c:pt>
                <c:pt idx="568">
                  <c:v>-1.0000000000000021E-2</c:v>
                </c:pt>
                <c:pt idx="569">
                  <c:v>0.10899999999999999</c:v>
                </c:pt>
                <c:pt idx="570">
                  <c:v>3.2999999999999981E-2</c:v>
                </c:pt>
                <c:pt idx="571">
                  <c:v>7.6999999999999999E-2</c:v>
                </c:pt>
                <c:pt idx="572">
                  <c:v>-1.6000000000000021E-2</c:v>
                </c:pt>
                <c:pt idx="573">
                  <c:v>0.224</c:v>
                </c:pt>
                <c:pt idx="574">
                  <c:v>7.5999999999999984E-2</c:v>
                </c:pt>
                <c:pt idx="575">
                  <c:v>0.13400000000000001</c:v>
                </c:pt>
                <c:pt idx="576">
                  <c:v>-5.0000000000000114E-3</c:v>
                </c:pt>
                <c:pt idx="577">
                  <c:v>9.0000000000000097E-3</c:v>
                </c:pt>
                <c:pt idx="578">
                  <c:v>1.8000000000000023E-2</c:v>
                </c:pt>
                <c:pt idx="579">
                  <c:v>3.5999999999999976E-2</c:v>
                </c:pt>
                <c:pt idx="580">
                  <c:v>-3.0000000000000051E-2</c:v>
                </c:pt>
                <c:pt idx="581">
                  <c:v>7.8000000000000014E-2</c:v>
                </c:pt>
                <c:pt idx="582">
                  <c:v>-0.20200000000000001</c:v>
                </c:pt>
                <c:pt idx="583">
                  <c:v>-3.2000000000000042E-2</c:v>
                </c:pt>
                <c:pt idx="584">
                  <c:v>-3.700000000000031E-2</c:v>
                </c:pt>
                <c:pt idx="585">
                  <c:v>7.3000000000000009E-2</c:v>
                </c:pt>
                <c:pt idx="586">
                  <c:v>-4.2000000000000093E-2</c:v>
                </c:pt>
                <c:pt idx="587">
                  <c:v>-7.3000000000000009E-2</c:v>
                </c:pt>
                <c:pt idx="588">
                  <c:v>-0.13300000000000001</c:v>
                </c:pt>
                <c:pt idx="589">
                  <c:v>-6.3E-2</c:v>
                </c:pt>
                <c:pt idx="590">
                  <c:v>-7.5000000000000011E-2</c:v>
                </c:pt>
                <c:pt idx="591">
                  <c:v>-5.3999999999999992E-2</c:v>
                </c:pt>
                <c:pt idx="592">
                  <c:v>6.0000000000000114E-3</c:v>
                </c:pt>
                <c:pt idx="593">
                  <c:v>-0.127</c:v>
                </c:pt>
                <c:pt idx="594">
                  <c:v>3.199999999999998E-2</c:v>
                </c:pt>
                <c:pt idx="595">
                  <c:v>-2.6000000000000082E-2</c:v>
                </c:pt>
                <c:pt idx="596">
                  <c:v>5.099999999999999E-2</c:v>
                </c:pt>
                <c:pt idx="597">
                  <c:v>-0.16800000000000004</c:v>
                </c:pt>
                <c:pt idx="598">
                  <c:v>-0.13600000000000001</c:v>
                </c:pt>
                <c:pt idx="599">
                  <c:v>-0.17400000000000004</c:v>
                </c:pt>
                <c:pt idx="600">
                  <c:v>-1.3000000000000041E-2</c:v>
                </c:pt>
                <c:pt idx="601">
                  <c:v>-8.6000000000000021E-2</c:v>
                </c:pt>
                <c:pt idx="602">
                  <c:v>-0.12000000000000002</c:v>
                </c:pt>
                <c:pt idx="603">
                  <c:v>-9.3000000000000208E-2</c:v>
                </c:pt>
                <c:pt idx="604">
                  <c:v>-5.5999999999999994E-2</c:v>
                </c:pt>
                <c:pt idx="605">
                  <c:v>-8.2000000000000017E-2</c:v>
                </c:pt>
                <c:pt idx="606">
                  <c:v>-3.3000000000000036E-2</c:v>
                </c:pt>
                <c:pt idx="607">
                  <c:v>-0.13600000000000001</c:v>
                </c:pt>
                <c:pt idx="608">
                  <c:v>-0.11299999999999998</c:v>
                </c:pt>
                <c:pt idx="609">
                  <c:v>-9.9000000000000046E-2</c:v>
                </c:pt>
                <c:pt idx="610">
                  <c:v>-9.1000000000000025E-2</c:v>
                </c:pt>
                <c:pt idx="611">
                  <c:v>-9.8000000000000226E-2</c:v>
                </c:pt>
                <c:pt idx="612">
                  <c:v>-7.0000000000000021E-2</c:v>
                </c:pt>
                <c:pt idx="613">
                  <c:v>2.3999999999999966E-2</c:v>
                </c:pt>
                <c:pt idx="614">
                  <c:v>3.2999999999999981E-2</c:v>
                </c:pt>
                <c:pt idx="615">
                  <c:v>-4.4999999999999984E-2</c:v>
                </c:pt>
                <c:pt idx="616">
                  <c:v>-0.14100000000000001</c:v>
                </c:pt>
                <c:pt idx="617">
                  <c:v>-0.191</c:v>
                </c:pt>
                <c:pt idx="618">
                  <c:v>-2.6000000000000082E-2</c:v>
                </c:pt>
                <c:pt idx="619">
                  <c:v>1.0000000000000021E-2</c:v>
                </c:pt>
                <c:pt idx="620">
                  <c:v>-3.0000000000000092E-3</c:v>
                </c:pt>
                <c:pt idx="621">
                  <c:v>6.9999999999999993E-2</c:v>
                </c:pt>
                <c:pt idx="622">
                  <c:v>-0.13800000000000001</c:v>
                </c:pt>
                <c:pt idx="623">
                  <c:v>-0.11699999999999998</c:v>
                </c:pt>
                <c:pt idx="624">
                  <c:v>-0.05</c:v>
                </c:pt>
                <c:pt idx="625">
                  <c:v>-0.10400000000000006</c:v>
                </c:pt>
                <c:pt idx="626">
                  <c:v>-3.0000000000000092E-3</c:v>
                </c:pt>
                <c:pt idx="627">
                  <c:v>-1.8000000000000023E-2</c:v>
                </c:pt>
                <c:pt idx="628">
                  <c:v>-0.16000000000000003</c:v>
                </c:pt>
                <c:pt idx="629">
                  <c:v>-0.11199999999999995</c:v>
                </c:pt>
                <c:pt idx="630">
                  <c:v>-5.3000000000000012E-2</c:v>
                </c:pt>
                <c:pt idx="631">
                  <c:v>-2.0000000000000052E-3</c:v>
                </c:pt>
                <c:pt idx="632">
                  <c:v>-3.3000000000000036E-2</c:v>
                </c:pt>
                <c:pt idx="633">
                  <c:v>-8.9000000000000065E-2</c:v>
                </c:pt>
                <c:pt idx="634">
                  <c:v>-4.7999999999999994E-2</c:v>
                </c:pt>
                <c:pt idx="635">
                  <c:v>-4.2000000000000093E-2</c:v>
                </c:pt>
                <c:pt idx="636">
                  <c:v>-9.0000000000000024E-2</c:v>
                </c:pt>
                <c:pt idx="637">
                  <c:v>-0.18500000000000041</c:v>
                </c:pt>
                <c:pt idx="638">
                  <c:v>-6.4000000000000112E-2</c:v>
                </c:pt>
                <c:pt idx="639">
                  <c:v>-5.1999999999999991E-2</c:v>
                </c:pt>
                <c:pt idx="640">
                  <c:v>6.0000000000000032E-2</c:v>
                </c:pt>
                <c:pt idx="641">
                  <c:v>-9.4000000000000028E-2</c:v>
                </c:pt>
                <c:pt idx="642">
                  <c:v>-8.3000000000000046E-2</c:v>
                </c:pt>
                <c:pt idx="643">
                  <c:v>-3.2000000000000042E-2</c:v>
                </c:pt>
                <c:pt idx="644">
                  <c:v>-9.4000000000000028E-2</c:v>
                </c:pt>
                <c:pt idx="645">
                  <c:v>-0.10899999999999999</c:v>
                </c:pt>
                <c:pt idx="646">
                  <c:v>-1.9000000000000156E-2</c:v>
                </c:pt>
                <c:pt idx="647">
                  <c:v>1.0000000000000041E-3</c:v>
                </c:pt>
                <c:pt idx="648">
                  <c:v>3.2999999999999981E-2</c:v>
                </c:pt>
                <c:pt idx="649">
                  <c:v>-0.19900000000000001</c:v>
                </c:pt>
                <c:pt idx="650">
                  <c:v>-0.05</c:v>
                </c:pt>
                <c:pt idx="651">
                  <c:v>-3.2000000000000042E-2</c:v>
                </c:pt>
                <c:pt idx="652">
                  <c:v>-0.19600000000000001</c:v>
                </c:pt>
                <c:pt idx="653">
                  <c:v>-6.2000000000000034E-2</c:v>
                </c:pt>
                <c:pt idx="654">
                  <c:v>1.7000000000000022E-2</c:v>
                </c:pt>
                <c:pt idx="655">
                  <c:v>-6.3E-2</c:v>
                </c:pt>
                <c:pt idx="656">
                  <c:v>6.3E-2</c:v>
                </c:pt>
                <c:pt idx="657">
                  <c:v>-0.11099999999999995</c:v>
                </c:pt>
                <c:pt idx="658">
                  <c:v>-4.0000000000000114E-3</c:v>
                </c:pt>
                <c:pt idx="659">
                  <c:v>-0.18100000000000024</c:v>
                </c:pt>
                <c:pt idx="660">
                  <c:v>-0.20400000000000001</c:v>
                </c:pt>
                <c:pt idx="661">
                  <c:v>8.8000000000000064E-2</c:v>
                </c:pt>
                <c:pt idx="662">
                  <c:v>-5.1999999999999991E-2</c:v>
                </c:pt>
                <c:pt idx="663">
                  <c:v>-8.1000000000000016E-2</c:v>
                </c:pt>
                <c:pt idx="664">
                  <c:v>-0.13600000000000001</c:v>
                </c:pt>
                <c:pt idx="665">
                  <c:v>-8.5000000000000048E-2</c:v>
                </c:pt>
                <c:pt idx="666">
                  <c:v>-5.7000000000000023E-2</c:v>
                </c:pt>
                <c:pt idx="667">
                  <c:v>-4.0000000000000063E-2</c:v>
                </c:pt>
                <c:pt idx="668">
                  <c:v>-5.3000000000000012E-2</c:v>
                </c:pt>
                <c:pt idx="669">
                  <c:v>-4.7999999999999994E-2</c:v>
                </c:pt>
                <c:pt idx="670">
                  <c:v>-9.0000000000000097E-3</c:v>
                </c:pt>
                <c:pt idx="671">
                  <c:v>-9.2000000000000026E-2</c:v>
                </c:pt>
                <c:pt idx="672">
                  <c:v>-7.5000000000000011E-2</c:v>
                </c:pt>
                <c:pt idx="673">
                  <c:v>-5.0000000000000114E-3</c:v>
                </c:pt>
                <c:pt idx="674">
                  <c:v>-9.0000000000000097E-3</c:v>
                </c:pt>
                <c:pt idx="675">
                  <c:v>3.8999999999999979E-2</c:v>
                </c:pt>
                <c:pt idx="676">
                  <c:v>-0.10500000000000009</c:v>
                </c:pt>
                <c:pt idx="677">
                  <c:v>-0.127</c:v>
                </c:pt>
                <c:pt idx="678">
                  <c:v>-1.1000000000000103E-2</c:v>
                </c:pt>
                <c:pt idx="679">
                  <c:v>-6.8000000000000019E-2</c:v>
                </c:pt>
                <c:pt idx="680">
                  <c:v>-2.1000000000000046E-2</c:v>
                </c:pt>
                <c:pt idx="681">
                  <c:v>1.4000000000000021E-2</c:v>
                </c:pt>
                <c:pt idx="682">
                  <c:v>-4.3000000000000038E-2</c:v>
                </c:pt>
                <c:pt idx="683">
                  <c:v>-0.16200000000000003</c:v>
                </c:pt>
                <c:pt idx="684">
                  <c:v>0.05</c:v>
                </c:pt>
                <c:pt idx="685">
                  <c:v>-8.5000000000000048E-2</c:v>
                </c:pt>
                <c:pt idx="686">
                  <c:v>6.0000000000000032E-2</c:v>
                </c:pt>
                <c:pt idx="687">
                  <c:v>-6.6000000000000003E-2</c:v>
                </c:pt>
                <c:pt idx="688">
                  <c:v>-8.8000000000000064E-2</c:v>
                </c:pt>
                <c:pt idx="689">
                  <c:v>-3.0000000000000092E-3</c:v>
                </c:pt>
                <c:pt idx="690">
                  <c:v>4.4999999999999984E-2</c:v>
                </c:pt>
                <c:pt idx="691">
                  <c:v>8.0000000000000227E-3</c:v>
                </c:pt>
                <c:pt idx="692">
                  <c:v>0.19900000000000001</c:v>
                </c:pt>
                <c:pt idx="693">
                  <c:v>0.26100000000000001</c:v>
                </c:pt>
                <c:pt idx="694">
                  <c:v>0.30000000000000032</c:v>
                </c:pt>
                <c:pt idx="695">
                  <c:v>0.36000000000000032</c:v>
                </c:pt>
                <c:pt idx="696">
                  <c:v>0.52700000000000002</c:v>
                </c:pt>
                <c:pt idx="697">
                  <c:v>0.64000000000000479</c:v>
                </c:pt>
                <c:pt idx="698">
                  <c:v>0.87200000000000411</c:v>
                </c:pt>
                <c:pt idx="699">
                  <c:v>0.93500000000000005</c:v>
                </c:pt>
                <c:pt idx="700">
                  <c:v>0.95400000000000063</c:v>
                </c:pt>
                <c:pt idx="701">
                  <c:v>1.1080000000000001</c:v>
                </c:pt>
                <c:pt idx="702">
                  <c:v>1.216</c:v>
                </c:pt>
                <c:pt idx="703">
                  <c:v>1.292</c:v>
                </c:pt>
                <c:pt idx="704">
                  <c:v>1.446</c:v>
                </c:pt>
                <c:pt idx="705">
                  <c:v>1.6660000000000001</c:v>
                </c:pt>
                <c:pt idx="706">
                  <c:v>1.587</c:v>
                </c:pt>
                <c:pt idx="707">
                  <c:v>1.653</c:v>
                </c:pt>
                <c:pt idx="708">
                  <c:v>1.7929999999999917</c:v>
                </c:pt>
                <c:pt idx="709">
                  <c:v>1.8240000000000001</c:v>
                </c:pt>
                <c:pt idx="710">
                  <c:v>1.9590000000000001</c:v>
                </c:pt>
                <c:pt idx="711">
                  <c:v>2.2159999999999997</c:v>
                </c:pt>
                <c:pt idx="712">
                  <c:v>2.27</c:v>
                </c:pt>
                <c:pt idx="713">
                  <c:v>2.524</c:v>
                </c:pt>
                <c:pt idx="714">
                  <c:v>2.1999999999999997</c:v>
                </c:pt>
                <c:pt idx="715">
                  <c:v>2.577</c:v>
                </c:pt>
                <c:pt idx="716">
                  <c:v>2.7329999999999997</c:v>
                </c:pt>
                <c:pt idx="717">
                  <c:v>2.7949999999999999</c:v>
                </c:pt>
                <c:pt idx="718">
                  <c:v>2.82</c:v>
                </c:pt>
                <c:pt idx="719">
                  <c:v>2.9539999999999997</c:v>
                </c:pt>
                <c:pt idx="720">
                  <c:v>3.0409999999999999</c:v>
                </c:pt>
                <c:pt idx="721">
                  <c:v>3.23</c:v>
                </c:pt>
                <c:pt idx="722">
                  <c:v>3.2600000000000002</c:v>
                </c:pt>
                <c:pt idx="723">
                  <c:v>3.5179999999999998</c:v>
                </c:pt>
                <c:pt idx="724">
                  <c:v>3.5229999999999997</c:v>
                </c:pt>
                <c:pt idx="725">
                  <c:v>3.718</c:v>
                </c:pt>
                <c:pt idx="726">
                  <c:v>3.71</c:v>
                </c:pt>
                <c:pt idx="727">
                  <c:v>3.7529999999999997</c:v>
                </c:pt>
                <c:pt idx="728">
                  <c:v>3.9759999999999978</c:v>
                </c:pt>
                <c:pt idx="729">
                  <c:v>4.01</c:v>
                </c:pt>
                <c:pt idx="730">
                  <c:v>4.1519999999999975</c:v>
                </c:pt>
                <c:pt idx="731">
                  <c:v>4.3369999999999997</c:v>
                </c:pt>
                <c:pt idx="732">
                  <c:v>4.2919999999999998</c:v>
                </c:pt>
                <c:pt idx="733">
                  <c:v>4.4589999999999996</c:v>
                </c:pt>
                <c:pt idx="734">
                  <c:v>4.4909999999999997</c:v>
                </c:pt>
                <c:pt idx="735">
                  <c:v>4.6289999999999845</c:v>
                </c:pt>
                <c:pt idx="736">
                  <c:v>4.681</c:v>
                </c:pt>
                <c:pt idx="737">
                  <c:v>4.5409999999999995</c:v>
                </c:pt>
                <c:pt idx="738">
                  <c:v>4.83</c:v>
                </c:pt>
                <c:pt idx="739">
                  <c:v>4.7619999999999996</c:v>
                </c:pt>
                <c:pt idx="740">
                  <c:v>5.1619999999999955</c:v>
                </c:pt>
                <c:pt idx="741">
                  <c:v>5.0699999999999985</c:v>
                </c:pt>
                <c:pt idx="742">
                  <c:v>5.1349999999999945</c:v>
                </c:pt>
                <c:pt idx="743">
                  <c:v>5.2489999999999997</c:v>
                </c:pt>
                <c:pt idx="744">
                  <c:v>5.2629999999999955</c:v>
                </c:pt>
                <c:pt idx="745">
                  <c:v>5.4059999999999997</c:v>
                </c:pt>
                <c:pt idx="746">
                  <c:v>5.4700000000000024</c:v>
                </c:pt>
                <c:pt idx="747">
                  <c:v>5.6169999999999956</c:v>
                </c:pt>
                <c:pt idx="748">
                  <c:v>5.6239999999999855</c:v>
                </c:pt>
                <c:pt idx="749">
                  <c:v>5.8599999999999985</c:v>
                </c:pt>
                <c:pt idx="750">
                  <c:v>5.8659999999999846</c:v>
                </c:pt>
                <c:pt idx="751">
                  <c:v>6.101</c:v>
                </c:pt>
                <c:pt idx="752">
                  <c:v>5.9720000000000004</c:v>
                </c:pt>
                <c:pt idx="753">
                  <c:v>6.1579999999999755</c:v>
                </c:pt>
                <c:pt idx="754">
                  <c:v>6.1989999999999945</c:v>
                </c:pt>
                <c:pt idx="755">
                  <c:v>6.3529999999999855</c:v>
                </c:pt>
                <c:pt idx="756">
                  <c:v>6.1859999999999955</c:v>
                </c:pt>
                <c:pt idx="757">
                  <c:v>6.532</c:v>
                </c:pt>
                <c:pt idx="758">
                  <c:v>6.492</c:v>
                </c:pt>
                <c:pt idx="759">
                  <c:v>6.5839999999999996</c:v>
                </c:pt>
                <c:pt idx="760">
                  <c:v>6.681</c:v>
                </c:pt>
                <c:pt idx="761">
                  <c:v>6.7829999999999995</c:v>
                </c:pt>
                <c:pt idx="762">
                  <c:v>6.9289999999999985</c:v>
                </c:pt>
                <c:pt idx="763">
                  <c:v>6.9130000000000003</c:v>
                </c:pt>
                <c:pt idx="764">
                  <c:v>6.992</c:v>
                </c:pt>
                <c:pt idx="765">
                  <c:v>7.2839999999999998</c:v>
                </c:pt>
                <c:pt idx="766">
                  <c:v>7.3239999999999945</c:v>
                </c:pt>
                <c:pt idx="767">
                  <c:v>7.4939999999999998</c:v>
                </c:pt>
                <c:pt idx="768">
                  <c:v>7.3969999999999985</c:v>
                </c:pt>
                <c:pt idx="769">
                  <c:v>7.5439999999999996</c:v>
                </c:pt>
                <c:pt idx="770">
                  <c:v>7.3569999999999975</c:v>
                </c:pt>
                <c:pt idx="771">
                  <c:v>7.3469999999999995</c:v>
                </c:pt>
                <c:pt idx="772">
                  <c:v>7.6449999999999845</c:v>
                </c:pt>
                <c:pt idx="773">
                  <c:v>8.0230000000000015</c:v>
                </c:pt>
                <c:pt idx="774">
                  <c:v>8.1430000000000025</c:v>
                </c:pt>
                <c:pt idx="775">
                  <c:v>8.0090000000000003</c:v>
                </c:pt>
                <c:pt idx="776">
                  <c:v>8.1390000000000011</c:v>
                </c:pt>
                <c:pt idx="777">
                  <c:v>8.1880000000000006</c:v>
                </c:pt>
                <c:pt idx="778">
                  <c:v>8.120000000000001</c:v>
                </c:pt>
                <c:pt idx="779">
                  <c:v>8.3420000000000005</c:v>
                </c:pt>
                <c:pt idx="780">
                  <c:v>8.3870000000000005</c:v>
                </c:pt>
                <c:pt idx="781">
                  <c:v>8.447000000000001</c:v>
                </c:pt>
                <c:pt idx="782">
                  <c:v>8.6110000000000024</c:v>
                </c:pt>
                <c:pt idx="783">
                  <c:v>8.3980000000000015</c:v>
                </c:pt>
                <c:pt idx="784">
                  <c:v>8.3690000000000246</c:v>
                </c:pt>
                <c:pt idx="785">
                  <c:v>8.23</c:v>
                </c:pt>
                <c:pt idx="786">
                  <c:v>8.4730000000000008</c:v>
                </c:pt>
                <c:pt idx="787">
                  <c:v>8.4330000000000016</c:v>
                </c:pt>
                <c:pt idx="788">
                  <c:v>8.3280000000000012</c:v>
                </c:pt>
                <c:pt idx="789">
                  <c:v>8.1840000000000011</c:v>
                </c:pt>
                <c:pt idx="790">
                  <c:v>8.3170000000000002</c:v>
                </c:pt>
                <c:pt idx="791">
                  <c:v>8.2860000000000014</c:v>
                </c:pt>
                <c:pt idx="792">
                  <c:v>8.3140000000000001</c:v>
                </c:pt>
                <c:pt idx="793">
                  <c:v>8.1310000000000002</c:v>
                </c:pt>
                <c:pt idx="794">
                  <c:v>8.3800000000000008</c:v>
                </c:pt>
                <c:pt idx="795">
                  <c:v>8.2230000000000008</c:v>
                </c:pt>
                <c:pt idx="796">
                  <c:v>8.4480000000000004</c:v>
                </c:pt>
                <c:pt idx="797">
                  <c:v>8.3320000000000007</c:v>
                </c:pt>
                <c:pt idx="798">
                  <c:v>8.407</c:v>
                </c:pt>
                <c:pt idx="799">
                  <c:v>8.2670000000000012</c:v>
                </c:pt>
                <c:pt idx="800">
                  <c:v>8.2489999999999988</c:v>
                </c:pt>
                <c:pt idx="801">
                  <c:v>8.24</c:v>
                </c:pt>
                <c:pt idx="802">
                  <c:v>8.3210000000000015</c:v>
                </c:pt>
                <c:pt idx="803">
                  <c:v>8.2730000000000015</c:v>
                </c:pt>
                <c:pt idx="804">
                  <c:v>8.3990000000000027</c:v>
                </c:pt>
                <c:pt idx="805">
                  <c:v>8.3140000000000001</c:v>
                </c:pt>
                <c:pt idx="806">
                  <c:v>8.5120000000000005</c:v>
                </c:pt>
                <c:pt idx="807">
                  <c:v>8.4240000000000013</c:v>
                </c:pt>
                <c:pt idx="808">
                  <c:v>8.5190000000000001</c:v>
                </c:pt>
                <c:pt idx="809">
                  <c:v>8.3350000000000026</c:v>
                </c:pt>
                <c:pt idx="810">
                  <c:v>8.0790000000000006</c:v>
                </c:pt>
                <c:pt idx="811">
                  <c:v>8.157</c:v>
                </c:pt>
                <c:pt idx="812">
                  <c:v>8.2880000000000003</c:v>
                </c:pt>
                <c:pt idx="813">
                  <c:v>8.34</c:v>
                </c:pt>
                <c:pt idx="814">
                  <c:v>8.4850000000000048</c:v>
                </c:pt>
                <c:pt idx="815">
                  <c:v>8.4540000000000006</c:v>
                </c:pt>
                <c:pt idx="816">
                  <c:v>8.3170000000000002</c:v>
                </c:pt>
                <c:pt idx="817">
                  <c:v>8.0210000000000008</c:v>
                </c:pt>
                <c:pt idx="818">
                  <c:v>8.3230000000000004</c:v>
                </c:pt>
                <c:pt idx="819">
                  <c:v>8.2760000000000016</c:v>
                </c:pt>
                <c:pt idx="820">
                  <c:v>8.3690000000000246</c:v>
                </c:pt>
                <c:pt idx="821">
                  <c:v>8.3310000000000013</c:v>
                </c:pt>
                <c:pt idx="822">
                  <c:v>8.5060000000000002</c:v>
                </c:pt>
                <c:pt idx="823">
                  <c:v>8.7430000000000003</c:v>
                </c:pt>
                <c:pt idx="824">
                  <c:v>8.5510000000000002</c:v>
                </c:pt>
                <c:pt idx="825">
                  <c:v>8.7840000000000025</c:v>
                </c:pt>
                <c:pt idx="826">
                  <c:v>8.8880000000000035</c:v>
                </c:pt>
                <c:pt idx="827">
                  <c:v>9.0890000000000004</c:v>
                </c:pt>
                <c:pt idx="828">
                  <c:v>9.0230000000000015</c:v>
                </c:pt>
                <c:pt idx="829">
                  <c:v>8.9760000000000026</c:v>
                </c:pt>
                <c:pt idx="830">
                  <c:v>9.14</c:v>
                </c:pt>
                <c:pt idx="831">
                  <c:v>9.1980000000000004</c:v>
                </c:pt>
                <c:pt idx="832">
                  <c:v>9.1750000000000007</c:v>
                </c:pt>
                <c:pt idx="833">
                  <c:v>9.0990000000000002</c:v>
                </c:pt>
                <c:pt idx="834">
                  <c:v>9.2540000000000013</c:v>
                </c:pt>
                <c:pt idx="835">
                  <c:v>9.218</c:v>
                </c:pt>
                <c:pt idx="836">
                  <c:v>9.23</c:v>
                </c:pt>
                <c:pt idx="837">
                  <c:v>9.2650000000000006</c:v>
                </c:pt>
                <c:pt idx="838">
                  <c:v>9.0940000000000012</c:v>
                </c:pt>
                <c:pt idx="839">
                  <c:v>9.1180000000000003</c:v>
                </c:pt>
                <c:pt idx="840">
                  <c:v>9.2469999999999999</c:v>
                </c:pt>
                <c:pt idx="841">
                  <c:v>9.1490000000000009</c:v>
                </c:pt>
                <c:pt idx="842">
                  <c:v>9.1160000000000014</c:v>
                </c:pt>
                <c:pt idx="843">
                  <c:v>9.3670000000000027</c:v>
                </c:pt>
                <c:pt idx="844">
                  <c:v>9.4950000000000028</c:v>
                </c:pt>
                <c:pt idx="845">
                  <c:v>9.4250000000000007</c:v>
                </c:pt>
                <c:pt idx="846">
                  <c:v>9.3000000000000007</c:v>
                </c:pt>
                <c:pt idx="847">
                  <c:v>9.0870000000000015</c:v>
                </c:pt>
                <c:pt idx="848">
                  <c:v>9.2439999999999998</c:v>
                </c:pt>
                <c:pt idx="849">
                  <c:v>9.2740000000000009</c:v>
                </c:pt>
                <c:pt idx="850">
                  <c:v>9.2750000000000004</c:v>
                </c:pt>
                <c:pt idx="851">
                  <c:v>9.423</c:v>
                </c:pt>
                <c:pt idx="852">
                  <c:v>9.3590000000000266</c:v>
                </c:pt>
                <c:pt idx="853">
                  <c:v>9.3360000000000003</c:v>
                </c:pt>
                <c:pt idx="854">
                  <c:v>9.2760000000000016</c:v>
                </c:pt>
                <c:pt idx="855">
                  <c:v>9.4130000000000003</c:v>
                </c:pt>
                <c:pt idx="856">
                  <c:v>9.338000000000001</c:v>
                </c:pt>
                <c:pt idx="857">
                  <c:v>9.2580000000000009</c:v>
                </c:pt>
                <c:pt idx="858">
                  <c:v>9.4410000000000025</c:v>
                </c:pt>
                <c:pt idx="859">
                  <c:v>9.4430000000000014</c:v>
                </c:pt>
                <c:pt idx="860">
                  <c:v>9.3310000000000013</c:v>
                </c:pt>
                <c:pt idx="861">
                  <c:v>9.468</c:v>
                </c:pt>
                <c:pt idx="862">
                  <c:v>9.3210000000000015</c:v>
                </c:pt>
                <c:pt idx="863">
                  <c:v>9.6150000000000002</c:v>
                </c:pt>
                <c:pt idx="864">
                  <c:v>9.4170000000000016</c:v>
                </c:pt>
                <c:pt idx="865">
                  <c:v>9.2730000000000015</c:v>
                </c:pt>
                <c:pt idx="866">
                  <c:v>9.5730000000000004</c:v>
                </c:pt>
                <c:pt idx="867">
                  <c:v>9.4360000000000035</c:v>
                </c:pt>
                <c:pt idx="868">
                  <c:v>9.3950000000000067</c:v>
                </c:pt>
                <c:pt idx="869">
                  <c:v>9.4110000000000014</c:v>
                </c:pt>
                <c:pt idx="870">
                  <c:v>9.4610000000000003</c:v>
                </c:pt>
                <c:pt idx="871">
                  <c:v>9.2100000000000009</c:v>
                </c:pt>
                <c:pt idx="872">
                  <c:v>9.4850000000000048</c:v>
                </c:pt>
                <c:pt idx="873">
                  <c:v>9.6840000000000011</c:v>
                </c:pt>
                <c:pt idx="874">
                  <c:v>9.5070000000000014</c:v>
                </c:pt>
                <c:pt idx="875">
                  <c:v>9.3820000000000068</c:v>
                </c:pt>
                <c:pt idx="876">
                  <c:v>9.4810000000000034</c:v>
                </c:pt>
                <c:pt idx="877">
                  <c:v>9.4690000000000047</c:v>
                </c:pt>
                <c:pt idx="878">
                  <c:v>9.4090000000000007</c:v>
                </c:pt>
                <c:pt idx="879">
                  <c:v>9.593</c:v>
                </c:pt>
                <c:pt idx="880">
                  <c:v>9.6800000000000015</c:v>
                </c:pt>
                <c:pt idx="881">
                  <c:v>9.6130000000000013</c:v>
                </c:pt>
                <c:pt idx="882">
                  <c:v>9.6280000000000001</c:v>
                </c:pt>
                <c:pt idx="883">
                  <c:v>9.4550000000000267</c:v>
                </c:pt>
                <c:pt idx="884">
                  <c:v>9.5460000000000012</c:v>
                </c:pt>
                <c:pt idx="885">
                  <c:v>9.5030000000000001</c:v>
                </c:pt>
                <c:pt idx="886">
                  <c:v>9.5390000000000015</c:v>
                </c:pt>
                <c:pt idx="887">
                  <c:v>9.4880000000000013</c:v>
                </c:pt>
                <c:pt idx="888">
                  <c:v>9.5030000000000001</c:v>
                </c:pt>
                <c:pt idx="889">
                  <c:v>9.5840000000000014</c:v>
                </c:pt>
                <c:pt idx="890">
                  <c:v>9.5340000000000025</c:v>
                </c:pt>
                <c:pt idx="891">
                  <c:v>9.4530000000000047</c:v>
                </c:pt>
                <c:pt idx="892">
                  <c:v>9.5290000000000017</c:v>
                </c:pt>
                <c:pt idx="893">
                  <c:v>9.4910000000000014</c:v>
                </c:pt>
                <c:pt idx="894">
                  <c:v>9.4510000000000005</c:v>
                </c:pt>
                <c:pt idx="895">
                  <c:v>9.4160000000000004</c:v>
                </c:pt>
                <c:pt idx="896">
                  <c:v>9.6580000000000013</c:v>
                </c:pt>
                <c:pt idx="897">
                  <c:v>9.5840000000000014</c:v>
                </c:pt>
                <c:pt idx="898">
                  <c:v>9.4740000000000002</c:v>
                </c:pt>
                <c:pt idx="899">
                  <c:v>9.5740000000000016</c:v>
                </c:pt>
                <c:pt idx="900">
                  <c:v>9.48</c:v>
                </c:pt>
                <c:pt idx="901">
                  <c:v>9.5740000000000016</c:v>
                </c:pt>
                <c:pt idx="902">
                  <c:v>9.718</c:v>
                </c:pt>
                <c:pt idx="903">
                  <c:v>9.6820000000000004</c:v>
                </c:pt>
                <c:pt idx="904">
                  <c:v>9.6110000000000024</c:v>
                </c:pt>
                <c:pt idx="905">
                  <c:v>9.4910000000000014</c:v>
                </c:pt>
                <c:pt idx="906">
                  <c:v>9.5390000000000015</c:v>
                </c:pt>
                <c:pt idx="907">
                  <c:v>9.5550000000000068</c:v>
                </c:pt>
                <c:pt idx="908">
                  <c:v>9.5200000000000014</c:v>
                </c:pt>
                <c:pt idx="909">
                  <c:v>9.6230000000000011</c:v>
                </c:pt>
                <c:pt idx="910">
                  <c:v>9.6620000000000008</c:v>
                </c:pt>
                <c:pt idx="911">
                  <c:v>9.5760000000000005</c:v>
                </c:pt>
                <c:pt idx="912">
                  <c:v>9.6140000000000008</c:v>
                </c:pt>
                <c:pt idx="913">
                  <c:v>9.5740000000000016</c:v>
                </c:pt>
                <c:pt idx="914">
                  <c:v>9.5640000000000001</c:v>
                </c:pt>
                <c:pt idx="915">
                  <c:v>9.7000000000000011</c:v>
                </c:pt>
                <c:pt idx="916">
                  <c:v>9.59</c:v>
                </c:pt>
                <c:pt idx="917">
                  <c:v>9.5660000000000007</c:v>
                </c:pt>
                <c:pt idx="918">
                  <c:v>9.4790000000000028</c:v>
                </c:pt>
                <c:pt idx="919">
                  <c:v>9.6630000000000003</c:v>
                </c:pt>
                <c:pt idx="920">
                  <c:v>9.5940000000000012</c:v>
                </c:pt>
                <c:pt idx="921">
                  <c:v>9.6310000000000002</c:v>
                </c:pt>
                <c:pt idx="922">
                  <c:v>9.7479999999999993</c:v>
                </c:pt>
                <c:pt idx="923">
                  <c:v>9.4370000000000012</c:v>
                </c:pt>
                <c:pt idx="924">
                  <c:v>9.636000000000001</c:v>
                </c:pt>
                <c:pt idx="925">
                  <c:v>9.4820000000000046</c:v>
                </c:pt>
                <c:pt idx="926">
                  <c:v>9.5620000000000047</c:v>
                </c:pt>
                <c:pt idx="927">
                  <c:v>9.5810000000000013</c:v>
                </c:pt>
                <c:pt idx="928">
                  <c:v>9.4950000000000028</c:v>
                </c:pt>
                <c:pt idx="929">
                  <c:v>9.5450000000000017</c:v>
                </c:pt>
                <c:pt idx="930">
                  <c:v>9.6070000000000011</c:v>
                </c:pt>
                <c:pt idx="931">
                  <c:v>9.4960000000000004</c:v>
                </c:pt>
                <c:pt idx="932">
                  <c:v>9.636000000000001</c:v>
                </c:pt>
                <c:pt idx="933">
                  <c:v>9.57</c:v>
                </c:pt>
                <c:pt idx="934">
                  <c:v>9.6950000000000003</c:v>
                </c:pt>
                <c:pt idx="935">
                  <c:v>9.766</c:v>
                </c:pt>
                <c:pt idx="936">
                  <c:v>9.6780000000000008</c:v>
                </c:pt>
                <c:pt idx="937">
                  <c:v>9.7900000000000009</c:v>
                </c:pt>
                <c:pt idx="938">
                  <c:v>9.7370000000000001</c:v>
                </c:pt>
                <c:pt idx="939">
                  <c:v>9.657</c:v>
                </c:pt>
                <c:pt idx="940">
                  <c:v>9.5570000000000004</c:v>
                </c:pt>
                <c:pt idx="941">
                  <c:v>9.4710000000000001</c:v>
                </c:pt>
                <c:pt idx="942">
                  <c:v>9.4730000000000008</c:v>
                </c:pt>
                <c:pt idx="943">
                  <c:v>9.7580000000000009</c:v>
                </c:pt>
                <c:pt idx="944">
                  <c:v>9.7590000000000003</c:v>
                </c:pt>
                <c:pt idx="945">
                  <c:v>9.7479999999999993</c:v>
                </c:pt>
                <c:pt idx="946">
                  <c:v>9.7050000000000001</c:v>
                </c:pt>
                <c:pt idx="947">
                  <c:v>9.4850000000000048</c:v>
                </c:pt>
                <c:pt idx="948">
                  <c:v>9.5520000000000067</c:v>
                </c:pt>
                <c:pt idx="949">
                  <c:v>9.6000000000000014</c:v>
                </c:pt>
                <c:pt idx="950">
                  <c:v>9.4870000000000001</c:v>
                </c:pt>
                <c:pt idx="951">
                  <c:v>9.6880000000000006</c:v>
                </c:pt>
                <c:pt idx="952">
                  <c:v>9.6940000000000008</c:v>
                </c:pt>
                <c:pt idx="953">
                  <c:v>9.7200000000000024</c:v>
                </c:pt>
                <c:pt idx="954">
                  <c:v>9.6240000000000006</c:v>
                </c:pt>
                <c:pt idx="955">
                  <c:v>9.6760000000000002</c:v>
                </c:pt>
                <c:pt idx="956">
                  <c:v>9.6450000000000014</c:v>
                </c:pt>
                <c:pt idx="957">
                  <c:v>9.4670000000000005</c:v>
                </c:pt>
                <c:pt idx="958">
                  <c:v>9.5180000000000025</c:v>
                </c:pt>
                <c:pt idx="959">
                  <c:v>9.4210000000000012</c:v>
                </c:pt>
                <c:pt idx="960">
                  <c:v>9.6170000000000009</c:v>
                </c:pt>
                <c:pt idx="961">
                  <c:v>9.5240000000000009</c:v>
                </c:pt>
                <c:pt idx="962">
                  <c:v>9.738999999999999</c:v>
                </c:pt>
                <c:pt idx="963">
                  <c:v>9.5810000000000013</c:v>
                </c:pt>
                <c:pt idx="964">
                  <c:v>9.4010000000000016</c:v>
                </c:pt>
                <c:pt idx="965">
                  <c:v>9.4810000000000034</c:v>
                </c:pt>
                <c:pt idx="966">
                  <c:v>9.609</c:v>
                </c:pt>
                <c:pt idx="967">
                  <c:v>9.7460000000000004</c:v>
                </c:pt>
                <c:pt idx="968">
                  <c:v>9.7050000000000001</c:v>
                </c:pt>
                <c:pt idx="969">
                  <c:v>9.6750000000000007</c:v>
                </c:pt>
                <c:pt idx="970">
                  <c:v>9.7170000000000005</c:v>
                </c:pt>
                <c:pt idx="971">
                  <c:v>9.5230000000000015</c:v>
                </c:pt>
                <c:pt idx="972">
                  <c:v>9.3220000000000027</c:v>
                </c:pt>
                <c:pt idx="973">
                  <c:v>9.2279999999999998</c:v>
                </c:pt>
                <c:pt idx="974">
                  <c:v>9.3050000000000068</c:v>
                </c:pt>
                <c:pt idx="975">
                  <c:v>9.3930000000000007</c:v>
                </c:pt>
                <c:pt idx="976">
                  <c:v>9.3750000000000266</c:v>
                </c:pt>
                <c:pt idx="977">
                  <c:v>9.6790000000000003</c:v>
                </c:pt>
                <c:pt idx="978">
                  <c:v>9.6980000000000004</c:v>
                </c:pt>
                <c:pt idx="979">
                  <c:v>9.7110000000000003</c:v>
                </c:pt>
                <c:pt idx="980">
                  <c:v>9.7460000000000004</c:v>
                </c:pt>
                <c:pt idx="981">
                  <c:v>9.9489999999999998</c:v>
                </c:pt>
                <c:pt idx="982">
                  <c:v>9.9820000000000046</c:v>
                </c:pt>
                <c:pt idx="983">
                  <c:v>10.187000000000001</c:v>
                </c:pt>
                <c:pt idx="984">
                  <c:v>10.242000000000001</c:v>
                </c:pt>
                <c:pt idx="985">
                  <c:v>10.352000000000086</c:v>
                </c:pt>
                <c:pt idx="986">
                  <c:v>10.413</c:v>
                </c:pt>
                <c:pt idx="987">
                  <c:v>10.440000000000001</c:v>
                </c:pt>
                <c:pt idx="988">
                  <c:v>10.447000000000001</c:v>
                </c:pt>
                <c:pt idx="989">
                  <c:v>10.629000000000001</c:v>
                </c:pt>
                <c:pt idx="990">
                  <c:v>10.520000000000001</c:v>
                </c:pt>
                <c:pt idx="991">
                  <c:v>10.779</c:v>
                </c:pt>
                <c:pt idx="992">
                  <c:v>10.815000000000024</c:v>
                </c:pt>
                <c:pt idx="993">
                  <c:v>10.851000000000004</c:v>
                </c:pt>
                <c:pt idx="994">
                  <c:v>11.017000000000001</c:v>
                </c:pt>
                <c:pt idx="995">
                  <c:v>10.828000000000001</c:v>
                </c:pt>
                <c:pt idx="996">
                  <c:v>11.025</c:v>
                </c:pt>
                <c:pt idx="997">
                  <c:v>11.122</c:v>
                </c:pt>
                <c:pt idx="998">
                  <c:v>11.052000000000024</c:v>
                </c:pt>
                <c:pt idx="999">
                  <c:v>10.906000000000002</c:v>
                </c:pt>
                <c:pt idx="1000">
                  <c:v>10.824</c:v>
                </c:pt>
                <c:pt idx="1001">
                  <c:v>11.066000000000004</c:v>
                </c:pt>
                <c:pt idx="1002">
                  <c:v>10.792000000000002</c:v>
                </c:pt>
                <c:pt idx="1003">
                  <c:v>10.652000000000006</c:v>
                </c:pt>
                <c:pt idx="1004">
                  <c:v>10.819000000000004</c:v>
                </c:pt>
                <c:pt idx="1005">
                  <c:v>10.903</c:v>
                </c:pt>
                <c:pt idx="1006">
                  <c:v>10.802000000000024</c:v>
                </c:pt>
                <c:pt idx="1007">
                  <c:v>10.829000000000002</c:v>
                </c:pt>
                <c:pt idx="1008">
                  <c:v>10.662000000000004</c:v>
                </c:pt>
                <c:pt idx="1009">
                  <c:v>10.66</c:v>
                </c:pt>
                <c:pt idx="1010">
                  <c:v>10.431000000000001</c:v>
                </c:pt>
                <c:pt idx="1011">
                  <c:v>10.377000000000002</c:v>
                </c:pt>
                <c:pt idx="1012">
                  <c:v>10.365000000000082</c:v>
                </c:pt>
                <c:pt idx="1013">
                  <c:v>10.144</c:v>
                </c:pt>
                <c:pt idx="1014">
                  <c:v>10.025</c:v>
                </c:pt>
                <c:pt idx="1015">
                  <c:v>9.9300000000000015</c:v>
                </c:pt>
                <c:pt idx="1016">
                  <c:v>9.7710000000000008</c:v>
                </c:pt>
                <c:pt idx="1017">
                  <c:v>9.4610000000000003</c:v>
                </c:pt>
                <c:pt idx="1018">
                  <c:v>9.4860000000000007</c:v>
                </c:pt>
                <c:pt idx="1019">
                  <c:v>9.4300000000000015</c:v>
                </c:pt>
                <c:pt idx="1020">
                  <c:v>9.5120000000000005</c:v>
                </c:pt>
                <c:pt idx="1021">
                  <c:v>9.3500000000000068</c:v>
                </c:pt>
                <c:pt idx="1022">
                  <c:v>9.2850000000000001</c:v>
                </c:pt>
                <c:pt idx="1023">
                  <c:v>9.2260000000000009</c:v>
                </c:pt>
                <c:pt idx="1024">
                  <c:v>8.9980000000000011</c:v>
                </c:pt>
                <c:pt idx="1025">
                  <c:v>8.83</c:v>
                </c:pt>
                <c:pt idx="1026">
                  <c:v>8.7570000000000014</c:v>
                </c:pt>
                <c:pt idx="1027">
                  <c:v>8.7110000000000003</c:v>
                </c:pt>
                <c:pt idx="1028">
                  <c:v>8.6030000000000015</c:v>
                </c:pt>
                <c:pt idx="1029">
                  <c:v>8.5220000000000002</c:v>
                </c:pt>
                <c:pt idx="1030">
                  <c:v>7.8949999999999845</c:v>
                </c:pt>
                <c:pt idx="1031">
                  <c:v>7.9260000000000002</c:v>
                </c:pt>
                <c:pt idx="1032">
                  <c:v>7.51</c:v>
                </c:pt>
                <c:pt idx="1033">
                  <c:v>7.6139999999999946</c:v>
                </c:pt>
                <c:pt idx="1034">
                  <c:v>7.6249999999999645</c:v>
                </c:pt>
                <c:pt idx="1035">
                  <c:v>7.7560000000000002</c:v>
                </c:pt>
                <c:pt idx="1036">
                  <c:v>7.7690000000000001</c:v>
                </c:pt>
                <c:pt idx="1037">
                  <c:v>7.5869999999999997</c:v>
                </c:pt>
                <c:pt idx="1038">
                  <c:v>7.516</c:v>
                </c:pt>
                <c:pt idx="1039">
                  <c:v>7.4809999999999999</c:v>
                </c:pt>
                <c:pt idx="1040">
                  <c:v>7.3419999999999996</c:v>
                </c:pt>
                <c:pt idx="1041">
                  <c:v>7.4340000000000002</c:v>
                </c:pt>
                <c:pt idx="1042">
                  <c:v>7.3649999999999745</c:v>
                </c:pt>
                <c:pt idx="1043">
                  <c:v>7.141</c:v>
                </c:pt>
                <c:pt idx="1044">
                  <c:v>6.9740000000000002</c:v>
                </c:pt>
                <c:pt idx="1045">
                  <c:v>6.8860000000000001</c:v>
                </c:pt>
                <c:pt idx="1046">
                  <c:v>6.9939999999999998</c:v>
                </c:pt>
                <c:pt idx="1047">
                  <c:v>6.8879999999999955</c:v>
                </c:pt>
                <c:pt idx="1048">
                  <c:v>7.1439999999999975</c:v>
                </c:pt>
                <c:pt idx="1049">
                  <c:v>6.9409999999999998</c:v>
                </c:pt>
                <c:pt idx="1050">
                  <c:v>6.9660000000000002</c:v>
                </c:pt>
                <c:pt idx="1051">
                  <c:v>6.7539999999999996</c:v>
                </c:pt>
                <c:pt idx="1052">
                  <c:v>6.68</c:v>
                </c:pt>
                <c:pt idx="1053">
                  <c:v>6.7119999999999997</c:v>
                </c:pt>
                <c:pt idx="1054">
                  <c:v>6.718</c:v>
                </c:pt>
                <c:pt idx="1055">
                  <c:v>6.8819999999999997</c:v>
                </c:pt>
                <c:pt idx="1056">
                  <c:v>6.4820000000000002</c:v>
                </c:pt>
                <c:pt idx="1057">
                  <c:v>6.5119999999999996</c:v>
                </c:pt>
                <c:pt idx="1058">
                  <c:v>6.484</c:v>
                </c:pt>
                <c:pt idx="1059">
                  <c:v>6.4050000000000002</c:v>
                </c:pt>
                <c:pt idx="1060">
                  <c:v>6.3169999999999975</c:v>
                </c:pt>
                <c:pt idx="1061">
                  <c:v>6.4779999999999998</c:v>
                </c:pt>
                <c:pt idx="1062">
                  <c:v>6.2139999999999995</c:v>
                </c:pt>
                <c:pt idx="1063">
                  <c:v>6.226</c:v>
                </c:pt>
                <c:pt idx="1064">
                  <c:v>5.9130000000000003</c:v>
                </c:pt>
                <c:pt idx="1065">
                  <c:v>6.02</c:v>
                </c:pt>
                <c:pt idx="1066">
                  <c:v>5.8039999999999985</c:v>
                </c:pt>
                <c:pt idx="1067">
                  <c:v>5.7569999999999997</c:v>
                </c:pt>
                <c:pt idx="1068">
                  <c:v>5.859</c:v>
                </c:pt>
                <c:pt idx="1069">
                  <c:v>5.7619999999999996</c:v>
                </c:pt>
                <c:pt idx="1070">
                  <c:v>5.76</c:v>
                </c:pt>
                <c:pt idx="1071">
                  <c:v>5.8439999999999985</c:v>
                </c:pt>
                <c:pt idx="1072">
                  <c:v>5.9239999999999995</c:v>
                </c:pt>
                <c:pt idx="1073">
                  <c:v>5.8149999999999755</c:v>
                </c:pt>
                <c:pt idx="1074">
                  <c:v>5.516</c:v>
                </c:pt>
                <c:pt idx="1075">
                  <c:v>5.26</c:v>
                </c:pt>
                <c:pt idx="1076">
                  <c:v>5.3639999999999946</c:v>
                </c:pt>
                <c:pt idx="1077">
                  <c:v>5.2679999999999945</c:v>
                </c:pt>
                <c:pt idx="1078">
                  <c:v>5.2239999999999975</c:v>
                </c:pt>
                <c:pt idx="1079">
                  <c:v>5.149</c:v>
                </c:pt>
                <c:pt idx="1080">
                  <c:v>5.3759999999999986</c:v>
                </c:pt>
                <c:pt idx="1081">
                  <c:v>4.6959999999999855</c:v>
                </c:pt>
                <c:pt idx="1082">
                  <c:v>4.6779999999999955</c:v>
                </c:pt>
                <c:pt idx="1083">
                  <c:v>4.6609999999999845</c:v>
                </c:pt>
                <c:pt idx="1084">
                  <c:v>4.7429999999999986</c:v>
                </c:pt>
                <c:pt idx="1085">
                  <c:v>4.8239999999999945</c:v>
                </c:pt>
                <c:pt idx="1086">
                  <c:v>4.8639999999999946</c:v>
                </c:pt>
                <c:pt idx="1087">
                  <c:v>4.8609999999999856</c:v>
                </c:pt>
                <c:pt idx="1088">
                  <c:v>4.8199999999999985</c:v>
                </c:pt>
                <c:pt idx="1089">
                  <c:v>5.1629999999999745</c:v>
                </c:pt>
                <c:pt idx="1090">
                  <c:v>5.13</c:v>
                </c:pt>
                <c:pt idx="1091">
                  <c:v>4.9139999999999997</c:v>
                </c:pt>
                <c:pt idx="1092">
                  <c:v>4.6649999999999645</c:v>
                </c:pt>
                <c:pt idx="1093">
                  <c:v>4.3309999999999995</c:v>
                </c:pt>
                <c:pt idx="1094">
                  <c:v>3.8899999999999997</c:v>
                </c:pt>
                <c:pt idx="1095">
                  <c:v>3.8559999999999977</c:v>
                </c:pt>
                <c:pt idx="1096">
                  <c:v>4.0590000000000002</c:v>
                </c:pt>
                <c:pt idx="1097">
                  <c:v>4.0639999999999965</c:v>
                </c:pt>
                <c:pt idx="1098">
                  <c:v>3.6339999999999999</c:v>
                </c:pt>
                <c:pt idx="1099">
                  <c:v>3.9009999999999998</c:v>
                </c:pt>
                <c:pt idx="1100">
                  <c:v>3.8339999999999987</c:v>
                </c:pt>
                <c:pt idx="1101">
                  <c:v>3.6999999999999997</c:v>
                </c:pt>
                <c:pt idx="1102">
                  <c:v>3.7289999999999996</c:v>
                </c:pt>
                <c:pt idx="1103">
                  <c:v>3.847</c:v>
                </c:pt>
                <c:pt idx="1104">
                  <c:v>3.84</c:v>
                </c:pt>
                <c:pt idx="1105">
                  <c:v>3.8639999999999999</c:v>
                </c:pt>
                <c:pt idx="1106">
                  <c:v>3.6629999999999998</c:v>
                </c:pt>
                <c:pt idx="1107">
                  <c:v>3.7289999999999996</c:v>
                </c:pt>
                <c:pt idx="1108">
                  <c:v>3.641</c:v>
                </c:pt>
                <c:pt idx="1109">
                  <c:v>3.8339999999999987</c:v>
                </c:pt>
                <c:pt idx="1110">
                  <c:v>4.0129999999999955</c:v>
                </c:pt>
                <c:pt idx="1111">
                  <c:v>3.92</c:v>
                </c:pt>
                <c:pt idx="1112">
                  <c:v>3.8079999999999998</c:v>
                </c:pt>
                <c:pt idx="1113">
                  <c:v>3.5349999999999997</c:v>
                </c:pt>
                <c:pt idx="1114">
                  <c:v>3.694</c:v>
                </c:pt>
                <c:pt idx="1115">
                  <c:v>3.6240000000000001</c:v>
                </c:pt>
                <c:pt idx="1116">
                  <c:v>3.6809999999999996</c:v>
                </c:pt>
                <c:pt idx="1117">
                  <c:v>3.7880000000000011</c:v>
                </c:pt>
                <c:pt idx="1118">
                  <c:v>3.6029999999999998</c:v>
                </c:pt>
                <c:pt idx="1119">
                  <c:v>3.8299999999999987</c:v>
                </c:pt>
                <c:pt idx="1120">
                  <c:v>3.7810000000000001</c:v>
                </c:pt>
                <c:pt idx="1121">
                  <c:v>3.7129999999999987</c:v>
                </c:pt>
                <c:pt idx="1122">
                  <c:v>3.7880000000000011</c:v>
                </c:pt>
                <c:pt idx="1123">
                  <c:v>3.9189999999999987</c:v>
                </c:pt>
                <c:pt idx="1124">
                  <c:v>3.7049999999999996</c:v>
                </c:pt>
                <c:pt idx="1125">
                  <c:v>3.4459999999999997</c:v>
                </c:pt>
                <c:pt idx="1126">
                  <c:v>3.6339999999999999</c:v>
                </c:pt>
                <c:pt idx="1127">
                  <c:v>3.4779999999999998</c:v>
                </c:pt>
                <c:pt idx="1128">
                  <c:v>3.4789999999999988</c:v>
                </c:pt>
                <c:pt idx="1129">
                  <c:v>3.6019999999999999</c:v>
                </c:pt>
                <c:pt idx="1130">
                  <c:v>3.5619999999999998</c:v>
                </c:pt>
                <c:pt idx="1131">
                  <c:v>3.7469999999999999</c:v>
                </c:pt>
                <c:pt idx="1132">
                  <c:v>3.9239999999999999</c:v>
                </c:pt>
                <c:pt idx="1133">
                  <c:v>3.6859999999999999</c:v>
                </c:pt>
                <c:pt idx="1134">
                  <c:v>3.0939999999999999</c:v>
                </c:pt>
                <c:pt idx="1135">
                  <c:v>3.125</c:v>
                </c:pt>
                <c:pt idx="1136">
                  <c:v>3.2240000000000002</c:v>
                </c:pt>
                <c:pt idx="1137">
                  <c:v>3.0229999999999997</c:v>
                </c:pt>
                <c:pt idx="1138">
                  <c:v>3.125</c:v>
                </c:pt>
                <c:pt idx="1139">
                  <c:v>3.0999999999999988</c:v>
                </c:pt>
                <c:pt idx="1140">
                  <c:v>3.294</c:v>
                </c:pt>
                <c:pt idx="1141">
                  <c:v>3.3049999999999997</c:v>
                </c:pt>
                <c:pt idx="1142">
                  <c:v>3.2640000000000002</c:v>
                </c:pt>
                <c:pt idx="1143">
                  <c:v>3.1959999999999997</c:v>
                </c:pt>
                <c:pt idx="1144">
                  <c:v>3.363</c:v>
                </c:pt>
                <c:pt idx="1145">
                  <c:v>3.1039999999999996</c:v>
                </c:pt>
                <c:pt idx="1146">
                  <c:v>2.9359999999999977</c:v>
                </c:pt>
                <c:pt idx="1147">
                  <c:v>2.9989999999999997</c:v>
                </c:pt>
                <c:pt idx="1148">
                  <c:v>3.0269999999999997</c:v>
                </c:pt>
                <c:pt idx="1149">
                  <c:v>3.0949999999999998</c:v>
                </c:pt>
                <c:pt idx="1150">
                  <c:v>3.0319999999999987</c:v>
                </c:pt>
                <c:pt idx="1151">
                  <c:v>2.883</c:v>
                </c:pt>
                <c:pt idx="1152">
                  <c:v>2.8329999999999806</c:v>
                </c:pt>
                <c:pt idx="1153">
                  <c:v>2.7529999999999997</c:v>
                </c:pt>
                <c:pt idx="1154">
                  <c:v>2.8709999999999987</c:v>
                </c:pt>
                <c:pt idx="1155">
                  <c:v>2.5009999999999999</c:v>
                </c:pt>
                <c:pt idx="1156">
                  <c:v>2.4759999999999978</c:v>
                </c:pt>
                <c:pt idx="1157">
                  <c:v>2.4379999999999997</c:v>
                </c:pt>
                <c:pt idx="1158">
                  <c:v>2.125</c:v>
                </c:pt>
                <c:pt idx="1159">
                  <c:v>2.089</c:v>
                </c:pt>
                <c:pt idx="1160">
                  <c:v>2.194</c:v>
                </c:pt>
                <c:pt idx="1161">
                  <c:v>2.3519999999999968</c:v>
                </c:pt>
                <c:pt idx="1162">
                  <c:v>2.282</c:v>
                </c:pt>
                <c:pt idx="1163">
                  <c:v>2.2370000000000001</c:v>
                </c:pt>
                <c:pt idx="1164">
                  <c:v>2.2789999999999999</c:v>
                </c:pt>
                <c:pt idx="1165">
                  <c:v>2.2530000000000001</c:v>
                </c:pt>
                <c:pt idx="1166">
                  <c:v>2.3339999999999987</c:v>
                </c:pt>
                <c:pt idx="1167">
                  <c:v>2.3569999999999967</c:v>
                </c:pt>
                <c:pt idx="1168">
                  <c:v>1.843</c:v>
                </c:pt>
                <c:pt idx="1169">
                  <c:v>1.764</c:v>
                </c:pt>
                <c:pt idx="1170">
                  <c:v>1.5069999999999908</c:v>
                </c:pt>
                <c:pt idx="1171">
                  <c:v>1.3260000000000001</c:v>
                </c:pt>
                <c:pt idx="1172">
                  <c:v>1.3109999999999915</c:v>
                </c:pt>
                <c:pt idx="1173">
                  <c:v>1.3380000000000001</c:v>
                </c:pt>
                <c:pt idx="1174">
                  <c:v>1.3820000000000001</c:v>
                </c:pt>
                <c:pt idx="1175">
                  <c:v>1.4449999999999894</c:v>
                </c:pt>
                <c:pt idx="1176">
                  <c:v>1.536</c:v>
                </c:pt>
                <c:pt idx="1177">
                  <c:v>1.577</c:v>
                </c:pt>
                <c:pt idx="1178">
                  <c:v>1.1970000000000001</c:v>
                </c:pt>
                <c:pt idx="1179">
                  <c:v>0.99399999999999999</c:v>
                </c:pt>
                <c:pt idx="1180">
                  <c:v>1.0189999999999906</c:v>
                </c:pt>
                <c:pt idx="1181">
                  <c:v>1.0489999999999915</c:v>
                </c:pt>
                <c:pt idx="1182">
                  <c:v>1.1459999999999906</c:v>
                </c:pt>
                <c:pt idx="1183">
                  <c:v>0.90500000000000003</c:v>
                </c:pt>
                <c:pt idx="1184">
                  <c:v>0.71500000000000064</c:v>
                </c:pt>
                <c:pt idx="1185">
                  <c:v>0.96600000000000064</c:v>
                </c:pt>
                <c:pt idx="1186">
                  <c:v>1.0780000000000001</c:v>
                </c:pt>
                <c:pt idx="1187">
                  <c:v>0.67400000000000526</c:v>
                </c:pt>
                <c:pt idx="1188">
                  <c:v>0.69000000000000061</c:v>
                </c:pt>
                <c:pt idx="1189">
                  <c:v>0.36300000000000032</c:v>
                </c:pt>
                <c:pt idx="1190">
                  <c:v>0.41100000000000031</c:v>
                </c:pt>
                <c:pt idx="1191">
                  <c:v>0.58799999999999997</c:v>
                </c:pt>
                <c:pt idx="1192">
                  <c:v>0.44</c:v>
                </c:pt>
                <c:pt idx="1193">
                  <c:v>0.56099999999999994</c:v>
                </c:pt>
                <c:pt idx="1194">
                  <c:v>0.61800000000000421</c:v>
                </c:pt>
                <c:pt idx="1195">
                  <c:v>0.67400000000000526</c:v>
                </c:pt>
                <c:pt idx="1196">
                  <c:v>0.58799999999999997</c:v>
                </c:pt>
                <c:pt idx="1197">
                  <c:v>0.67800000000000527</c:v>
                </c:pt>
                <c:pt idx="1198">
                  <c:v>0.53200000000000003</c:v>
                </c:pt>
                <c:pt idx="1199">
                  <c:v>0.72500000000000064</c:v>
                </c:pt>
                <c:pt idx="1200">
                  <c:v>0.58599999999999997</c:v>
                </c:pt>
                <c:pt idx="1201">
                  <c:v>0.65800000000000525</c:v>
                </c:pt>
                <c:pt idx="1202">
                  <c:v>0.71500000000000064</c:v>
                </c:pt>
                <c:pt idx="1203">
                  <c:v>0.69300000000000062</c:v>
                </c:pt>
                <c:pt idx="1204">
                  <c:v>0.78899999999999992</c:v>
                </c:pt>
                <c:pt idx="1205">
                  <c:v>0.78600000000000003</c:v>
                </c:pt>
                <c:pt idx="1206">
                  <c:v>0.79400000000000004</c:v>
                </c:pt>
                <c:pt idx="1207">
                  <c:v>0.47800000000000031</c:v>
                </c:pt>
                <c:pt idx="1208">
                  <c:v>0.20700000000000021</c:v>
                </c:pt>
                <c:pt idx="1209">
                  <c:v>0.46200000000000002</c:v>
                </c:pt>
                <c:pt idx="1210">
                  <c:v>-3.4000000000000044E-2</c:v>
                </c:pt>
                <c:pt idx="1211">
                  <c:v>-0.14100000000000001</c:v>
                </c:pt>
                <c:pt idx="1212">
                  <c:v>-4.7999999999999994E-2</c:v>
                </c:pt>
                <c:pt idx="1213">
                  <c:v>-1.7000000000000022E-2</c:v>
                </c:pt>
                <c:pt idx="1214">
                  <c:v>-5.1999999999999991E-2</c:v>
                </c:pt>
                <c:pt idx="1215">
                  <c:v>-3.4000000000000044E-2</c:v>
                </c:pt>
                <c:pt idx="1216">
                  <c:v>-9.0000000000000097E-3</c:v>
                </c:pt>
                <c:pt idx="1217">
                  <c:v>4.0999999999999981E-2</c:v>
                </c:pt>
                <c:pt idx="1218">
                  <c:v>0.18600000000000044</c:v>
                </c:pt>
                <c:pt idx="1219">
                  <c:v>0.23100000000000001</c:v>
                </c:pt>
                <c:pt idx="1220">
                  <c:v>0.57400000000000062</c:v>
                </c:pt>
                <c:pt idx="1221">
                  <c:v>-3.3000000000000036E-2</c:v>
                </c:pt>
                <c:pt idx="1222">
                  <c:v>-0.15100000000000041</c:v>
                </c:pt>
                <c:pt idx="1223">
                  <c:v>-9.2000000000000026E-2</c:v>
                </c:pt>
                <c:pt idx="1224">
                  <c:v>0.13600000000000001</c:v>
                </c:pt>
                <c:pt idx="1225">
                  <c:v>-8.9000000000000065E-2</c:v>
                </c:pt>
                <c:pt idx="1226">
                  <c:v>-0.24800000000000041</c:v>
                </c:pt>
                <c:pt idx="1227">
                  <c:v>-0.18500000000000041</c:v>
                </c:pt>
                <c:pt idx="1228">
                  <c:v>-0.13200000000000001</c:v>
                </c:pt>
                <c:pt idx="1229">
                  <c:v>-0.22600000000000003</c:v>
                </c:pt>
                <c:pt idx="1230">
                  <c:v>-0.19400000000000001</c:v>
                </c:pt>
                <c:pt idx="1231">
                  <c:v>-0.22600000000000003</c:v>
                </c:pt>
                <c:pt idx="1232">
                  <c:v>-0.15000000000000024</c:v>
                </c:pt>
                <c:pt idx="1233">
                  <c:v>-0.26200000000000007</c:v>
                </c:pt>
                <c:pt idx="1234">
                  <c:v>-8.9000000000000065E-2</c:v>
                </c:pt>
                <c:pt idx="1235">
                  <c:v>-0.15000000000000024</c:v>
                </c:pt>
                <c:pt idx="1236">
                  <c:v>-0.27200000000000002</c:v>
                </c:pt>
                <c:pt idx="1237">
                  <c:v>-8.4000000000000047E-2</c:v>
                </c:pt>
                <c:pt idx="1238">
                  <c:v>-0.37000000000000038</c:v>
                </c:pt>
                <c:pt idx="1239">
                  <c:v>-0.15500000000000044</c:v>
                </c:pt>
                <c:pt idx="1240">
                  <c:v>-0.11499999999999998</c:v>
                </c:pt>
                <c:pt idx="1241">
                  <c:v>-0.11599999999999998</c:v>
                </c:pt>
                <c:pt idx="1242">
                  <c:v>-5.099999999999999E-2</c:v>
                </c:pt>
                <c:pt idx="1243">
                  <c:v>-0.11899999999999998</c:v>
                </c:pt>
                <c:pt idx="1244">
                  <c:v>-8.8000000000000064E-2</c:v>
                </c:pt>
                <c:pt idx="1245">
                  <c:v>-6.3E-2</c:v>
                </c:pt>
                <c:pt idx="1246">
                  <c:v>-0.21900000000000044</c:v>
                </c:pt>
                <c:pt idx="1247">
                  <c:v>-0.21300000000000024</c:v>
                </c:pt>
                <c:pt idx="1248">
                  <c:v>-0.11599999999999998</c:v>
                </c:pt>
                <c:pt idx="1249">
                  <c:v>-0.13</c:v>
                </c:pt>
                <c:pt idx="1250">
                  <c:v>3.8999999999999979E-2</c:v>
                </c:pt>
                <c:pt idx="1251">
                  <c:v>-2.5000000000000046E-2</c:v>
                </c:pt>
                <c:pt idx="1252">
                  <c:v>-0.15100000000000041</c:v>
                </c:pt>
                <c:pt idx="1253">
                  <c:v>-0.22900000000000004</c:v>
                </c:pt>
                <c:pt idx="1254">
                  <c:v>-0.28900000000000031</c:v>
                </c:pt>
                <c:pt idx="1255">
                  <c:v>-0.13</c:v>
                </c:pt>
                <c:pt idx="1256">
                  <c:v>5.7000000000000023E-2</c:v>
                </c:pt>
                <c:pt idx="1257">
                  <c:v>-0.17100000000000001</c:v>
                </c:pt>
                <c:pt idx="1258">
                  <c:v>-0.28600000000000031</c:v>
                </c:pt>
                <c:pt idx="1259">
                  <c:v>-0.25200000000000006</c:v>
                </c:pt>
                <c:pt idx="1260">
                  <c:v>-0.30100000000000032</c:v>
                </c:pt>
                <c:pt idx="1261">
                  <c:v>-0.27500000000000002</c:v>
                </c:pt>
                <c:pt idx="1262">
                  <c:v>-0.3890000000000024</c:v>
                </c:pt>
                <c:pt idx="1263">
                  <c:v>-0.18800000000000044</c:v>
                </c:pt>
                <c:pt idx="1264">
                  <c:v>-0.15000000000000024</c:v>
                </c:pt>
                <c:pt idx="1265">
                  <c:v>-0.28600000000000031</c:v>
                </c:pt>
                <c:pt idx="1266">
                  <c:v>-0.27600000000000002</c:v>
                </c:pt>
                <c:pt idx="1267">
                  <c:v>-0.24200000000000021</c:v>
                </c:pt>
                <c:pt idx="1268">
                  <c:v>-0.25100000000000006</c:v>
                </c:pt>
                <c:pt idx="1269">
                  <c:v>-0.31100000000000211</c:v>
                </c:pt>
                <c:pt idx="1270">
                  <c:v>-0.22000000000000003</c:v>
                </c:pt>
                <c:pt idx="1271">
                  <c:v>-0.19800000000000001</c:v>
                </c:pt>
                <c:pt idx="1272">
                  <c:v>-0.27900000000000008</c:v>
                </c:pt>
                <c:pt idx="1273">
                  <c:v>0.14600000000000021</c:v>
                </c:pt>
                <c:pt idx="1274">
                  <c:v>-0.27700000000000002</c:v>
                </c:pt>
                <c:pt idx="1275">
                  <c:v>-0.126</c:v>
                </c:pt>
                <c:pt idx="1276">
                  <c:v>-9.6000000000000044E-2</c:v>
                </c:pt>
                <c:pt idx="1277">
                  <c:v>-0.26800000000000002</c:v>
                </c:pt>
                <c:pt idx="1278">
                  <c:v>-0.19800000000000001</c:v>
                </c:pt>
                <c:pt idx="1279">
                  <c:v>-0.191</c:v>
                </c:pt>
                <c:pt idx="1280">
                  <c:v>-0.18900000000000111</c:v>
                </c:pt>
                <c:pt idx="1281">
                  <c:v>-0.25000000000000006</c:v>
                </c:pt>
                <c:pt idx="1282">
                  <c:v>-0.24300000000000024</c:v>
                </c:pt>
                <c:pt idx="1283">
                  <c:v>-0.27600000000000002</c:v>
                </c:pt>
                <c:pt idx="1284">
                  <c:v>-0.19700000000000001</c:v>
                </c:pt>
                <c:pt idx="1285">
                  <c:v>-0.22700000000000004</c:v>
                </c:pt>
                <c:pt idx="1286">
                  <c:v>-0.27400000000000002</c:v>
                </c:pt>
                <c:pt idx="1287">
                  <c:v>-0.22800000000000004</c:v>
                </c:pt>
                <c:pt idx="1288">
                  <c:v>-0.30300000000000032</c:v>
                </c:pt>
                <c:pt idx="1289">
                  <c:v>-0.17300000000000001</c:v>
                </c:pt>
                <c:pt idx="1290">
                  <c:v>-0.28800000000000031</c:v>
                </c:pt>
                <c:pt idx="1291">
                  <c:v>-0.26300000000000001</c:v>
                </c:pt>
                <c:pt idx="1292">
                  <c:v>-0.27</c:v>
                </c:pt>
                <c:pt idx="1293">
                  <c:v>-0.20500000000000004</c:v>
                </c:pt>
                <c:pt idx="1294">
                  <c:v>-5.900000000000042E-2</c:v>
                </c:pt>
                <c:pt idx="1295">
                  <c:v>-0.21500000000000041</c:v>
                </c:pt>
                <c:pt idx="1296">
                  <c:v>-0.29500000000000032</c:v>
                </c:pt>
                <c:pt idx="1297">
                  <c:v>-0.192</c:v>
                </c:pt>
                <c:pt idx="1298">
                  <c:v>-6.9000000000000034E-2</c:v>
                </c:pt>
                <c:pt idx="1299">
                  <c:v>-0.28100000000000008</c:v>
                </c:pt>
                <c:pt idx="1300">
                  <c:v>-0.21900000000000044</c:v>
                </c:pt>
                <c:pt idx="1301">
                  <c:v>-0.24300000000000024</c:v>
                </c:pt>
                <c:pt idx="1302">
                  <c:v>-0.28400000000000031</c:v>
                </c:pt>
                <c:pt idx="1303">
                  <c:v>-0.19800000000000001</c:v>
                </c:pt>
                <c:pt idx="1304">
                  <c:v>-0.31400000000000211</c:v>
                </c:pt>
                <c:pt idx="1305">
                  <c:v>-0.12200000000000009</c:v>
                </c:pt>
                <c:pt idx="1306">
                  <c:v>-0.31600000000000217</c:v>
                </c:pt>
                <c:pt idx="1307">
                  <c:v>-0.2</c:v>
                </c:pt>
                <c:pt idx="1308">
                  <c:v>-0.20600000000000004</c:v>
                </c:pt>
                <c:pt idx="1309">
                  <c:v>-0.26500000000000001</c:v>
                </c:pt>
                <c:pt idx="1310">
                  <c:v>-0.24900000000000044</c:v>
                </c:pt>
                <c:pt idx="1311">
                  <c:v>-0.27</c:v>
                </c:pt>
                <c:pt idx="1312">
                  <c:v>-0.17800000000000021</c:v>
                </c:pt>
                <c:pt idx="1313">
                  <c:v>-0.16700000000000004</c:v>
                </c:pt>
                <c:pt idx="1314">
                  <c:v>-0.31200000000000211</c:v>
                </c:pt>
                <c:pt idx="1315">
                  <c:v>-0.19</c:v>
                </c:pt>
                <c:pt idx="1316">
                  <c:v>-0.21400000000000041</c:v>
                </c:pt>
                <c:pt idx="1317">
                  <c:v>-0.28600000000000031</c:v>
                </c:pt>
                <c:pt idx="1318">
                  <c:v>-0.25000000000000006</c:v>
                </c:pt>
                <c:pt idx="1319">
                  <c:v>-0.24800000000000041</c:v>
                </c:pt>
                <c:pt idx="1320">
                  <c:v>-0.23200000000000004</c:v>
                </c:pt>
                <c:pt idx="1321">
                  <c:v>-0.20800000000000021</c:v>
                </c:pt>
                <c:pt idx="1322">
                  <c:v>-0.21300000000000024</c:v>
                </c:pt>
                <c:pt idx="1323">
                  <c:v>-0.26500000000000001</c:v>
                </c:pt>
                <c:pt idx="1324">
                  <c:v>-0.26700000000000002</c:v>
                </c:pt>
                <c:pt idx="1325">
                  <c:v>-0.19400000000000001</c:v>
                </c:pt>
                <c:pt idx="1326">
                  <c:v>-0.25200000000000006</c:v>
                </c:pt>
                <c:pt idx="1327">
                  <c:v>-0.29100000000000031</c:v>
                </c:pt>
                <c:pt idx="1328">
                  <c:v>-0.24600000000000041</c:v>
                </c:pt>
                <c:pt idx="1329">
                  <c:v>-0.29300000000000032</c:v>
                </c:pt>
                <c:pt idx="1330">
                  <c:v>-0.17</c:v>
                </c:pt>
                <c:pt idx="1331">
                  <c:v>-0.30700000000000038</c:v>
                </c:pt>
                <c:pt idx="1332">
                  <c:v>-0.29300000000000032</c:v>
                </c:pt>
                <c:pt idx="1333">
                  <c:v>-0.24400000000000024</c:v>
                </c:pt>
                <c:pt idx="1334">
                  <c:v>-0.31600000000000217</c:v>
                </c:pt>
                <c:pt idx="1335">
                  <c:v>-0.26900000000000002</c:v>
                </c:pt>
                <c:pt idx="1336">
                  <c:v>-0.26100000000000007</c:v>
                </c:pt>
                <c:pt idx="1337">
                  <c:v>-0.23400000000000004</c:v>
                </c:pt>
                <c:pt idx="1338">
                  <c:v>-0.30500000000000038</c:v>
                </c:pt>
                <c:pt idx="1339">
                  <c:v>-0.29800000000000032</c:v>
                </c:pt>
                <c:pt idx="1340">
                  <c:v>-0.23700000000000004</c:v>
                </c:pt>
                <c:pt idx="1341">
                  <c:v>-0.22100000000000003</c:v>
                </c:pt>
                <c:pt idx="1342">
                  <c:v>-0.26700000000000002</c:v>
                </c:pt>
                <c:pt idx="1343">
                  <c:v>-0.29900000000000032</c:v>
                </c:pt>
                <c:pt idx="1344">
                  <c:v>-0.26500000000000001</c:v>
                </c:pt>
                <c:pt idx="1345">
                  <c:v>-0.32900000000000251</c:v>
                </c:pt>
                <c:pt idx="1346">
                  <c:v>-0.17800000000000021</c:v>
                </c:pt>
                <c:pt idx="1347">
                  <c:v>-0.17</c:v>
                </c:pt>
                <c:pt idx="1348">
                  <c:v>-0.22200000000000003</c:v>
                </c:pt>
                <c:pt idx="1349">
                  <c:v>-0.25900000000000006</c:v>
                </c:pt>
                <c:pt idx="1350">
                  <c:v>-0.35200000000000031</c:v>
                </c:pt>
                <c:pt idx="1351">
                  <c:v>-0.31900000000000239</c:v>
                </c:pt>
                <c:pt idx="1352">
                  <c:v>-0.24100000000000021</c:v>
                </c:pt>
                <c:pt idx="1353">
                  <c:v>-0.3270000000000024</c:v>
                </c:pt>
                <c:pt idx="1354">
                  <c:v>-0.27</c:v>
                </c:pt>
                <c:pt idx="1355">
                  <c:v>-0.25800000000000006</c:v>
                </c:pt>
                <c:pt idx="1356">
                  <c:v>-0.18900000000000111</c:v>
                </c:pt>
                <c:pt idx="1357">
                  <c:v>-0.29900000000000032</c:v>
                </c:pt>
                <c:pt idx="1358">
                  <c:v>-0.25300000000000006</c:v>
                </c:pt>
                <c:pt idx="1359">
                  <c:v>-0.27700000000000002</c:v>
                </c:pt>
                <c:pt idx="1360">
                  <c:v>-0.22100000000000003</c:v>
                </c:pt>
                <c:pt idx="1361">
                  <c:v>-0.15000000000000024</c:v>
                </c:pt>
                <c:pt idx="1362">
                  <c:v>-0.22100000000000003</c:v>
                </c:pt>
                <c:pt idx="1363">
                  <c:v>-0.27200000000000002</c:v>
                </c:pt>
                <c:pt idx="1364">
                  <c:v>-0.22000000000000003</c:v>
                </c:pt>
                <c:pt idx="1365">
                  <c:v>-0.26000000000000006</c:v>
                </c:pt>
                <c:pt idx="1366">
                  <c:v>-0.31900000000000239</c:v>
                </c:pt>
                <c:pt idx="1367">
                  <c:v>-0.27800000000000002</c:v>
                </c:pt>
                <c:pt idx="1368">
                  <c:v>-0.23200000000000004</c:v>
                </c:pt>
                <c:pt idx="1369">
                  <c:v>-0.26000000000000006</c:v>
                </c:pt>
                <c:pt idx="1370">
                  <c:v>-0.3260000000000024</c:v>
                </c:pt>
                <c:pt idx="1371">
                  <c:v>-0.15800000000000114</c:v>
                </c:pt>
                <c:pt idx="1372">
                  <c:v>-0.29500000000000032</c:v>
                </c:pt>
                <c:pt idx="1373">
                  <c:v>-0.19800000000000001</c:v>
                </c:pt>
                <c:pt idx="1374">
                  <c:v>-0.29100000000000031</c:v>
                </c:pt>
                <c:pt idx="1375">
                  <c:v>-0.31800000000000239</c:v>
                </c:pt>
                <c:pt idx="1376">
                  <c:v>-0.21400000000000041</c:v>
                </c:pt>
                <c:pt idx="1377">
                  <c:v>-0.19900000000000001</c:v>
                </c:pt>
                <c:pt idx="1378">
                  <c:v>-0.32100000000000239</c:v>
                </c:pt>
                <c:pt idx="1379">
                  <c:v>-0.23500000000000004</c:v>
                </c:pt>
                <c:pt idx="1380">
                  <c:v>-0.28500000000000031</c:v>
                </c:pt>
                <c:pt idx="1381">
                  <c:v>-0.31400000000000211</c:v>
                </c:pt>
                <c:pt idx="1382">
                  <c:v>-0.35200000000000031</c:v>
                </c:pt>
                <c:pt idx="1383">
                  <c:v>-0.3220000000000024</c:v>
                </c:pt>
                <c:pt idx="1384">
                  <c:v>-0.28900000000000031</c:v>
                </c:pt>
                <c:pt idx="1385">
                  <c:v>-0.30200000000000032</c:v>
                </c:pt>
                <c:pt idx="1386">
                  <c:v>-0.25400000000000006</c:v>
                </c:pt>
                <c:pt idx="1387">
                  <c:v>-0.23500000000000004</c:v>
                </c:pt>
                <c:pt idx="1388">
                  <c:v>-0.33000000000000262</c:v>
                </c:pt>
                <c:pt idx="1389">
                  <c:v>-0.21500000000000041</c:v>
                </c:pt>
                <c:pt idx="1390">
                  <c:v>-0.19600000000000001</c:v>
                </c:pt>
                <c:pt idx="1391">
                  <c:v>-0.35200000000000031</c:v>
                </c:pt>
                <c:pt idx="1392">
                  <c:v>-0.13200000000000001</c:v>
                </c:pt>
                <c:pt idx="1393">
                  <c:v>-0.17400000000000004</c:v>
                </c:pt>
                <c:pt idx="1394">
                  <c:v>-0.19</c:v>
                </c:pt>
                <c:pt idx="1395">
                  <c:v>-0.19600000000000001</c:v>
                </c:pt>
                <c:pt idx="1396">
                  <c:v>-0.26800000000000002</c:v>
                </c:pt>
                <c:pt idx="1397">
                  <c:v>-0.27300000000000002</c:v>
                </c:pt>
                <c:pt idx="1398">
                  <c:v>-0.22600000000000003</c:v>
                </c:pt>
                <c:pt idx="1399">
                  <c:v>-0.28200000000000008</c:v>
                </c:pt>
                <c:pt idx="1400">
                  <c:v>-0.21000000000000021</c:v>
                </c:pt>
                <c:pt idx="1401">
                  <c:v>-0.27600000000000002</c:v>
                </c:pt>
                <c:pt idx="1402">
                  <c:v>-0.33000000000000262</c:v>
                </c:pt>
                <c:pt idx="1403">
                  <c:v>-0.20100000000000001</c:v>
                </c:pt>
                <c:pt idx="1404">
                  <c:v>-0.24400000000000024</c:v>
                </c:pt>
                <c:pt idx="1405">
                  <c:v>-0.31800000000000239</c:v>
                </c:pt>
                <c:pt idx="1406">
                  <c:v>-0.3280000000000024</c:v>
                </c:pt>
                <c:pt idx="1407">
                  <c:v>-0.24100000000000021</c:v>
                </c:pt>
                <c:pt idx="1408">
                  <c:v>-0.21100000000000024</c:v>
                </c:pt>
                <c:pt idx="1409">
                  <c:v>-0.32000000000000239</c:v>
                </c:pt>
                <c:pt idx="1410">
                  <c:v>-0.26200000000000007</c:v>
                </c:pt>
                <c:pt idx="1411">
                  <c:v>-0.26400000000000001</c:v>
                </c:pt>
                <c:pt idx="1412">
                  <c:v>-0.26100000000000007</c:v>
                </c:pt>
                <c:pt idx="1413">
                  <c:v>-0.16600000000000004</c:v>
                </c:pt>
                <c:pt idx="1414">
                  <c:v>-0.27200000000000002</c:v>
                </c:pt>
                <c:pt idx="1415">
                  <c:v>-0.24200000000000021</c:v>
                </c:pt>
                <c:pt idx="1416">
                  <c:v>-0.33100000000000274</c:v>
                </c:pt>
                <c:pt idx="1417">
                  <c:v>-0.21800000000000044</c:v>
                </c:pt>
                <c:pt idx="1418">
                  <c:v>-0.27200000000000002</c:v>
                </c:pt>
                <c:pt idx="1419">
                  <c:v>-0.23900000000000021</c:v>
                </c:pt>
                <c:pt idx="1420">
                  <c:v>-0.31300000000000211</c:v>
                </c:pt>
                <c:pt idx="1421">
                  <c:v>-0.18900000000000111</c:v>
                </c:pt>
                <c:pt idx="1422">
                  <c:v>-0.31700000000000228</c:v>
                </c:pt>
                <c:pt idx="1423">
                  <c:v>-0.22600000000000003</c:v>
                </c:pt>
                <c:pt idx="1424">
                  <c:v>-0.33100000000000274</c:v>
                </c:pt>
                <c:pt idx="1425">
                  <c:v>-0.29100000000000031</c:v>
                </c:pt>
                <c:pt idx="1426">
                  <c:v>-0.28100000000000008</c:v>
                </c:pt>
                <c:pt idx="1427">
                  <c:v>-0.31600000000000217</c:v>
                </c:pt>
                <c:pt idx="1428">
                  <c:v>-0.23700000000000004</c:v>
                </c:pt>
                <c:pt idx="1429">
                  <c:v>-0.16500000000000004</c:v>
                </c:pt>
                <c:pt idx="1430">
                  <c:v>-0.31700000000000228</c:v>
                </c:pt>
                <c:pt idx="1431">
                  <c:v>-0.27300000000000002</c:v>
                </c:pt>
                <c:pt idx="1432">
                  <c:v>-0.29300000000000032</c:v>
                </c:pt>
                <c:pt idx="1433">
                  <c:v>-0.18600000000000044</c:v>
                </c:pt>
                <c:pt idx="1434">
                  <c:v>-0.30300000000000032</c:v>
                </c:pt>
                <c:pt idx="1435">
                  <c:v>-0.26300000000000001</c:v>
                </c:pt>
                <c:pt idx="1436">
                  <c:v>-0.31900000000000239</c:v>
                </c:pt>
                <c:pt idx="1437">
                  <c:v>-0.18500000000000041</c:v>
                </c:pt>
                <c:pt idx="1438">
                  <c:v>-0.25700000000000006</c:v>
                </c:pt>
                <c:pt idx="1439">
                  <c:v>-0.22200000000000003</c:v>
                </c:pt>
                <c:pt idx="1440">
                  <c:v>-0.18200000000000024</c:v>
                </c:pt>
                <c:pt idx="1441">
                  <c:v>-0.27600000000000002</c:v>
                </c:pt>
                <c:pt idx="1442">
                  <c:v>-0.37200000000000188</c:v>
                </c:pt>
                <c:pt idx="1443">
                  <c:v>-0.27100000000000002</c:v>
                </c:pt>
                <c:pt idx="1444">
                  <c:v>-0.30200000000000032</c:v>
                </c:pt>
                <c:pt idx="1445">
                  <c:v>-0.31500000000000211</c:v>
                </c:pt>
                <c:pt idx="1446">
                  <c:v>-0.37400000000000216</c:v>
                </c:pt>
                <c:pt idx="1447">
                  <c:v>-0.21700000000000041</c:v>
                </c:pt>
                <c:pt idx="1448">
                  <c:v>-0.30400000000000038</c:v>
                </c:pt>
                <c:pt idx="1449">
                  <c:v>-0.21400000000000041</c:v>
                </c:pt>
                <c:pt idx="1450">
                  <c:v>-0.28300000000000008</c:v>
                </c:pt>
                <c:pt idx="1451">
                  <c:v>-0.29100000000000031</c:v>
                </c:pt>
                <c:pt idx="1452">
                  <c:v>-0.32100000000000239</c:v>
                </c:pt>
                <c:pt idx="1453">
                  <c:v>-0.25500000000000006</c:v>
                </c:pt>
                <c:pt idx="1454">
                  <c:v>-0.36400000000000032</c:v>
                </c:pt>
                <c:pt idx="1455">
                  <c:v>-0.23900000000000021</c:v>
                </c:pt>
                <c:pt idx="1456">
                  <c:v>-0.27500000000000002</c:v>
                </c:pt>
                <c:pt idx="1457">
                  <c:v>-0.37400000000000216</c:v>
                </c:pt>
                <c:pt idx="1458">
                  <c:v>-0.30500000000000038</c:v>
                </c:pt>
                <c:pt idx="1459">
                  <c:v>-0.40000000000000008</c:v>
                </c:pt>
                <c:pt idx="1460">
                  <c:v>-0.25900000000000006</c:v>
                </c:pt>
                <c:pt idx="1461">
                  <c:v>-0.22400000000000003</c:v>
                </c:pt>
                <c:pt idx="1462">
                  <c:v>-0.28800000000000031</c:v>
                </c:pt>
                <c:pt idx="1463">
                  <c:v>-0.33300000000000274</c:v>
                </c:pt>
                <c:pt idx="1464">
                  <c:v>-0.25300000000000006</c:v>
                </c:pt>
                <c:pt idx="1465">
                  <c:v>-0.28600000000000031</c:v>
                </c:pt>
                <c:pt idx="1466">
                  <c:v>-0.27200000000000002</c:v>
                </c:pt>
                <c:pt idx="1467">
                  <c:v>-0.23300000000000004</c:v>
                </c:pt>
                <c:pt idx="1468">
                  <c:v>-0.27500000000000002</c:v>
                </c:pt>
                <c:pt idx="1469">
                  <c:v>-0.29900000000000032</c:v>
                </c:pt>
                <c:pt idx="1470">
                  <c:v>-0.34300000000000008</c:v>
                </c:pt>
                <c:pt idx="1471">
                  <c:v>-0.29300000000000032</c:v>
                </c:pt>
                <c:pt idx="1472">
                  <c:v>-0.3230000000000024</c:v>
                </c:pt>
                <c:pt idx="1473">
                  <c:v>-0.20600000000000004</c:v>
                </c:pt>
                <c:pt idx="1474">
                  <c:v>-0.32000000000000239</c:v>
                </c:pt>
                <c:pt idx="1475">
                  <c:v>-0.22800000000000004</c:v>
                </c:pt>
                <c:pt idx="1476">
                  <c:v>-0.31200000000000211</c:v>
                </c:pt>
                <c:pt idx="1477">
                  <c:v>-0.30800000000000038</c:v>
                </c:pt>
                <c:pt idx="1478">
                  <c:v>-0.33200000000000274</c:v>
                </c:pt>
                <c:pt idx="1479">
                  <c:v>-0.3240000000000024</c:v>
                </c:pt>
                <c:pt idx="1480">
                  <c:v>-0.26500000000000001</c:v>
                </c:pt>
                <c:pt idx="1481">
                  <c:v>-0.36300000000000032</c:v>
                </c:pt>
                <c:pt idx="1482">
                  <c:v>-0.29400000000000032</c:v>
                </c:pt>
                <c:pt idx="1483">
                  <c:v>-0.3230000000000024</c:v>
                </c:pt>
                <c:pt idx="1484">
                  <c:v>-0.31000000000000211</c:v>
                </c:pt>
                <c:pt idx="1485">
                  <c:v>-0.23800000000000004</c:v>
                </c:pt>
                <c:pt idx="1486">
                  <c:v>-0.23200000000000004</c:v>
                </c:pt>
                <c:pt idx="1487">
                  <c:v>-0.21100000000000024</c:v>
                </c:pt>
                <c:pt idx="1488">
                  <c:v>-0.27</c:v>
                </c:pt>
                <c:pt idx="1489">
                  <c:v>-0.3280000000000024</c:v>
                </c:pt>
                <c:pt idx="1490">
                  <c:v>-0.33500000000000274</c:v>
                </c:pt>
                <c:pt idx="1491">
                  <c:v>-0.37700000000000217</c:v>
                </c:pt>
                <c:pt idx="1492">
                  <c:v>-0.27100000000000002</c:v>
                </c:pt>
                <c:pt idx="1493">
                  <c:v>-0.21700000000000041</c:v>
                </c:pt>
                <c:pt idx="1494">
                  <c:v>-0.31500000000000211</c:v>
                </c:pt>
                <c:pt idx="1495">
                  <c:v>-0.32000000000000239</c:v>
                </c:pt>
                <c:pt idx="1496">
                  <c:v>-0.26500000000000001</c:v>
                </c:pt>
                <c:pt idx="1497">
                  <c:v>-0.31700000000000228</c:v>
                </c:pt>
                <c:pt idx="1498">
                  <c:v>-0.34800000000000031</c:v>
                </c:pt>
                <c:pt idx="1499">
                  <c:v>-0.26800000000000002</c:v>
                </c:pt>
                <c:pt idx="1500">
                  <c:v>-0.28900000000000031</c:v>
                </c:pt>
                <c:pt idx="1501">
                  <c:v>-0.3240000000000024</c:v>
                </c:pt>
                <c:pt idx="1502">
                  <c:v>-0.25300000000000006</c:v>
                </c:pt>
                <c:pt idx="1503">
                  <c:v>-0.26500000000000001</c:v>
                </c:pt>
                <c:pt idx="1504">
                  <c:v>-0.29900000000000032</c:v>
                </c:pt>
                <c:pt idx="1505">
                  <c:v>-0.22600000000000003</c:v>
                </c:pt>
                <c:pt idx="1506">
                  <c:v>-0.27400000000000002</c:v>
                </c:pt>
                <c:pt idx="1507">
                  <c:v>-0.26400000000000001</c:v>
                </c:pt>
                <c:pt idx="1508">
                  <c:v>-0.19500000000000001</c:v>
                </c:pt>
                <c:pt idx="1509">
                  <c:v>-0.26500000000000001</c:v>
                </c:pt>
                <c:pt idx="1510">
                  <c:v>-0.193</c:v>
                </c:pt>
                <c:pt idx="1511">
                  <c:v>-0.34500000000000008</c:v>
                </c:pt>
                <c:pt idx="1512">
                  <c:v>-0.31600000000000217</c:v>
                </c:pt>
                <c:pt idx="1513">
                  <c:v>-0.33300000000000274</c:v>
                </c:pt>
                <c:pt idx="1514">
                  <c:v>-0.26000000000000006</c:v>
                </c:pt>
                <c:pt idx="1515">
                  <c:v>-0.31100000000000211</c:v>
                </c:pt>
                <c:pt idx="1516">
                  <c:v>-0.27500000000000002</c:v>
                </c:pt>
                <c:pt idx="1517">
                  <c:v>-0.30600000000000038</c:v>
                </c:pt>
                <c:pt idx="1518">
                  <c:v>-0.23900000000000021</c:v>
                </c:pt>
                <c:pt idx="1519">
                  <c:v>-0.34800000000000031</c:v>
                </c:pt>
                <c:pt idx="1520">
                  <c:v>-0.25400000000000006</c:v>
                </c:pt>
                <c:pt idx="1521">
                  <c:v>-0.35500000000000032</c:v>
                </c:pt>
                <c:pt idx="1522">
                  <c:v>-0.35400000000000031</c:v>
                </c:pt>
                <c:pt idx="1523">
                  <c:v>-0.32100000000000239</c:v>
                </c:pt>
                <c:pt idx="1524">
                  <c:v>-0.27700000000000002</c:v>
                </c:pt>
                <c:pt idx="1525">
                  <c:v>-0.27900000000000008</c:v>
                </c:pt>
                <c:pt idx="1526">
                  <c:v>-0.31500000000000211</c:v>
                </c:pt>
                <c:pt idx="1527">
                  <c:v>-0.31600000000000217</c:v>
                </c:pt>
                <c:pt idx="1528">
                  <c:v>-0.36900000000000038</c:v>
                </c:pt>
                <c:pt idx="1529">
                  <c:v>-0.28800000000000031</c:v>
                </c:pt>
                <c:pt idx="1530">
                  <c:v>-0.34900000000000031</c:v>
                </c:pt>
                <c:pt idx="1531">
                  <c:v>-0.35100000000000031</c:v>
                </c:pt>
                <c:pt idx="1532">
                  <c:v>-0.3900000000000024</c:v>
                </c:pt>
                <c:pt idx="1533">
                  <c:v>-0.34700000000000031</c:v>
                </c:pt>
                <c:pt idx="1534">
                  <c:v>-0.40400000000000008</c:v>
                </c:pt>
                <c:pt idx="1535">
                  <c:v>-0.31400000000000211</c:v>
                </c:pt>
                <c:pt idx="1536">
                  <c:v>-0.29400000000000032</c:v>
                </c:pt>
                <c:pt idx="1537">
                  <c:v>-0.29500000000000032</c:v>
                </c:pt>
                <c:pt idx="1538">
                  <c:v>-0.34100000000000008</c:v>
                </c:pt>
                <c:pt idx="1539">
                  <c:v>-0.32000000000000239</c:v>
                </c:pt>
                <c:pt idx="1540">
                  <c:v>-0.33600000000000274</c:v>
                </c:pt>
                <c:pt idx="1541">
                  <c:v>-0.34700000000000031</c:v>
                </c:pt>
                <c:pt idx="1542">
                  <c:v>-0.16700000000000004</c:v>
                </c:pt>
                <c:pt idx="1543">
                  <c:v>-0.26200000000000007</c:v>
                </c:pt>
                <c:pt idx="1544">
                  <c:v>-0.21200000000000024</c:v>
                </c:pt>
                <c:pt idx="1545">
                  <c:v>-0.22500000000000003</c:v>
                </c:pt>
                <c:pt idx="1546">
                  <c:v>-0.23100000000000004</c:v>
                </c:pt>
                <c:pt idx="1547">
                  <c:v>-0.36700000000000038</c:v>
                </c:pt>
                <c:pt idx="1548">
                  <c:v>-0.26200000000000007</c:v>
                </c:pt>
                <c:pt idx="1549">
                  <c:v>-0.38400000000000245</c:v>
                </c:pt>
                <c:pt idx="1550">
                  <c:v>-0.24500000000000041</c:v>
                </c:pt>
                <c:pt idx="1551">
                  <c:v>-0.35200000000000031</c:v>
                </c:pt>
                <c:pt idx="1552">
                  <c:v>-0.28600000000000031</c:v>
                </c:pt>
                <c:pt idx="1553">
                  <c:v>-0.27200000000000002</c:v>
                </c:pt>
                <c:pt idx="1554">
                  <c:v>-0.27900000000000008</c:v>
                </c:pt>
                <c:pt idx="1555">
                  <c:v>-0.40600000000000008</c:v>
                </c:pt>
                <c:pt idx="1556">
                  <c:v>-0.29400000000000032</c:v>
                </c:pt>
                <c:pt idx="1557">
                  <c:v>-0.30800000000000038</c:v>
                </c:pt>
                <c:pt idx="1558">
                  <c:v>-0.30600000000000038</c:v>
                </c:pt>
                <c:pt idx="1559">
                  <c:v>-0.193</c:v>
                </c:pt>
                <c:pt idx="1560">
                  <c:v>-0.39300000000000274</c:v>
                </c:pt>
                <c:pt idx="1561">
                  <c:v>-0.48900000000000032</c:v>
                </c:pt>
                <c:pt idx="1562">
                  <c:v>-0.45800000000000002</c:v>
                </c:pt>
                <c:pt idx="1563">
                  <c:v>-0.50600000000000001</c:v>
                </c:pt>
                <c:pt idx="1564">
                  <c:v>-0.64000000000000457</c:v>
                </c:pt>
                <c:pt idx="1565">
                  <c:v>-0.66200000000000525</c:v>
                </c:pt>
                <c:pt idx="1566">
                  <c:v>-0.72700000000000065</c:v>
                </c:pt>
                <c:pt idx="1567">
                  <c:v>-0.76300000000000456</c:v>
                </c:pt>
                <c:pt idx="1568">
                  <c:v>-0.84600000000000064</c:v>
                </c:pt>
                <c:pt idx="1569">
                  <c:v>-0.87100000000000422</c:v>
                </c:pt>
                <c:pt idx="1570">
                  <c:v>-0.82999999999999985</c:v>
                </c:pt>
                <c:pt idx="1571">
                  <c:v>-0.91700000000000004</c:v>
                </c:pt>
                <c:pt idx="1572">
                  <c:v>-0.94500000000000062</c:v>
                </c:pt>
                <c:pt idx="1573">
                  <c:v>-0.93599999999999994</c:v>
                </c:pt>
                <c:pt idx="1574">
                  <c:v>-0.95299999999999985</c:v>
                </c:pt>
                <c:pt idx="1575">
                  <c:v>-1.0469999999999915</c:v>
                </c:pt>
                <c:pt idx="1576">
                  <c:v>-1.087</c:v>
                </c:pt>
                <c:pt idx="1577">
                  <c:v>-1.069</c:v>
                </c:pt>
                <c:pt idx="1578">
                  <c:v>-1.0580000000000001</c:v>
                </c:pt>
                <c:pt idx="1579">
                  <c:v>-1.1399999999999906</c:v>
                </c:pt>
                <c:pt idx="1580">
                  <c:v>-1.038</c:v>
                </c:pt>
                <c:pt idx="1581">
                  <c:v>-1.1859999999999915</c:v>
                </c:pt>
                <c:pt idx="1582">
                  <c:v>-1.117</c:v>
                </c:pt>
                <c:pt idx="1583">
                  <c:v>-1.1990000000000001</c:v>
                </c:pt>
                <c:pt idx="1584">
                  <c:v>-1.119</c:v>
                </c:pt>
                <c:pt idx="1585">
                  <c:v>-1.272</c:v>
                </c:pt>
                <c:pt idx="1586">
                  <c:v>-1.2749999999999906</c:v>
                </c:pt>
                <c:pt idx="1587">
                  <c:v>-1.3</c:v>
                </c:pt>
                <c:pt idx="1588">
                  <c:v>-1.343</c:v>
                </c:pt>
                <c:pt idx="1589">
                  <c:v>-1.383</c:v>
                </c:pt>
                <c:pt idx="1590">
                  <c:v>-1.323</c:v>
                </c:pt>
                <c:pt idx="1591">
                  <c:v>-1.2069999999999892</c:v>
                </c:pt>
                <c:pt idx="1592">
                  <c:v>-1.3220000000000001</c:v>
                </c:pt>
                <c:pt idx="1593">
                  <c:v>-1.484</c:v>
                </c:pt>
                <c:pt idx="1594">
                  <c:v>-1.4309999999999876</c:v>
                </c:pt>
                <c:pt idx="1595">
                  <c:v>-1.4159999999999828</c:v>
                </c:pt>
                <c:pt idx="1596">
                  <c:v>-1.373</c:v>
                </c:pt>
                <c:pt idx="1597">
                  <c:v>-1.474</c:v>
                </c:pt>
                <c:pt idx="1598">
                  <c:v>-1.484</c:v>
                </c:pt>
                <c:pt idx="1599">
                  <c:v>-1.4259999999999831</c:v>
                </c:pt>
                <c:pt idx="1600">
                  <c:v>-1.4239999999999831</c:v>
                </c:pt>
                <c:pt idx="1601">
                  <c:v>-1.512</c:v>
                </c:pt>
                <c:pt idx="1602">
                  <c:v>-1.4289999999999876</c:v>
                </c:pt>
                <c:pt idx="1603">
                  <c:v>-1.5660000000000001</c:v>
                </c:pt>
                <c:pt idx="1604">
                  <c:v>-1.51</c:v>
                </c:pt>
                <c:pt idx="1605">
                  <c:v>-1.4139999999999826</c:v>
                </c:pt>
                <c:pt idx="1606">
                  <c:v>-1.571</c:v>
                </c:pt>
                <c:pt idx="1607">
                  <c:v>-1.5069999999999906</c:v>
                </c:pt>
                <c:pt idx="1608">
                  <c:v>-1.5779999999999892</c:v>
                </c:pt>
                <c:pt idx="1609">
                  <c:v>-1.6559999999999906</c:v>
                </c:pt>
                <c:pt idx="1610">
                  <c:v>-1.4669999999999892</c:v>
                </c:pt>
                <c:pt idx="1611">
                  <c:v>-1.6700000000000021</c:v>
                </c:pt>
                <c:pt idx="1612">
                  <c:v>-1.5999999999999892</c:v>
                </c:pt>
                <c:pt idx="1613">
                  <c:v>-1.6659999999999913</c:v>
                </c:pt>
                <c:pt idx="1614">
                  <c:v>-1.583</c:v>
                </c:pt>
                <c:pt idx="1615">
                  <c:v>-1.573</c:v>
                </c:pt>
                <c:pt idx="1616">
                  <c:v>-1.623</c:v>
                </c:pt>
                <c:pt idx="1617">
                  <c:v>-1.4709999999999892</c:v>
                </c:pt>
                <c:pt idx="1618">
                  <c:v>-1.47</c:v>
                </c:pt>
                <c:pt idx="1619">
                  <c:v>-1.4109999999999876</c:v>
                </c:pt>
                <c:pt idx="1620">
                  <c:v>-1.4569999999999892</c:v>
                </c:pt>
                <c:pt idx="1621">
                  <c:v>-1.486</c:v>
                </c:pt>
                <c:pt idx="1622">
                  <c:v>-1.4219999999999831</c:v>
                </c:pt>
                <c:pt idx="1623">
                  <c:v>-1.3439999999999892</c:v>
                </c:pt>
                <c:pt idx="1624">
                  <c:v>-1.391</c:v>
                </c:pt>
                <c:pt idx="1625">
                  <c:v>-1.246</c:v>
                </c:pt>
                <c:pt idx="1626">
                  <c:v>-1.282</c:v>
                </c:pt>
                <c:pt idx="1627">
                  <c:v>-1.1940000000000084</c:v>
                </c:pt>
                <c:pt idx="1628">
                  <c:v>-1.262</c:v>
                </c:pt>
                <c:pt idx="1629">
                  <c:v>-1.2689999999999906</c:v>
                </c:pt>
                <c:pt idx="1630">
                  <c:v>-1.32</c:v>
                </c:pt>
                <c:pt idx="1631">
                  <c:v>-1.2229999999999892</c:v>
                </c:pt>
                <c:pt idx="1632">
                  <c:v>-1.2529999999999906</c:v>
                </c:pt>
                <c:pt idx="1633">
                  <c:v>-1.042</c:v>
                </c:pt>
                <c:pt idx="1634">
                  <c:v>-1.1679999999999915</c:v>
                </c:pt>
                <c:pt idx="1635">
                  <c:v>-1.07</c:v>
                </c:pt>
                <c:pt idx="1636">
                  <c:v>-1.107</c:v>
                </c:pt>
                <c:pt idx="1637">
                  <c:v>-1.1419999999999906</c:v>
                </c:pt>
                <c:pt idx="1638">
                  <c:v>-1.0779999999999892</c:v>
                </c:pt>
                <c:pt idx="1639">
                  <c:v>-1.129</c:v>
                </c:pt>
                <c:pt idx="1640">
                  <c:v>-0.90999999999999992</c:v>
                </c:pt>
                <c:pt idx="1641">
                  <c:v>-1.0049999999999906</c:v>
                </c:pt>
              </c:numCache>
            </c:numRef>
          </c:yVal>
        </c:ser>
        <c:ser>
          <c:idx val="0"/>
          <c:order val="4"/>
          <c:spPr>
            <a:ln w="28575">
              <a:solidFill>
                <a:srgbClr val="FF0000"/>
              </a:solidFill>
            </a:ln>
          </c:spPr>
          <c:marker>
            <c:symbol val="none"/>
          </c:marker>
          <c:xVal>
            <c:numRef>
              <c:f>AOSandOilTest2a!$O$20:$P$20</c:f>
              <c:numCache>
                <c:formatCode>General</c:formatCode>
                <c:ptCount val="2"/>
                <c:pt idx="0">
                  <c:v>1</c:v>
                </c:pt>
                <c:pt idx="1">
                  <c:v>1</c:v>
                </c:pt>
              </c:numCache>
            </c:numRef>
          </c:xVal>
          <c:yVal>
            <c:numRef>
              <c:f>AOSandOilTest2a!$O$19:$P$19</c:f>
              <c:numCache>
                <c:formatCode>General</c:formatCode>
                <c:ptCount val="2"/>
                <c:pt idx="0">
                  <c:v>0</c:v>
                </c:pt>
                <c:pt idx="1">
                  <c:v>12</c:v>
                </c:pt>
              </c:numCache>
            </c:numRef>
          </c:yVal>
        </c:ser>
        <c:axId val="86156800"/>
        <c:axId val="86167552"/>
      </c:scatterChart>
      <c:scatterChart>
        <c:scatterStyle val="lineMarker"/>
        <c:ser>
          <c:idx val="1"/>
          <c:order val="0"/>
          <c:tx>
            <c:v>Relief valve</c:v>
          </c:tx>
          <c:spPr>
            <a:ln w="28575">
              <a:noFill/>
            </a:ln>
          </c:spPr>
          <c:marker>
            <c:symbol val="square"/>
            <c:size val="2"/>
            <c:spPr>
              <a:noFill/>
              <a:ln>
                <a:solidFill>
                  <a:schemeClr val="accent2">
                    <a:lumMod val="60000"/>
                    <a:lumOff val="40000"/>
                  </a:schemeClr>
                </a:solidFill>
              </a:ln>
            </c:spPr>
          </c:marker>
          <c:xVal>
            <c:numRef>
              <c:f>AOSandOilTest2a!$K$4:$K$1645</c:f>
              <c:numCache>
                <c:formatCode>General</c:formatCode>
                <c:ptCount val="1642"/>
                <c:pt idx="0">
                  <c:v>-1.7</c:v>
                </c:pt>
                <c:pt idx="1">
                  <c:v>-1.6972222222222222</c:v>
                </c:pt>
                <c:pt idx="2">
                  <c:v>-1.6944444444444444</c:v>
                </c:pt>
                <c:pt idx="3">
                  <c:v>-1.6916666666666667</c:v>
                </c:pt>
                <c:pt idx="4">
                  <c:v>-1.6888888888888984</c:v>
                </c:pt>
                <c:pt idx="5">
                  <c:v>-1.6861111111111207</c:v>
                </c:pt>
                <c:pt idx="6">
                  <c:v>-1.6833333333333333</c:v>
                </c:pt>
                <c:pt idx="7">
                  <c:v>-1.6805555555555665</c:v>
                </c:pt>
                <c:pt idx="8">
                  <c:v>-1.677777777777778</c:v>
                </c:pt>
                <c:pt idx="9">
                  <c:v>-1.675</c:v>
                </c:pt>
                <c:pt idx="10">
                  <c:v>-1.6722222222222223</c:v>
                </c:pt>
                <c:pt idx="11">
                  <c:v>-1.6694444444444438</c:v>
                </c:pt>
                <c:pt idx="12">
                  <c:v>-1.6666666666666665</c:v>
                </c:pt>
                <c:pt idx="13">
                  <c:v>-1.6638888888888901</c:v>
                </c:pt>
                <c:pt idx="14">
                  <c:v>-1.6611111111111121</c:v>
                </c:pt>
                <c:pt idx="15">
                  <c:v>-1.6583333333333341</c:v>
                </c:pt>
                <c:pt idx="16">
                  <c:v>-1.6555555555555561</c:v>
                </c:pt>
                <c:pt idx="17">
                  <c:v>-1.6527777777777781</c:v>
                </c:pt>
                <c:pt idx="18">
                  <c:v>-1.6500000000000001</c:v>
                </c:pt>
                <c:pt idx="19">
                  <c:v>-1.6472222222222219</c:v>
                </c:pt>
                <c:pt idx="20">
                  <c:v>-1.6444444444444444</c:v>
                </c:pt>
                <c:pt idx="21">
                  <c:v>-1.6416666666666666</c:v>
                </c:pt>
                <c:pt idx="22">
                  <c:v>-1.6388888888888973</c:v>
                </c:pt>
                <c:pt idx="23">
                  <c:v>-1.6361111111111195</c:v>
                </c:pt>
                <c:pt idx="24">
                  <c:v>-1.6333333333333333</c:v>
                </c:pt>
                <c:pt idx="25">
                  <c:v>-1.6305555555555651</c:v>
                </c:pt>
                <c:pt idx="26">
                  <c:v>-1.627777777777778</c:v>
                </c:pt>
                <c:pt idx="27">
                  <c:v>-1.625</c:v>
                </c:pt>
                <c:pt idx="28">
                  <c:v>-1.6222222222222222</c:v>
                </c:pt>
                <c:pt idx="29">
                  <c:v>-1.6194444444444438</c:v>
                </c:pt>
                <c:pt idx="30">
                  <c:v>-1.6166666666666667</c:v>
                </c:pt>
                <c:pt idx="31">
                  <c:v>-1.6138888888888889</c:v>
                </c:pt>
                <c:pt idx="32">
                  <c:v>-1.611111111111112</c:v>
                </c:pt>
                <c:pt idx="33">
                  <c:v>-1.6083333333333341</c:v>
                </c:pt>
                <c:pt idx="34">
                  <c:v>-1.6055555555555561</c:v>
                </c:pt>
                <c:pt idx="35">
                  <c:v>-1.6027777777777781</c:v>
                </c:pt>
                <c:pt idx="36">
                  <c:v>-1.5999999999999892</c:v>
                </c:pt>
                <c:pt idx="37">
                  <c:v>-1.5972222222222219</c:v>
                </c:pt>
                <c:pt idx="38">
                  <c:v>-1.5944444444444439</c:v>
                </c:pt>
                <c:pt idx="39">
                  <c:v>-1.5916666666666666</c:v>
                </c:pt>
                <c:pt idx="40">
                  <c:v>-1.5888888888888901</c:v>
                </c:pt>
                <c:pt idx="41">
                  <c:v>-1.5861111111111121</c:v>
                </c:pt>
                <c:pt idx="42">
                  <c:v>-1.5833333333333333</c:v>
                </c:pt>
                <c:pt idx="43">
                  <c:v>-1.5805555555555639</c:v>
                </c:pt>
                <c:pt idx="44">
                  <c:v>-1.5777777777777777</c:v>
                </c:pt>
                <c:pt idx="45">
                  <c:v>-1.575</c:v>
                </c:pt>
                <c:pt idx="46">
                  <c:v>-1.5722222222222222</c:v>
                </c:pt>
                <c:pt idx="47">
                  <c:v>-1.5694444444444438</c:v>
                </c:pt>
                <c:pt idx="48">
                  <c:v>-1.5666666666666667</c:v>
                </c:pt>
                <c:pt idx="49">
                  <c:v>-1.5638888888888889</c:v>
                </c:pt>
                <c:pt idx="50">
                  <c:v>-1.5611111111111111</c:v>
                </c:pt>
                <c:pt idx="51">
                  <c:v>-1.5583333333333333</c:v>
                </c:pt>
                <c:pt idx="52">
                  <c:v>-1.555555555555556</c:v>
                </c:pt>
                <c:pt idx="53">
                  <c:v>-1.552777777777778</c:v>
                </c:pt>
                <c:pt idx="54">
                  <c:v>-1.55</c:v>
                </c:pt>
                <c:pt idx="55">
                  <c:v>-1.5472222222222218</c:v>
                </c:pt>
                <c:pt idx="56">
                  <c:v>-1.5444444444444438</c:v>
                </c:pt>
                <c:pt idx="57">
                  <c:v>-1.5416666666666659</c:v>
                </c:pt>
                <c:pt idx="58">
                  <c:v>-1.5388888888888901</c:v>
                </c:pt>
                <c:pt idx="59">
                  <c:v>-1.5361111111111121</c:v>
                </c:pt>
                <c:pt idx="60">
                  <c:v>-1.5333333333333332</c:v>
                </c:pt>
                <c:pt idx="61">
                  <c:v>-1.5305555555555561</c:v>
                </c:pt>
                <c:pt idx="62">
                  <c:v>-1.5277777777777777</c:v>
                </c:pt>
                <c:pt idx="63">
                  <c:v>-1.5249999999999906</c:v>
                </c:pt>
                <c:pt idx="64">
                  <c:v>-1.5222222222222219</c:v>
                </c:pt>
                <c:pt idx="65">
                  <c:v>-1.5194444444444359</c:v>
                </c:pt>
                <c:pt idx="66">
                  <c:v>-1.5166666666666666</c:v>
                </c:pt>
                <c:pt idx="67">
                  <c:v>-1.5138888888888888</c:v>
                </c:pt>
                <c:pt idx="68">
                  <c:v>-1.5111111111111111</c:v>
                </c:pt>
                <c:pt idx="69">
                  <c:v>-1.5083333333333333</c:v>
                </c:pt>
                <c:pt idx="70">
                  <c:v>-1.5055555555555555</c:v>
                </c:pt>
                <c:pt idx="71">
                  <c:v>-1.502777777777778</c:v>
                </c:pt>
                <c:pt idx="72">
                  <c:v>-1.5</c:v>
                </c:pt>
                <c:pt idx="73">
                  <c:v>-1.4972222222222218</c:v>
                </c:pt>
                <c:pt idx="74">
                  <c:v>-1.4944444444444438</c:v>
                </c:pt>
                <c:pt idx="75">
                  <c:v>-1.4916666666666658</c:v>
                </c:pt>
                <c:pt idx="76">
                  <c:v>-1.4888888888888889</c:v>
                </c:pt>
                <c:pt idx="77">
                  <c:v>-1.486111111111112</c:v>
                </c:pt>
                <c:pt idx="78">
                  <c:v>-1.4833333333333334</c:v>
                </c:pt>
                <c:pt idx="79">
                  <c:v>-1.4805555555555561</c:v>
                </c:pt>
                <c:pt idx="80">
                  <c:v>-1.4777777777777779</c:v>
                </c:pt>
                <c:pt idx="81">
                  <c:v>-1.4749999999999892</c:v>
                </c:pt>
                <c:pt idx="82">
                  <c:v>-1.4722222222222219</c:v>
                </c:pt>
                <c:pt idx="83">
                  <c:v>-1.4694444444444348</c:v>
                </c:pt>
                <c:pt idx="84">
                  <c:v>-1.4666666666666666</c:v>
                </c:pt>
                <c:pt idx="85">
                  <c:v>-1.4638888888888888</c:v>
                </c:pt>
                <c:pt idx="86">
                  <c:v>-1.461111111111111</c:v>
                </c:pt>
                <c:pt idx="87">
                  <c:v>-1.4583333333333333</c:v>
                </c:pt>
                <c:pt idx="88">
                  <c:v>-1.4555555555555555</c:v>
                </c:pt>
                <c:pt idx="89">
                  <c:v>-1.4527777777777777</c:v>
                </c:pt>
                <c:pt idx="90">
                  <c:v>-1.45</c:v>
                </c:pt>
                <c:pt idx="91">
                  <c:v>-1.4472222222222137</c:v>
                </c:pt>
                <c:pt idx="92">
                  <c:v>-1.4444444444444438</c:v>
                </c:pt>
                <c:pt idx="93">
                  <c:v>-1.4416666666666658</c:v>
                </c:pt>
                <c:pt idx="94">
                  <c:v>-1.4388888888888889</c:v>
                </c:pt>
                <c:pt idx="95">
                  <c:v>-1.4361111111111111</c:v>
                </c:pt>
                <c:pt idx="96">
                  <c:v>-1.4333333333333318</c:v>
                </c:pt>
                <c:pt idx="97">
                  <c:v>-1.430555555555556</c:v>
                </c:pt>
                <c:pt idx="98">
                  <c:v>-1.4277777777777778</c:v>
                </c:pt>
                <c:pt idx="99">
                  <c:v>-1.4249999999999874</c:v>
                </c:pt>
                <c:pt idx="100">
                  <c:v>-1.4222222222222218</c:v>
                </c:pt>
                <c:pt idx="101">
                  <c:v>-1.4194444444444334</c:v>
                </c:pt>
                <c:pt idx="102">
                  <c:v>-1.4166666666666659</c:v>
                </c:pt>
                <c:pt idx="103">
                  <c:v>-1.4138888888888888</c:v>
                </c:pt>
                <c:pt idx="104">
                  <c:v>-1.411111111111111</c:v>
                </c:pt>
                <c:pt idx="105">
                  <c:v>-1.4083333333333332</c:v>
                </c:pt>
                <c:pt idx="106">
                  <c:v>-1.4055555555555554</c:v>
                </c:pt>
                <c:pt idx="107">
                  <c:v>-1.4027777777777777</c:v>
                </c:pt>
                <c:pt idx="108">
                  <c:v>-1.4</c:v>
                </c:pt>
                <c:pt idx="109">
                  <c:v>-1.3972222222222219</c:v>
                </c:pt>
                <c:pt idx="110">
                  <c:v>-1.3944444444444444</c:v>
                </c:pt>
                <c:pt idx="111">
                  <c:v>-1.3916666666666666</c:v>
                </c:pt>
                <c:pt idx="112">
                  <c:v>-1.3888888888888973</c:v>
                </c:pt>
                <c:pt idx="113">
                  <c:v>-1.3861111111111195</c:v>
                </c:pt>
                <c:pt idx="114">
                  <c:v>-1.3833333333333333</c:v>
                </c:pt>
                <c:pt idx="115">
                  <c:v>-1.3805555555555651</c:v>
                </c:pt>
                <c:pt idx="116">
                  <c:v>-1.377777777777778</c:v>
                </c:pt>
                <c:pt idx="117">
                  <c:v>-1.375</c:v>
                </c:pt>
                <c:pt idx="118">
                  <c:v>-1.3722222222222222</c:v>
                </c:pt>
                <c:pt idx="119">
                  <c:v>-1.3694444444444438</c:v>
                </c:pt>
                <c:pt idx="120">
                  <c:v>-1.3666666666666667</c:v>
                </c:pt>
                <c:pt idx="121">
                  <c:v>-1.3638888888888889</c:v>
                </c:pt>
                <c:pt idx="122">
                  <c:v>-1.361111111111112</c:v>
                </c:pt>
                <c:pt idx="123">
                  <c:v>-1.3583333333333341</c:v>
                </c:pt>
                <c:pt idx="124">
                  <c:v>-1.3555555555555561</c:v>
                </c:pt>
                <c:pt idx="125">
                  <c:v>-1.3527777777777781</c:v>
                </c:pt>
                <c:pt idx="126">
                  <c:v>-1.35</c:v>
                </c:pt>
                <c:pt idx="127">
                  <c:v>-1.3472222222222219</c:v>
                </c:pt>
                <c:pt idx="128">
                  <c:v>-1.3444444444444439</c:v>
                </c:pt>
                <c:pt idx="129">
                  <c:v>-1.3416666666666666</c:v>
                </c:pt>
                <c:pt idx="130">
                  <c:v>-1.3388888888888901</c:v>
                </c:pt>
                <c:pt idx="131">
                  <c:v>-1.3361111111111121</c:v>
                </c:pt>
                <c:pt idx="132">
                  <c:v>-1.3333333333333333</c:v>
                </c:pt>
                <c:pt idx="133">
                  <c:v>-1.3305555555555639</c:v>
                </c:pt>
                <c:pt idx="134">
                  <c:v>-1.3277777777777777</c:v>
                </c:pt>
                <c:pt idx="135">
                  <c:v>-1.325</c:v>
                </c:pt>
                <c:pt idx="136">
                  <c:v>-1.3222222222222222</c:v>
                </c:pt>
                <c:pt idx="137">
                  <c:v>-1.3194444444444438</c:v>
                </c:pt>
                <c:pt idx="138">
                  <c:v>-1.3166666666666667</c:v>
                </c:pt>
                <c:pt idx="139">
                  <c:v>-1.3138888888888889</c:v>
                </c:pt>
                <c:pt idx="140">
                  <c:v>-1.3111111111111111</c:v>
                </c:pt>
                <c:pt idx="141">
                  <c:v>-1.3083333333333333</c:v>
                </c:pt>
                <c:pt idx="142">
                  <c:v>-1.305555555555556</c:v>
                </c:pt>
                <c:pt idx="143">
                  <c:v>-1.302777777777778</c:v>
                </c:pt>
                <c:pt idx="144">
                  <c:v>-1.2999999999999874</c:v>
                </c:pt>
                <c:pt idx="145">
                  <c:v>-1.2972222222222218</c:v>
                </c:pt>
                <c:pt idx="146">
                  <c:v>-1.2944444444444438</c:v>
                </c:pt>
                <c:pt idx="147">
                  <c:v>-1.2916666666666659</c:v>
                </c:pt>
                <c:pt idx="148">
                  <c:v>-1.2888888888888901</c:v>
                </c:pt>
                <c:pt idx="149">
                  <c:v>-1.2861111111111121</c:v>
                </c:pt>
                <c:pt idx="150">
                  <c:v>-1.2833333333333332</c:v>
                </c:pt>
                <c:pt idx="151">
                  <c:v>-1.2805555555555561</c:v>
                </c:pt>
                <c:pt idx="152">
                  <c:v>-1.2777777777777777</c:v>
                </c:pt>
                <c:pt idx="153">
                  <c:v>-1.2749999999999906</c:v>
                </c:pt>
                <c:pt idx="154">
                  <c:v>-1.2722222222222219</c:v>
                </c:pt>
                <c:pt idx="155">
                  <c:v>-1.2694444444444359</c:v>
                </c:pt>
                <c:pt idx="156">
                  <c:v>-1.2666666666666666</c:v>
                </c:pt>
                <c:pt idx="157">
                  <c:v>-1.2638888888888888</c:v>
                </c:pt>
                <c:pt idx="158">
                  <c:v>-1.2611111111111111</c:v>
                </c:pt>
                <c:pt idx="159">
                  <c:v>-1.2583333333333333</c:v>
                </c:pt>
                <c:pt idx="160">
                  <c:v>-1.2555555555555555</c:v>
                </c:pt>
                <c:pt idx="161">
                  <c:v>-1.252777777777778</c:v>
                </c:pt>
                <c:pt idx="162">
                  <c:v>-1.25</c:v>
                </c:pt>
                <c:pt idx="163">
                  <c:v>-1.2472222222222218</c:v>
                </c:pt>
                <c:pt idx="164">
                  <c:v>-1.2444444444444438</c:v>
                </c:pt>
                <c:pt idx="165">
                  <c:v>-1.2416666666666658</c:v>
                </c:pt>
                <c:pt idx="166">
                  <c:v>-1.2388888888888889</c:v>
                </c:pt>
                <c:pt idx="167">
                  <c:v>-1.236111111111112</c:v>
                </c:pt>
                <c:pt idx="168">
                  <c:v>-1.2333333333333334</c:v>
                </c:pt>
                <c:pt idx="169">
                  <c:v>-1.2305555555555561</c:v>
                </c:pt>
                <c:pt idx="170">
                  <c:v>-1.2277777777777779</c:v>
                </c:pt>
                <c:pt idx="171">
                  <c:v>-1.2249999999999894</c:v>
                </c:pt>
                <c:pt idx="172">
                  <c:v>-1.2222222222222219</c:v>
                </c:pt>
                <c:pt idx="173">
                  <c:v>-1.2194444444444348</c:v>
                </c:pt>
                <c:pt idx="174">
                  <c:v>-1.2166666666666666</c:v>
                </c:pt>
                <c:pt idx="175">
                  <c:v>-1.2138888888888888</c:v>
                </c:pt>
                <c:pt idx="176">
                  <c:v>-1.211111111111111</c:v>
                </c:pt>
                <c:pt idx="177">
                  <c:v>-1.2083333333333333</c:v>
                </c:pt>
                <c:pt idx="178">
                  <c:v>-1.2055555555555555</c:v>
                </c:pt>
                <c:pt idx="179">
                  <c:v>-1.2027777777777777</c:v>
                </c:pt>
                <c:pt idx="180">
                  <c:v>-1.2</c:v>
                </c:pt>
                <c:pt idx="181">
                  <c:v>-1.1972222222222222</c:v>
                </c:pt>
                <c:pt idx="182">
                  <c:v>-1.1944444444444444</c:v>
                </c:pt>
                <c:pt idx="183">
                  <c:v>-1.1916666666666667</c:v>
                </c:pt>
                <c:pt idx="184">
                  <c:v>-1.1888888888888984</c:v>
                </c:pt>
                <c:pt idx="185">
                  <c:v>-1.1861111111111207</c:v>
                </c:pt>
                <c:pt idx="186">
                  <c:v>-1.1833333333333331</c:v>
                </c:pt>
                <c:pt idx="187">
                  <c:v>-1.1805555555555665</c:v>
                </c:pt>
                <c:pt idx="188">
                  <c:v>-1.177777777777778</c:v>
                </c:pt>
                <c:pt idx="189">
                  <c:v>-1.1749999999999998</c:v>
                </c:pt>
                <c:pt idx="190">
                  <c:v>-1.1722222222222221</c:v>
                </c:pt>
                <c:pt idx="191">
                  <c:v>-1.1694444444444438</c:v>
                </c:pt>
                <c:pt idx="192">
                  <c:v>-1.1666666666666665</c:v>
                </c:pt>
                <c:pt idx="193">
                  <c:v>-1.1638888888888901</c:v>
                </c:pt>
                <c:pt idx="194">
                  <c:v>-1.1611111111111121</c:v>
                </c:pt>
                <c:pt idx="195">
                  <c:v>-1.1583333333333341</c:v>
                </c:pt>
                <c:pt idx="196">
                  <c:v>-1.1555555555555561</c:v>
                </c:pt>
                <c:pt idx="197">
                  <c:v>-1.1527777777777781</c:v>
                </c:pt>
                <c:pt idx="198">
                  <c:v>-1.1499999999999906</c:v>
                </c:pt>
                <c:pt idx="199">
                  <c:v>-1.1472222222222219</c:v>
                </c:pt>
                <c:pt idx="200">
                  <c:v>-1.1444444444444444</c:v>
                </c:pt>
                <c:pt idx="201">
                  <c:v>-1.1416666666666666</c:v>
                </c:pt>
                <c:pt idx="202">
                  <c:v>-1.1388888888888973</c:v>
                </c:pt>
                <c:pt idx="203">
                  <c:v>-1.1361111111111195</c:v>
                </c:pt>
                <c:pt idx="204">
                  <c:v>-1.1333333333333333</c:v>
                </c:pt>
                <c:pt idx="205">
                  <c:v>-1.1305555555555651</c:v>
                </c:pt>
                <c:pt idx="206">
                  <c:v>-1.127777777777778</c:v>
                </c:pt>
                <c:pt idx="207">
                  <c:v>-1.125</c:v>
                </c:pt>
                <c:pt idx="208">
                  <c:v>-1.1222222222222222</c:v>
                </c:pt>
                <c:pt idx="209">
                  <c:v>-1.1194444444444438</c:v>
                </c:pt>
                <c:pt idx="210">
                  <c:v>-1.1166666666666667</c:v>
                </c:pt>
                <c:pt idx="211">
                  <c:v>-1.1138888888888889</c:v>
                </c:pt>
                <c:pt idx="212">
                  <c:v>-1.111111111111112</c:v>
                </c:pt>
                <c:pt idx="213">
                  <c:v>-1.1083333333333341</c:v>
                </c:pt>
                <c:pt idx="214">
                  <c:v>-1.1055555555555561</c:v>
                </c:pt>
                <c:pt idx="215">
                  <c:v>-1.1027777777777781</c:v>
                </c:pt>
                <c:pt idx="216">
                  <c:v>-1.1000000000000001</c:v>
                </c:pt>
                <c:pt idx="217">
                  <c:v>-1.0972222222222219</c:v>
                </c:pt>
                <c:pt idx="218">
                  <c:v>-1.0944444444444446</c:v>
                </c:pt>
                <c:pt idx="219">
                  <c:v>-1.0916666666666668</c:v>
                </c:pt>
                <c:pt idx="220">
                  <c:v>-1.0888888888888901</c:v>
                </c:pt>
                <c:pt idx="221">
                  <c:v>-1.0861111111111121</c:v>
                </c:pt>
                <c:pt idx="222">
                  <c:v>-1.0833333333333333</c:v>
                </c:pt>
                <c:pt idx="223">
                  <c:v>-1.0805555555555639</c:v>
                </c:pt>
                <c:pt idx="224">
                  <c:v>-1.0777777777777777</c:v>
                </c:pt>
                <c:pt idx="225">
                  <c:v>-1.075</c:v>
                </c:pt>
                <c:pt idx="226">
                  <c:v>-1.0722222222222222</c:v>
                </c:pt>
                <c:pt idx="227">
                  <c:v>-1.0694444444444438</c:v>
                </c:pt>
                <c:pt idx="228">
                  <c:v>-1.0666666666666667</c:v>
                </c:pt>
                <c:pt idx="229">
                  <c:v>-1.0638888888888889</c:v>
                </c:pt>
                <c:pt idx="230">
                  <c:v>-1.0611111111111111</c:v>
                </c:pt>
                <c:pt idx="231">
                  <c:v>-1.0583333333333331</c:v>
                </c:pt>
                <c:pt idx="232">
                  <c:v>-1.055555555555556</c:v>
                </c:pt>
                <c:pt idx="233">
                  <c:v>-1.052777777777778</c:v>
                </c:pt>
                <c:pt idx="234">
                  <c:v>-1.0499999999999874</c:v>
                </c:pt>
                <c:pt idx="235">
                  <c:v>-1.0472222222222218</c:v>
                </c:pt>
                <c:pt idx="236">
                  <c:v>-1.0444444444444438</c:v>
                </c:pt>
                <c:pt idx="237">
                  <c:v>-1.0416666666666659</c:v>
                </c:pt>
                <c:pt idx="238">
                  <c:v>-1.0388888888888901</c:v>
                </c:pt>
                <c:pt idx="239">
                  <c:v>-1.0361111111111121</c:v>
                </c:pt>
                <c:pt idx="240">
                  <c:v>-1.0333333333333332</c:v>
                </c:pt>
                <c:pt idx="241">
                  <c:v>-1.0305555555555561</c:v>
                </c:pt>
                <c:pt idx="242">
                  <c:v>-1.0277777777777777</c:v>
                </c:pt>
                <c:pt idx="243">
                  <c:v>-1.0249999999999906</c:v>
                </c:pt>
                <c:pt idx="244">
                  <c:v>-1.0222222222222219</c:v>
                </c:pt>
                <c:pt idx="245">
                  <c:v>-1.0194444444444359</c:v>
                </c:pt>
                <c:pt idx="246">
                  <c:v>-1.0166666666666666</c:v>
                </c:pt>
                <c:pt idx="247">
                  <c:v>-1.0138888888888888</c:v>
                </c:pt>
                <c:pt idx="248">
                  <c:v>-1.0111111111111111</c:v>
                </c:pt>
                <c:pt idx="249">
                  <c:v>-1.0083333333333333</c:v>
                </c:pt>
                <c:pt idx="250">
                  <c:v>-1.0055555555555555</c:v>
                </c:pt>
                <c:pt idx="251">
                  <c:v>-1.002777777777778</c:v>
                </c:pt>
                <c:pt idx="252">
                  <c:v>-1</c:v>
                </c:pt>
                <c:pt idx="253">
                  <c:v>-0.99722222222222157</c:v>
                </c:pt>
                <c:pt idx="254">
                  <c:v>-0.99444444444444435</c:v>
                </c:pt>
                <c:pt idx="255">
                  <c:v>-0.99166666666666659</c:v>
                </c:pt>
                <c:pt idx="256">
                  <c:v>-0.98888888888888882</c:v>
                </c:pt>
                <c:pt idx="257">
                  <c:v>-0.98611111111111049</c:v>
                </c:pt>
                <c:pt idx="258">
                  <c:v>-0.98333333333333328</c:v>
                </c:pt>
                <c:pt idx="259">
                  <c:v>-0.98055555555555551</c:v>
                </c:pt>
                <c:pt idx="260">
                  <c:v>-0.97777777777777775</c:v>
                </c:pt>
                <c:pt idx="261">
                  <c:v>-0.97500000000000064</c:v>
                </c:pt>
                <c:pt idx="262">
                  <c:v>-0.97222222222222221</c:v>
                </c:pt>
                <c:pt idx="263">
                  <c:v>-0.96944444444444866</c:v>
                </c:pt>
                <c:pt idx="264">
                  <c:v>-0.96666666666666667</c:v>
                </c:pt>
                <c:pt idx="265">
                  <c:v>-0.96388888888889346</c:v>
                </c:pt>
                <c:pt idx="266">
                  <c:v>-0.96111111111111103</c:v>
                </c:pt>
                <c:pt idx="267">
                  <c:v>-0.9583333333333337</c:v>
                </c:pt>
                <c:pt idx="268">
                  <c:v>-0.9555555555555556</c:v>
                </c:pt>
                <c:pt idx="269">
                  <c:v>-0.95277777777777772</c:v>
                </c:pt>
                <c:pt idx="270">
                  <c:v>-0.95000000000000062</c:v>
                </c:pt>
                <c:pt idx="271">
                  <c:v>-0.94722222222222219</c:v>
                </c:pt>
                <c:pt idx="272">
                  <c:v>-0.94444444444444464</c:v>
                </c:pt>
                <c:pt idx="273">
                  <c:v>-0.94166666666666654</c:v>
                </c:pt>
                <c:pt idx="274">
                  <c:v>-0.9388888888888931</c:v>
                </c:pt>
                <c:pt idx="275">
                  <c:v>-0.93611111111111112</c:v>
                </c:pt>
                <c:pt idx="276">
                  <c:v>-0.93333333333333324</c:v>
                </c:pt>
                <c:pt idx="277">
                  <c:v>-0.93055555555555569</c:v>
                </c:pt>
                <c:pt idx="278">
                  <c:v>-0.9277777777777777</c:v>
                </c:pt>
                <c:pt idx="279">
                  <c:v>-0.92499999999999993</c:v>
                </c:pt>
                <c:pt idx="280">
                  <c:v>-0.92222222222222217</c:v>
                </c:pt>
                <c:pt idx="281">
                  <c:v>-0.91944444444444462</c:v>
                </c:pt>
                <c:pt idx="282">
                  <c:v>-0.91666666666666652</c:v>
                </c:pt>
                <c:pt idx="283">
                  <c:v>-0.91388888888888964</c:v>
                </c:pt>
                <c:pt idx="284">
                  <c:v>-0.91111111111111109</c:v>
                </c:pt>
                <c:pt idx="285">
                  <c:v>-0.90833333333333333</c:v>
                </c:pt>
                <c:pt idx="286">
                  <c:v>-0.90555555555555567</c:v>
                </c:pt>
                <c:pt idx="287">
                  <c:v>-0.90277777777777768</c:v>
                </c:pt>
                <c:pt idx="288">
                  <c:v>-0.89999999999999991</c:v>
                </c:pt>
                <c:pt idx="289">
                  <c:v>-0.89722222222222159</c:v>
                </c:pt>
                <c:pt idx="290">
                  <c:v>-0.8944444444444446</c:v>
                </c:pt>
                <c:pt idx="291">
                  <c:v>-0.8916666666666665</c:v>
                </c:pt>
                <c:pt idx="292">
                  <c:v>-0.88888888888888884</c:v>
                </c:pt>
                <c:pt idx="293">
                  <c:v>-0.88611111111111107</c:v>
                </c:pt>
                <c:pt idx="294">
                  <c:v>-0.8833333333333333</c:v>
                </c:pt>
                <c:pt idx="295">
                  <c:v>-0.88055555555555554</c:v>
                </c:pt>
                <c:pt idx="296">
                  <c:v>-0.87777777777778065</c:v>
                </c:pt>
                <c:pt idx="297">
                  <c:v>-0.87500000000000433</c:v>
                </c:pt>
                <c:pt idx="298">
                  <c:v>-0.87222222222222223</c:v>
                </c:pt>
                <c:pt idx="299">
                  <c:v>-0.86944444444444913</c:v>
                </c:pt>
                <c:pt idx="300">
                  <c:v>-0.8666666666666667</c:v>
                </c:pt>
                <c:pt idx="301">
                  <c:v>-0.86388888888889415</c:v>
                </c:pt>
                <c:pt idx="302">
                  <c:v>-0.86111111111111105</c:v>
                </c:pt>
                <c:pt idx="303">
                  <c:v>-0.85833333333333361</c:v>
                </c:pt>
                <c:pt idx="304">
                  <c:v>-0.85555555555555562</c:v>
                </c:pt>
                <c:pt idx="305">
                  <c:v>-0.85277777777777775</c:v>
                </c:pt>
                <c:pt idx="306">
                  <c:v>-0.85000000000000064</c:v>
                </c:pt>
                <c:pt idx="307">
                  <c:v>-0.84722222222222221</c:v>
                </c:pt>
                <c:pt idx="308">
                  <c:v>-0.84444444444444866</c:v>
                </c:pt>
                <c:pt idx="309">
                  <c:v>-0.84166666666666667</c:v>
                </c:pt>
                <c:pt idx="310">
                  <c:v>-0.83888888888889346</c:v>
                </c:pt>
                <c:pt idx="311">
                  <c:v>-0.83611111111111103</c:v>
                </c:pt>
                <c:pt idx="312">
                  <c:v>-0.8333333333333337</c:v>
                </c:pt>
                <c:pt idx="313">
                  <c:v>-0.8305555555555556</c:v>
                </c:pt>
                <c:pt idx="314">
                  <c:v>-0.82777777777777772</c:v>
                </c:pt>
                <c:pt idx="315">
                  <c:v>-0.82500000000000062</c:v>
                </c:pt>
                <c:pt idx="316">
                  <c:v>-0.82222222222222219</c:v>
                </c:pt>
                <c:pt idx="317">
                  <c:v>-0.81944444444444464</c:v>
                </c:pt>
                <c:pt idx="318">
                  <c:v>-0.81666666666666654</c:v>
                </c:pt>
                <c:pt idx="319">
                  <c:v>-0.8138888888888931</c:v>
                </c:pt>
                <c:pt idx="320">
                  <c:v>-0.81111111111111112</c:v>
                </c:pt>
                <c:pt idx="321">
                  <c:v>-0.80833333333333324</c:v>
                </c:pt>
                <c:pt idx="322">
                  <c:v>-0.80555555555555569</c:v>
                </c:pt>
                <c:pt idx="323">
                  <c:v>-0.8027777777777777</c:v>
                </c:pt>
                <c:pt idx="324">
                  <c:v>-0.79999999999999993</c:v>
                </c:pt>
                <c:pt idx="325">
                  <c:v>-0.79722222222222217</c:v>
                </c:pt>
                <c:pt idx="326">
                  <c:v>-0.79444444444444462</c:v>
                </c:pt>
                <c:pt idx="327">
                  <c:v>-0.79166666666666652</c:v>
                </c:pt>
                <c:pt idx="328">
                  <c:v>-0.78888888888888964</c:v>
                </c:pt>
                <c:pt idx="329">
                  <c:v>-0.78611111111111109</c:v>
                </c:pt>
                <c:pt idx="330">
                  <c:v>-0.78333333333333333</c:v>
                </c:pt>
                <c:pt idx="331">
                  <c:v>-0.78055555555555567</c:v>
                </c:pt>
                <c:pt idx="332">
                  <c:v>-0.77777777777778234</c:v>
                </c:pt>
                <c:pt idx="333">
                  <c:v>-0.7750000000000048</c:v>
                </c:pt>
                <c:pt idx="334">
                  <c:v>-0.77222222222222214</c:v>
                </c:pt>
                <c:pt idx="335">
                  <c:v>-0.76944444444444982</c:v>
                </c:pt>
                <c:pt idx="336">
                  <c:v>-0.76666666666666661</c:v>
                </c:pt>
                <c:pt idx="337">
                  <c:v>-0.76388888888889506</c:v>
                </c:pt>
                <c:pt idx="338">
                  <c:v>-0.76111111111111163</c:v>
                </c:pt>
                <c:pt idx="339">
                  <c:v>-0.75833333333333364</c:v>
                </c:pt>
                <c:pt idx="340">
                  <c:v>-0.75555555555555565</c:v>
                </c:pt>
                <c:pt idx="341">
                  <c:v>-0.75277777777778065</c:v>
                </c:pt>
                <c:pt idx="342">
                  <c:v>-0.75000000000000433</c:v>
                </c:pt>
                <c:pt idx="343">
                  <c:v>-0.74722222222222223</c:v>
                </c:pt>
                <c:pt idx="344">
                  <c:v>-0.74444444444444913</c:v>
                </c:pt>
                <c:pt idx="345">
                  <c:v>-0.7416666666666667</c:v>
                </c:pt>
                <c:pt idx="346">
                  <c:v>-0.73888888888889415</c:v>
                </c:pt>
                <c:pt idx="347">
                  <c:v>-0.73611111111111105</c:v>
                </c:pt>
                <c:pt idx="348">
                  <c:v>-0.73333333333333361</c:v>
                </c:pt>
                <c:pt idx="349">
                  <c:v>-0.73055555555555562</c:v>
                </c:pt>
                <c:pt idx="350">
                  <c:v>-0.72777777777777775</c:v>
                </c:pt>
                <c:pt idx="351">
                  <c:v>-0.72500000000000064</c:v>
                </c:pt>
                <c:pt idx="352">
                  <c:v>-0.72222222222222221</c:v>
                </c:pt>
                <c:pt idx="353">
                  <c:v>-0.71944444444444866</c:v>
                </c:pt>
                <c:pt idx="354">
                  <c:v>-0.71666666666666667</c:v>
                </c:pt>
                <c:pt idx="355">
                  <c:v>-0.71388888888889346</c:v>
                </c:pt>
                <c:pt idx="356">
                  <c:v>-0.71111111111111103</c:v>
                </c:pt>
                <c:pt idx="357">
                  <c:v>-0.7083333333333337</c:v>
                </c:pt>
                <c:pt idx="358">
                  <c:v>-0.7055555555555556</c:v>
                </c:pt>
                <c:pt idx="359">
                  <c:v>-0.70277777777777772</c:v>
                </c:pt>
                <c:pt idx="360">
                  <c:v>-0.70000000000000062</c:v>
                </c:pt>
                <c:pt idx="361">
                  <c:v>-0.69722222222222219</c:v>
                </c:pt>
                <c:pt idx="362">
                  <c:v>-0.69444444444444464</c:v>
                </c:pt>
                <c:pt idx="363">
                  <c:v>-0.69166666666666654</c:v>
                </c:pt>
                <c:pt idx="364">
                  <c:v>-0.6888888888888931</c:v>
                </c:pt>
                <c:pt idx="365">
                  <c:v>-0.68611111111111112</c:v>
                </c:pt>
                <c:pt idx="366">
                  <c:v>-0.68333333333333335</c:v>
                </c:pt>
                <c:pt idx="367">
                  <c:v>-0.68055555555555569</c:v>
                </c:pt>
                <c:pt idx="368">
                  <c:v>-0.67777777777778314</c:v>
                </c:pt>
                <c:pt idx="369">
                  <c:v>-0.67500000000000548</c:v>
                </c:pt>
                <c:pt idx="370">
                  <c:v>-0.67222222222222261</c:v>
                </c:pt>
                <c:pt idx="371">
                  <c:v>-0.66944444444445084</c:v>
                </c:pt>
                <c:pt idx="372">
                  <c:v>-0.66666666666666663</c:v>
                </c:pt>
                <c:pt idx="373">
                  <c:v>-0.6638888888888963</c:v>
                </c:pt>
                <c:pt idx="374">
                  <c:v>-0.66111111111111165</c:v>
                </c:pt>
                <c:pt idx="375">
                  <c:v>-0.65833333333333743</c:v>
                </c:pt>
                <c:pt idx="376">
                  <c:v>-0.65555555555556011</c:v>
                </c:pt>
                <c:pt idx="377">
                  <c:v>-0.65277777777778234</c:v>
                </c:pt>
                <c:pt idx="378">
                  <c:v>-0.6500000000000048</c:v>
                </c:pt>
                <c:pt idx="379">
                  <c:v>-0.64722222222222214</c:v>
                </c:pt>
                <c:pt idx="380">
                  <c:v>-0.64444444444444982</c:v>
                </c:pt>
                <c:pt idx="381">
                  <c:v>-0.64166666666666661</c:v>
                </c:pt>
                <c:pt idx="382">
                  <c:v>-0.63888888888889506</c:v>
                </c:pt>
                <c:pt idx="383">
                  <c:v>-0.63611111111111163</c:v>
                </c:pt>
                <c:pt idx="384">
                  <c:v>-0.63333333333333364</c:v>
                </c:pt>
                <c:pt idx="385">
                  <c:v>-0.63055555555555565</c:v>
                </c:pt>
                <c:pt idx="386">
                  <c:v>-0.62777777777778065</c:v>
                </c:pt>
                <c:pt idx="387">
                  <c:v>-0.62500000000000433</c:v>
                </c:pt>
                <c:pt idx="388">
                  <c:v>-0.62222222222222223</c:v>
                </c:pt>
                <c:pt idx="389">
                  <c:v>-0.61944444444444924</c:v>
                </c:pt>
                <c:pt idx="390">
                  <c:v>-0.6166666666666667</c:v>
                </c:pt>
                <c:pt idx="391">
                  <c:v>-0.61388888888889426</c:v>
                </c:pt>
                <c:pt idx="392">
                  <c:v>-0.6111111111111116</c:v>
                </c:pt>
                <c:pt idx="393">
                  <c:v>-0.60833333333333361</c:v>
                </c:pt>
                <c:pt idx="394">
                  <c:v>-0.60555555555555562</c:v>
                </c:pt>
                <c:pt idx="395">
                  <c:v>-0.60277777777777763</c:v>
                </c:pt>
                <c:pt idx="396">
                  <c:v>-0.59999999999999987</c:v>
                </c:pt>
                <c:pt idx="397">
                  <c:v>-0.59722222222221777</c:v>
                </c:pt>
                <c:pt idx="398">
                  <c:v>-0.59444444444444433</c:v>
                </c:pt>
                <c:pt idx="399">
                  <c:v>-0.59166666666666656</c:v>
                </c:pt>
                <c:pt idx="400">
                  <c:v>-0.5888888888888888</c:v>
                </c:pt>
                <c:pt idx="401">
                  <c:v>-0.58611111111111058</c:v>
                </c:pt>
                <c:pt idx="402">
                  <c:v>-0.58333333333333326</c:v>
                </c:pt>
                <c:pt idx="403">
                  <c:v>-0.58055555555555549</c:v>
                </c:pt>
                <c:pt idx="404">
                  <c:v>-0.57777777777777772</c:v>
                </c:pt>
                <c:pt idx="405">
                  <c:v>-0.57500000000000062</c:v>
                </c:pt>
                <c:pt idx="406">
                  <c:v>-0.57222222222222219</c:v>
                </c:pt>
                <c:pt idx="407">
                  <c:v>-0.56944444444444464</c:v>
                </c:pt>
                <c:pt idx="408">
                  <c:v>-0.56666666666666654</c:v>
                </c:pt>
                <c:pt idx="409">
                  <c:v>-0.5638888888888931</c:v>
                </c:pt>
                <c:pt idx="410">
                  <c:v>-0.56111111111111112</c:v>
                </c:pt>
                <c:pt idx="411">
                  <c:v>-0.55833333333333335</c:v>
                </c:pt>
                <c:pt idx="412">
                  <c:v>-0.55555555555555569</c:v>
                </c:pt>
                <c:pt idx="413">
                  <c:v>-0.55277777777777781</c:v>
                </c:pt>
                <c:pt idx="414">
                  <c:v>-0.55000000000000004</c:v>
                </c:pt>
                <c:pt idx="415">
                  <c:v>-0.54722222222222228</c:v>
                </c:pt>
                <c:pt idx="416">
                  <c:v>-0.54444444444444462</c:v>
                </c:pt>
                <c:pt idx="417">
                  <c:v>-0.54166666666666652</c:v>
                </c:pt>
                <c:pt idx="418">
                  <c:v>-0.53888888888888875</c:v>
                </c:pt>
                <c:pt idx="419">
                  <c:v>-0.53611111111111098</c:v>
                </c:pt>
                <c:pt idx="420">
                  <c:v>-0.53333333333333321</c:v>
                </c:pt>
                <c:pt idx="421">
                  <c:v>-0.53055555555555545</c:v>
                </c:pt>
                <c:pt idx="422">
                  <c:v>-0.52777777777777768</c:v>
                </c:pt>
                <c:pt idx="423">
                  <c:v>-0.52499999999999991</c:v>
                </c:pt>
                <c:pt idx="424">
                  <c:v>-0.52222222222222159</c:v>
                </c:pt>
                <c:pt idx="425">
                  <c:v>-0.5194444444444446</c:v>
                </c:pt>
                <c:pt idx="426">
                  <c:v>-0.5166666666666665</c:v>
                </c:pt>
                <c:pt idx="427">
                  <c:v>-0.51388888888888884</c:v>
                </c:pt>
                <c:pt idx="428">
                  <c:v>-0.51111111111111107</c:v>
                </c:pt>
                <c:pt idx="429">
                  <c:v>-0.5083333333333333</c:v>
                </c:pt>
                <c:pt idx="430">
                  <c:v>-0.50555555555555554</c:v>
                </c:pt>
                <c:pt idx="431">
                  <c:v>-0.50277777777777777</c:v>
                </c:pt>
                <c:pt idx="432">
                  <c:v>-0.5</c:v>
                </c:pt>
                <c:pt idx="433">
                  <c:v>-0.49722222222222462</c:v>
                </c:pt>
                <c:pt idx="434">
                  <c:v>-0.49444444444444713</c:v>
                </c:pt>
                <c:pt idx="435">
                  <c:v>-0.49166666666666986</c:v>
                </c:pt>
                <c:pt idx="436">
                  <c:v>-0.48888888888889498</c:v>
                </c:pt>
                <c:pt idx="437">
                  <c:v>-0.48611111111111116</c:v>
                </c:pt>
                <c:pt idx="438">
                  <c:v>-0.48333333333333339</c:v>
                </c:pt>
                <c:pt idx="439">
                  <c:v>-0.4805555555555554</c:v>
                </c:pt>
                <c:pt idx="440">
                  <c:v>-0.47777777777778041</c:v>
                </c:pt>
                <c:pt idx="441">
                  <c:v>-0.47500000000000031</c:v>
                </c:pt>
                <c:pt idx="442">
                  <c:v>-0.47222222222222232</c:v>
                </c:pt>
                <c:pt idx="443">
                  <c:v>-0.46944444444444638</c:v>
                </c:pt>
                <c:pt idx="444">
                  <c:v>-0.46666666666666895</c:v>
                </c:pt>
                <c:pt idx="445">
                  <c:v>-0.46388888888889357</c:v>
                </c:pt>
                <c:pt idx="446">
                  <c:v>-0.46111111111111103</c:v>
                </c:pt>
                <c:pt idx="447">
                  <c:v>-0.45833333333333326</c:v>
                </c:pt>
                <c:pt idx="448">
                  <c:v>-0.45555555555555549</c:v>
                </c:pt>
                <c:pt idx="449">
                  <c:v>-0.45277777777777983</c:v>
                </c:pt>
                <c:pt idx="450">
                  <c:v>-0.45</c:v>
                </c:pt>
                <c:pt idx="451">
                  <c:v>-0.4472222222222223</c:v>
                </c:pt>
                <c:pt idx="452">
                  <c:v>-0.44444444444444442</c:v>
                </c:pt>
                <c:pt idx="453">
                  <c:v>-0.44166666666666682</c:v>
                </c:pt>
                <c:pt idx="454">
                  <c:v>-0.4388888888888951</c:v>
                </c:pt>
                <c:pt idx="455">
                  <c:v>-0.43611111111111112</c:v>
                </c:pt>
                <c:pt idx="456">
                  <c:v>-0.43333333333333335</c:v>
                </c:pt>
                <c:pt idx="457">
                  <c:v>-0.43055555555555558</c:v>
                </c:pt>
                <c:pt idx="458">
                  <c:v>-0.42777777777778092</c:v>
                </c:pt>
                <c:pt idx="459">
                  <c:v>-0.42500000000000032</c:v>
                </c:pt>
                <c:pt idx="460">
                  <c:v>-0.42222222222222439</c:v>
                </c:pt>
                <c:pt idx="461">
                  <c:v>-0.4194444444444469</c:v>
                </c:pt>
                <c:pt idx="462">
                  <c:v>-0.41666666666666924</c:v>
                </c:pt>
                <c:pt idx="463">
                  <c:v>-0.41388888888889358</c:v>
                </c:pt>
                <c:pt idx="464">
                  <c:v>-0.41111111111111093</c:v>
                </c:pt>
                <c:pt idx="465">
                  <c:v>-0.40833333333333321</c:v>
                </c:pt>
                <c:pt idx="466">
                  <c:v>-0.40555555555555545</c:v>
                </c:pt>
                <c:pt idx="467">
                  <c:v>-0.40277777777778007</c:v>
                </c:pt>
                <c:pt idx="468">
                  <c:v>-0.4</c:v>
                </c:pt>
                <c:pt idx="469">
                  <c:v>-0.39722222222222536</c:v>
                </c:pt>
                <c:pt idx="470">
                  <c:v>-0.39444444444444815</c:v>
                </c:pt>
                <c:pt idx="471">
                  <c:v>-0.39166666666667044</c:v>
                </c:pt>
                <c:pt idx="472">
                  <c:v>-0.38888888888889517</c:v>
                </c:pt>
                <c:pt idx="473">
                  <c:v>-0.38611111111111107</c:v>
                </c:pt>
                <c:pt idx="474">
                  <c:v>-0.3833333333333333</c:v>
                </c:pt>
                <c:pt idx="475">
                  <c:v>-0.38055555555555581</c:v>
                </c:pt>
                <c:pt idx="476">
                  <c:v>-0.37777777777778154</c:v>
                </c:pt>
                <c:pt idx="477">
                  <c:v>-0.37500000000000211</c:v>
                </c:pt>
                <c:pt idx="478">
                  <c:v>-0.37222222222222462</c:v>
                </c:pt>
                <c:pt idx="479">
                  <c:v>-0.36944444444444713</c:v>
                </c:pt>
                <c:pt idx="480">
                  <c:v>-0.36666666666666986</c:v>
                </c:pt>
                <c:pt idx="481">
                  <c:v>-0.36388888888889498</c:v>
                </c:pt>
                <c:pt idx="482">
                  <c:v>-0.36111111111111116</c:v>
                </c:pt>
                <c:pt idx="483">
                  <c:v>-0.35833333333333339</c:v>
                </c:pt>
                <c:pt idx="484">
                  <c:v>-0.3555555555555554</c:v>
                </c:pt>
                <c:pt idx="485">
                  <c:v>-0.35277777777778041</c:v>
                </c:pt>
                <c:pt idx="486">
                  <c:v>-0.35000000000000031</c:v>
                </c:pt>
                <c:pt idx="487">
                  <c:v>-0.34722222222222232</c:v>
                </c:pt>
                <c:pt idx="488">
                  <c:v>-0.34444444444444638</c:v>
                </c:pt>
                <c:pt idx="489">
                  <c:v>-0.34166666666666895</c:v>
                </c:pt>
                <c:pt idx="490">
                  <c:v>-0.33888888888889518</c:v>
                </c:pt>
                <c:pt idx="491">
                  <c:v>-0.33611111111111108</c:v>
                </c:pt>
                <c:pt idx="492">
                  <c:v>-0.33333333333333331</c:v>
                </c:pt>
                <c:pt idx="493">
                  <c:v>-0.33055555555555582</c:v>
                </c:pt>
                <c:pt idx="494">
                  <c:v>-0.32777777777778194</c:v>
                </c:pt>
                <c:pt idx="495">
                  <c:v>-0.3250000000000024</c:v>
                </c:pt>
                <c:pt idx="496">
                  <c:v>-0.32222222222222491</c:v>
                </c:pt>
                <c:pt idx="497">
                  <c:v>-0.31944444444444753</c:v>
                </c:pt>
                <c:pt idx="498">
                  <c:v>-0.31666666666667043</c:v>
                </c:pt>
                <c:pt idx="499">
                  <c:v>-0.3138888888888951</c:v>
                </c:pt>
                <c:pt idx="500">
                  <c:v>-0.31111111111111112</c:v>
                </c:pt>
                <c:pt idx="501">
                  <c:v>-0.30833333333333335</c:v>
                </c:pt>
                <c:pt idx="502">
                  <c:v>-0.30555555555555558</c:v>
                </c:pt>
                <c:pt idx="503">
                  <c:v>-0.30277777777778092</c:v>
                </c:pt>
                <c:pt idx="504">
                  <c:v>-0.30000000000000032</c:v>
                </c:pt>
                <c:pt idx="505">
                  <c:v>-0.29722222222222439</c:v>
                </c:pt>
                <c:pt idx="506">
                  <c:v>-0.2944444444444469</c:v>
                </c:pt>
                <c:pt idx="507">
                  <c:v>-0.29166666666666924</c:v>
                </c:pt>
                <c:pt idx="508">
                  <c:v>-0.28888888888889358</c:v>
                </c:pt>
                <c:pt idx="509">
                  <c:v>-0.28611111111111093</c:v>
                </c:pt>
                <c:pt idx="510">
                  <c:v>-0.28333333333333321</c:v>
                </c:pt>
                <c:pt idx="511">
                  <c:v>-0.28055555555555545</c:v>
                </c:pt>
                <c:pt idx="512">
                  <c:v>-0.27777777777778007</c:v>
                </c:pt>
                <c:pt idx="513">
                  <c:v>-0.27500000000000002</c:v>
                </c:pt>
                <c:pt idx="514">
                  <c:v>-0.27222222222222231</c:v>
                </c:pt>
                <c:pt idx="515">
                  <c:v>-0.26944444444444438</c:v>
                </c:pt>
                <c:pt idx="516">
                  <c:v>-0.26666666666666738</c:v>
                </c:pt>
                <c:pt idx="517">
                  <c:v>-0.26388888888889345</c:v>
                </c:pt>
                <c:pt idx="518">
                  <c:v>-0.26111111111111079</c:v>
                </c:pt>
                <c:pt idx="519">
                  <c:v>-0.25833333333333325</c:v>
                </c:pt>
                <c:pt idx="520">
                  <c:v>-0.25555555555555554</c:v>
                </c:pt>
                <c:pt idx="521">
                  <c:v>-0.25277777777777782</c:v>
                </c:pt>
                <c:pt idx="522">
                  <c:v>-0.25</c:v>
                </c:pt>
                <c:pt idx="523">
                  <c:v>-0.24722222222222354</c:v>
                </c:pt>
                <c:pt idx="524">
                  <c:v>-0.24444444444444721</c:v>
                </c:pt>
                <c:pt idx="525">
                  <c:v>-0.2416666666666667</c:v>
                </c:pt>
                <c:pt idx="526">
                  <c:v>-0.23888888888888893</c:v>
                </c:pt>
                <c:pt idx="527">
                  <c:v>-0.23611111111111124</c:v>
                </c:pt>
                <c:pt idx="528">
                  <c:v>-0.2333333333333345</c:v>
                </c:pt>
                <c:pt idx="529">
                  <c:v>-0.23055555555555537</c:v>
                </c:pt>
                <c:pt idx="530">
                  <c:v>-0.22777777777777763</c:v>
                </c:pt>
                <c:pt idx="531">
                  <c:v>-0.22500000000000001</c:v>
                </c:pt>
                <c:pt idx="532">
                  <c:v>-0.22222222222222221</c:v>
                </c:pt>
                <c:pt idx="533">
                  <c:v>-0.21944444444444747</c:v>
                </c:pt>
                <c:pt idx="534">
                  <c:v>-0.21666666666666656</c:v>
                </c:pt>
                <c:pt idx="535">
                  <c:v>-0.21388888888888891</c:v>
                </c:pt>
                <c:pt idx="536">
                  <c:v>-0.21111111111111144</c:v>
                </c:pt>
                <c:pt idx="537">
                  <c:v>-0.20833333333333451</c:v>
                </c:pt>
                <c:pt idx="538">
                  <c:v>-0.20555555555555538</c:v>
                </c:pt>
                <c:pt idx="539">
                  <c:v>-0.20277777777777772</c:v>
                </c:pt>
                <c:pt idx="540">
                  <c:v>-0.2</c:v>
                </c:pt>
                <c:pt idx="541">
                  <c:v>-0.19722222222222224</c:v>
                </c:pt>
                <c:pt idx="542">
                  <c:v>-0.19444444444444653</c:v>
                </c:pt>
                <c:pt idx="543">
                  <c:v>-0.19166666666666665</c:v>
                </c:pt>
                <c:pt idx="544">
                  <c:v>-0.18888888888888891</c:v>
                </c:pt>
                <c:pt idx="545">
                  <c:v>-0.18611111111111242</c:v>
                </c:pt>
                <c:pt idx="546">
                  <c:v>-0.18333333333333479</c:v>
                </c:pt>
                <c:pt idx="547">
                  <c:v>-0.18055555555555558</c:v>
                </c:pt>
                <c:pt idx="548">
                  <c:v>-0.17777777777777781</c:v>
                </c:pt>
                <c:pt idx="549">
                  <c:v>-0.17500000000000004</c:v>
                </c:pt>
                <c:pt idx="550">
                  <c:v>-0.17222222222222244</c:v>
                </c:pt>
                <c:pt idx="551">
                  <c:v>-0.16944444444444687</c:v>
                </c:pt>
                <c:pt idx="552">
                  <c:v>-0.16666666666666652</c:v>
                </c:pt>
                <c:pt idx="553">
                  <c:v>-0.16388888888888875</c:v>
                </c:pt>
                <c:pt idx="554">
                  <c:v>-0.16111111111111098</c:v>
                </c:pt>
                <c:pt idx="555">
                  <c:v>-0.15833333333333494</c:v>
                </c:pt>
                <c:pt idx="556">
                  <c:v>-0.15555555555555545</c:v>
                </c:pt>
                <c:pt idx="557">
                  <c:v>-0.15277777777777771</c:v>
                </c:pt>
                <c:pt idx="558">
                  <c:v>-0.15000000000000024</c:v>
                </c:pt>
                <c:pt idx="559">
                  <c:v>-0.14722222222222334</c:v>
                </c:pt>
                <c:pt idx="560">
                  <c:v>-0.14444444444444693</c:v>
                </c:pt>
                <c:pt idx="561">
                  <c:v>-0.14166666666666661</c:v>
                </c:pt>
                <c:pt idx="562">
                  <c:v>-0.13888888888888884</c:v>
                </c:pt>
                <c:pt idx="563">
                  <c:v>-0.13611111111111121</c:v>
                </c:pt>
                <c:pt idx="564">
                  <c:v>-0.13333333333333341</c:v>
                </c:pt>
                <c:pt idx="565">
                  <c:v>-0.13055555555555537</c:v>
                </c:pt>
                <c:pt idx="566">
                  <c:v>-0.12777777777777777</c:v>
                </c:pt>
                <c:pt idx="567">
                  <c:v>-0.125</c:v>
                </c:pt>
                <c:pt idx="568">
                  <c:v>-0.12222222222222359</c:v>
                </c:pt>
                <c:pt idx="569">
                  <c:v>-0.11944444444444446</c:v>
                </c:pt>
                <c:pt idx="570">
                  <c:v>-0.11666666666666672</c:v>
                </c:pt>
                <c:pt idx="571">
                  <c:v>-0.11388888888888885</c:v>
                </c:pt>
                <c:pt idx="572">
                  <c:v>-0.11111111111111116</c:v>
                </c:pt>
                <c:pt idx="573">
                  <c:v>-0.10833333333333339</c:v>
                </c:pt>
                <c:pt idx="574">
                  <c:v>-0.10555555555555562</c:v>
                </c:pt>
                <c:pt idx="575">
                  <c:v>-0.10277777777777763</c:v>
                </c:pt>
                <c:pt idx="576">
                  <c:v>-0.10000000000000003</c:v>
                </c:pt>
                <c:pt idx="577">
                  <c:v>-9.7222222222222168E-2</c:v>
                </c:pt>
                <c:pt idx="578">
                  <c:v>-9.4444444444444345E-2</c:v>
                </c:pt>
                <c:pt idx="579">
                  <c:v>-9.1666666666667562E-2</c:v>
                </c:pt>
                <c:pt idx="580">
                  <c:v>-8.8888888888888795E-2</c:v>
                </c:pt>
                <c:pt idx="581">
                  <c:v>-8.6111111111110819E-2</c:v>
                </c:pt>
                <c:pt idx="582">
                  <c:v>-8.3333333333333273E-2</c:v>
                </c:pt>
                <c:pt idx="583">
                  <c:v>-8.0555555555556824E-2</c:v>
                </c:pt>
                <c:pt idx="584">
                  <c:v>-7.7777777777777724E-2</c:v>
                </c:pt>
                <c:pt idx="585">
                  <c:v>-7.5000000000000011E-2</c:v>
                </c:pt>
                <c:pt idx="586">
                  <c:v>-7.2222222222222424E-2</c:v>
                </c:pt>
                <c:pt idx="587">
                  <c:v>-6.9444444444444434E-2</c:v>
                </c:pt>
                <c:pt idx="588">
                  <c:v>-6.666666666666668E-2</c:v>
                </c:pt>
                <c:pt idx="589">
                  <c:v>-6.3888888888888884E-2</c:v>
                </c:pt>
                <c:pt idx="590">
                  <c:v>-6.1111111111111123E-2</c:v>
                </c:pt>
                <c:pt idx="591">
                  <c:v>-5.8333333333334E-2</c:v>
                </c:pt>
                <c:pt idx="592">
                  <c:v>-5.5555555555555455E-2</c:v>
                </c:pt>
                <c:pt idx="593">
                  <c:v>-5.2777777777777812E-2</c:v>
                </c:pt>
                <c:pt idx="594">
                  <c:v>-5.0000000000000093E-2</c:v>
                </c:pt>
                <c:pt idx="595">
                  <c:v>-4.7222222222222332E-2</c:v>
                </c:pt>
                <c:pt idx="596">
                  <c:v>-4.4444444444444522E-2</c:v>
                </c:pt>
                <c:pt idx="597">
                  <c:v>-4.1666666666666505E-2</c:v>
                </c:pt>
                <c:pt idx="598">
                  <c:v>-3.8888888888888751E-2</c:v>
                </c:pt>
                <c:pt idx="599">
                  <c:v>-3.6111111111111011E-2</c:v>
                </c:pt>
                <c:pt idx="600">
                  <c:v>-3.3333333333333215E-2</c:v>
                </c:pt>
                <c:pt idx="601">
                  <c:v>-3.055555555555545E-2</c:v>
                </c:pt>
                <c:pt idx="602">
                  <c:v>-2.7777777777778141E-2</c:v>
                </c:pt>
                <c:pt idx="603">
                  <c:v>-2.4999999999999911E-2</c:v>
                </c:pt>
                <c:pt idx="604">
                  <c:v>-2.2222222222222202E-2</c:v>
                </c:pt>
                <c:pt idx="605">
                  <c:v>-1.9444444444444389E-2</c:v>
                </c:pt>
                <c:pt idx="606">
                  <c:v>-1.6666666666666621E-2</c:v>
                </c:pt>
                <c:pt idx="607">
                  <c:v>-1.3888888888888984E-2</c:v>
                </c:pt>
                <c:pt idx="608">
                  <c:v>-1.1111111111111101E-2</c:v>
                </c:pt>
                <c:pt idx="609">
                  <c:v>-8.3333333333333228E-3</c:v>
                </c:pt>
                <c:pt idx="610">
                  <c:v>-5.5555555555555358E-3</c:v>
                </c:pt>
                <c:pt idx="611">
                  <c:v>-2.7777777777778208E-3</c:v>
                </c:pt>
                <c:pt idx="612">
                  <c:v>0</c:v>
                </c:pt>
                <c:pt idx="613">
                  <c:v>2.7777777777778208E-3</c:v>
                </c:pt>
                <c:pt idx="614">
                  <c:v>5.5555555555555358E-3</c:v>
                </c:pt>
                <c:pt idx="615">
                  <c:v>8.3333333333333228E-3</c:v>
                </c:pt>
                <c:pt idx="616">
                  <c:v>1.1111111111111101E-2</c:v>
                </c:pt>
                <c:pt idx="617">
                  <c:v>1.3888888888888984E-2</c:v>
                </c:pt>
                <c:pt idx="618">
                  <c:v>1.6666666666666621E-2</c:v>
                </c:pt>
                <c:pt idx="619">
                  <c:v>1.9444444444444601E-2</c:v>
                </c:pt>
                <c:pt idx="620">
                  <c:v>2.2222222222222442E-2</c:v>
                </c:pt>
                <c:pt idx="621">
                  <c:v>2.5000000000000192E-2</c:v>
                </c:pt>
                <c:pt idx="622">
                  <c:v>2.7777777777778363E-2</c:v>
                </c:pt>
                <c:pt idx="623">
                  <c:v>3.0555555555555676E-2</c:v>
                </c:pt>
                <c:pt idx="624">
                  <c:v>3.3333333333333444E-2</c:v>
                </c:pt>
                <c:pt idx="625">
                  <c:v>3.6111111111111212E-2</c:v>
                </c:pt>
                <c:pt idx="626">
                  <c:v>3.888888888888898E-2</c:v>
                </c:pt>
                <c:pt idx="627">
                  <c:v>4.1666666666666761E-2</c:v>
                </c:pt>
                <c:pt idx="628">
                  <c:v>4.4444444444444522E-2</c:v>
                </c:pt>
                <c:pt idx="629">
                  <c:v>4.7222222222222332E-2</c:v>
                </c:pt>
                <c:pt idx="630">
                  <c:v>5.0000000000000093E-2</c:v>
                </c:pt>
                <c:pt idx="631">
                  <c:v>5.2777777777777812E-2</c:v>
                </c:pt>
                <c:pt idx="632">
                  <c:v>5.5555555555555455E-2</c:v>
                </c:pt>
                <c:pt idx="633">
                  <c:v>5.8333333333334E-2</c:v>
                </c:pt>
                <c:pt idx="634">
                  <c:v>6.1111111111111123E-2</c:v>
                </c:pt>
                <c:pt idx="635">
                  <c:v>6.3888888888888884E-2</c:v>
                </c:pt>
                <c:pt idx="636">
                  <c:v>6.666666666666668E-2</c:v>
                </c:pt>
                <c:pt idx="637">
                  <c:v>6.9444444444444434E-2</c:v>
                </c:pt>
                <c:pt idx="638">
                  <c:v>7.2222222222222424E-2</c:v>
                </c:pt>
                <c:pt idx="639">
                  <c:v>7.5000000000000011E-2</c:v>
                </c:pt>
                <c:pt idx="640">
                  <c:v>7.7777777777777724E-2</c:v>
                </c:pt>
                <c:pt idx="641">
                  <c:v>8.0555555555556824E-2</c:v>
                </c:pt>
                <c:pt idx="642">
                  <c:v>8.3333333333333523E-2</c:v>
                </c:pt>
                <c:pt idx="643">
                  <c:v>8.6111111111110819E-2</c:v>
                </c:pt>
                <c:pt idx="644">
                  <c:v>8.8888888888889767E-2</c:v>
                </c:pt>
                <c:pt idx="645">
                  <c:v>9.1666666666667757E-2</c:v>
                </c:pt>
                <c:pt idx="646">
                  <c:v>9.4444444444444567E-2</c:v>
                </c:pt>
                <c:pt idx="647">
                  <c:v>9.7222222222222363E-2</c:v>
                </c:pt>
                <c:pt idx="648">
                  <c:v>0.10000000000000009</c:v>
                </c:pt>
                <c:pt idx="649">
                  <c:v>0.10277777777777802</c:v>
                </c:pt>
                <c:pt idx="650">
                  <c:v>0.10555555555555562</c:v>
                </c:pt>
                <c:pt idx="651">
                  <c:v>0.10833333333333339</c:v>
                </c:pt>
                <c:pt idx="652">
                  <c:v>0.11111111111111116</c:v>
                </c:pt>
                <c:pt idx="653">
                  <c:v>0.11388888888888885</c:v>
                </c:pt>
                <c:pt idx="654">
                  <c:v>0.11666666666666672</c:v>
                </c:pt>
                <c:pt idx="655">
                  <c:v>0.11944444444444446</c:v>
                </c:pt>
                <c:pt idx="656">
                  <c:v>0.12222222222222359</c:v>
                </c:pt>
                <c:pt idx="657">
                  <c:v>0.125</c:v>
                </c:pt>
                <c:pt idx="658">
                  <c:v>0.12777777777777777</c:v>
                </c:pt>
                <c:pt idx="659">
                  <c:v>0.13055555555555537</c:v>
                </c:pt>
                <c:pt idx="660">
                  <c:v>0.13333333333333341</c:v>
                </c:pt>
                <c:pt idx="661">
                  <c:v>0.13611111111111121</c:v>
                </c:pt>
                <c:pt idx="662">
                  <c:v>0.13888888888888884</c:v>
                </c:pt>
                <c:pt idx="663">
                  <c:v>0.14166666666666661</c:v>
                </c:pt>
                <c:pt idx="664">
                  <c:v>0.14444444444444715</c:v>
                </c:pt>
                <c:pt idx="665">
                  <c:v>0.14722222222222353</c:v>
                </c:pt>
                <c:pt idx="666">
                  <c:v>0.15000000000000024</c:v>
                </c:pt>
                <c:pt idx="667">
                  <c:v>0.1527777777777779</c:v>
                </c:pt>
                <c:pt idx="668">
                  <c:v>0.1555555555555557</c:v>
                </c:pt>
                <c:pt idx="669">
                  <c:v>0.15833333333333513</c:v>
                </c:pt>
                <c:pt idx="670">
                  <c:v>0.1611111111111112</c:v>
                </c:pt>
                <c:pt idx="671">
                  <c:v>0.16388888888888897</c:v>
                </c:pt>
                <c:pt idx="672">
                  <c:v>0.16666666666666669</c:v>
                </c:pt>
                <c:pt idx="673">
                  <c:v>0.16944444444444687</c:v>
                </c:pt>
                <c:pt idx="674">
                  <c:v>0.17222222222222244</c:v>
                </c:pt>
                <c:pt idx="675">
                  <c:v>0.17500000000000004</c:v>
                </c:pt>
                <c:pt idx="676">
                  <c:v>0.17777777777777781</c:v>
                </c:pt>
                <c:pt idx="677">
                  <c:v>0.18055555555555558</c:v>
                </c:pt>
                <c:pt idx="678">
                  <c:v>0.18333333333333479</c:v>
                </c:pt>
                <c:pt idx="679">
                  <c:v>0.18611111111111242</c:v>
                </c:pt>
                <c:pt idx="680">
                  <c:v>0.18888888888888891</c:v>
                </c:pt>
                <c:pt idx="681">
                  <c:v>0.19166666666666665</c:v>
                </c:pt>
                <c:pt idx="682">
                  <c:v>0.19444444444444653</c:v>
                </c:pt>
                <c:pt idx="683">
                  <c:v>0.19722222222222224</c:v>
                </c:pt>
                <c:pt idx="684">
                  <c:v>0.2</c:v>
                </c:pt>
                <c:pt idx="685">
                  <c:v>0.20277777777777772</c:v>
                </c:pt>
                <c:pt idx="686">
                  <c:v>0.20555555555555538</c:v>
                </c:pt>
                <c:pt idx="687">
                  <c:v>0.20833333333333476</c:v>
                </c:pt>
                <c:pt idx="688">
                  <c:v>0.21111111111111144</c:v>
                </c:pt>
                <c:pt idx="689">
                  <c:v>0.21388888888888904</c:v>
                </c:pt>
                <c:pt idx="690">
                  <c:v>0.21666666666666679</c:v>
                </c:pt>
                <c:pt idx="691">
                  <c:v>0.21944444444444772</c:v>
                </c:pt>
                <c:pt idx="692">
                  <c:v>0.2222222222222224</c:v>
                </c:pt>
                <c:pt idx="693">
                  <c:v>0.22500000000000009</c:v>
                </c:pt>
                <c:pt idx="694">
                  <c:v>0.22777777777777786</c:v>
                </c:pt>
                <c:pt idx="695">
                  <c:v>0.23055555555555562</c:v>
                </c:pt>
                <c:pt idx="696">
                  <c:v>0.2333333333333345</c:v>
                </c:pt>
                <c:pt idx="697">
                  <c:v>0.23611111111111124</c:v>
                </c:pt>
                <c:pt idx="698">
                  <c:v>0.23888888888888893</c:v>
                </c:pt>
                <c:pt idx="699">
                  <c:v>0.2416666666666667</c:v>
                </c:pt>
                <c:pt idx="700">
                  <c:v>0.24444444444444721</c:v>
                </c:pt>
                <c:pt idx="701">
                  <c:v>0.24722222222222354</c:v>
                </c:pt>
                <c:pt idx="702">
                  <c:v>0.25</c:v>
                </c:pt>
                <c:pt idx="703">
                  <c:v>0.25277777777777782</c:v>
                </c:pt>
                <c:pt idx="704">
                  <c:v>0.25555555555555554</c:v>
                </c:pt>
                <c:pt idx="705">
                  <c:v>0.25833333333333325</c:v>
                </c:pt>
                <c:pt idx="706">
                  <c:v>0.26111111111111079</c:v>
                </c:pt>
                <c:pt idx="707">
                  <c:v>0.26388888888889345</c:v>
                </c:pt>
                <c:pt idx="708">
                  <c:v>0.26666666666666738</c:v>
                </c:pt>
                <c:pt idx="709">
                  <c:v>0.26944444444444482</c:v>
                </c:pt>
                <c:pt idx="710">
                  <c:v>0.27222222222222237</c:v>
                </c:pt>
                <c:pt idx="711">
                  <c:v>0.2750000000000003</c:v>
                </c:pt>
                <c:pt idx="712">
                  <c:v>0.27777777777778023</c:v>
                </c:pt>
                <c:pt idx="713">
                  <c:v>0.28055555555555567</c:v>
                </c:pt>
                <c:pt idx="714">
                  <c:v>0.28333333333333344</c:v>
                </c:pt>
                <c:pt idx="715">
                  <c:v>0.2861111111111112</c:v>
                </c:pt>
                <c:pt idx="716">
                  <c:v>0.28888888888889369</c:v>
                </c:pt>
                <c:pt idx="717">
                  <c:v>0.29166666666666946</c:v>
                </c:pt>
                <c:pt idx="718">
                  <c:v>0.2944444444444469</c:v>
                </c:pt>
                <c:pt idx="719">
                  <c:v>0.29722222222222439</c:v>
                </c:pt>
                <c:pt idx="720">
                  <c:v>0.30000000000000032</c:v>
                </c:pt>
                <c:pt idx="721">
                  <c:v>0.30277777777778092</c:v>
                </c:pt>
                <c:pt idx="722">
                  <c:v>0.30555555555555558</c:v>
                </c:pt>
                <c:pt idx="723">
                  <c:v>0.30833333333333335</c:v>
                </c:pt>
                <c:pt idx="724">
                  <c:v>0.31111111111111112</c:v>
                </c:pt>
                <c:pt idx="725">
                  <c:v>0.3138888888888951</c:v>
                </c:pt>
                <c:pt idx="726">
                  <c:v>0.31666666666667043</c:v>
                </c:pt>
                <c:pt idx="727">
                  <c:v>0.31944444444444753</c:v>
                </c:pt>
                <c:pt idx="728">
                  <c:v>0.32222222222222491</c:v>
                </c:pt>
                <c:pt idx="729">
                  <c:v>0.3250000000000024</c:v>
                </c:pt>
                <c:pt idx="730">
                  <c:v>0.32777777777778194</c:v>
                </c:pt>
                <c:pt idx="731">
                  <c:v>0.33055555555555582</c:v>
                </c:pt>
                <c:pt idx="732">
                  <c:v>0.33333333333333331</c:v>
                </c:pt>
                <c:pt idx="733">
                  <c:v>0.33611111111111108</c:v>
                </c:pt>
                <c:pt idx="734">
                  <c:v>0.33888888888889518</c:v>
                </c:pt>
                <c:pt idx="735">
                  <c:v>0.34166666666666895</c:v>
                </c:pt>
                <c:pt idx="736">
                  <c:v>0.34444444444444638</c:v>
                </c:pt>
                <c:pt idx="737">
                  <c:v>0.34722222222222232</c:v>
                </c:pt>
                <c:pt idx="738">
                  <c:v>0.35000000000000031</c:v>
                </c:pt>
                <c:pt idx="739">
                  <c:v>0.35277777777778041</c:v>
                </c:pt>
                <c:pt idx="740">
                  <c:v>0.3555555555555554</c:v>
                </c:pt>
                <c:pt idx="741">
                  <c:v>0.35833333333333317</c:v>
                </c:pt>
                <c:pt idx="742">
                  <c:v>0.36111111111111094</c:v>
                </c:pt>
                <c:pt idx="743">
                  <c:v>0.36388888888889509</c:v>
                </c:pt>
                <c:pt idx="744">
                  <c:v>0.36666666666667003</c:v>
                </c:pt>
                <c:pt idx="745">
                  <c:v>0.36944444444444741</c:v>
                </c:pt>
                <c:pt idx="746">
                  <c:v>0.37222222222222484</c:v>
                </c:pt>
                <c:pt idx="747">
                  <c:v>0.37500000000000233</c:v>
                </c:pt>
                <c:pt idx="748">
                  <c:v>0.37777777777778176</c:v>
                </c:pt>
                <c:pt idx="749">
                  <c:v>0.38055555555555581</c:v>
                </c:pt>
                <c:pt idx="750">
                  <c:v>0.38333333333333358</c:v>
                </c:pt>
                <c:pt idx="751">
                  <c:v>0.38611111111111135</c:v>
                </c:pt>
                <c:pt idx="752">
                  <c:v>0.38888888888889545</c:v>
                </c:pt>
                <c:pt idx="753">
                  <c:v>0.39166666666667066</c:v>
                </c:pt>
                <c:pt idx="754">
                  <c:v>0.39444444444444837</c:v>
                </c:pt>
                <c:pt idx="755">
                  <c:v>0.39722222222222547</c:v>
                </c:pt>
                <c:pt idx="756">
                  <c:v>0.4000000000000003</c:v>
                </c:pt>
                <c:pt idx="757">
                  <c:v>0.40277777777778023</c:v>
                </c:pt>
                <c:pt idx="758">
                  <c:v>0.40555555555555567</c:v>
                </c:pt>
                <c:pt idx="759">
                  <c:v>0.40833333333333344</c:v>
                </c:pt>
                <c:pt idx="760">
                  <c:v>0.4111111111111112</c:v>
                </c:pt>
                <c:pt idx="761">
                  <c:v>0.41388888888889369</c:v>
                </c:pt>
                <c:pt idx="762">
                  <c:v>0.41666666666666946</c:v>
                </c:pt>
                <c:pt idx="763">
                  <c:v>0.4194444444444469</c:v>
                </c:pt>
                <c:pt idx="764">
                  <c:v>0.42222222222222439</c:v>
                </c:pt>
                <c:pt idx="765">
                  <c:v>0.42500000000000032</c:v>
                </c:pt>
                <c:pt idx="766">
                  <c:v>0.42777777777778092</c:v>
                </c:pt>
                <c:pt idx="767">
                  <c:v>0.43055555555555558</c:v>
                </c:pt>
                <c:pt idx="768">
                  <c:v>0.43333333333333335</c:v>
                </c:pt>
                <c:pt idx="769">
                  <c:v>0.43611111111111112</c:v>
                </c:pt>
                <c:pt idx="770">
                  <c:v>0.4388888888888951</c:v>
                </c:pt>
                <c:pt idx="771">
                  <c:v>0.44166666666666682</c:v>
                </c:pt>
                <c:pt idx="772">
                  <c:v>0.44444444444444442</c:v>
                </c:pt>
                <c:pt idx="773">
                  <c:v>0.4472222222222223</c:v>
                </c:pt>
                <c:pt idx="774">
                  <c:v>0.45</c:v>
                </c:pt>
                <c:pt idx="775">
                  <c:v>0.45277777777777983</c:v>
                </c:pt>
                <c:pt idx="776">
                  <c:v>0.45555555555555549</c:v>
                </c:pt>
                <c:pt idx="777">
                  <c:v>0.45833333333333326</c:v>
                </c:pt>
                <c:pt idx="778">
                  <c:v>0.46111111111111103</c:v>
                </c:pt>
                <c:pt idx="779">
                  <c:v>0.46388888888889357</c:v>
                </c:pt>
                <c:pt idx="780">
                  <c:v>0.46666666666666895</c:v>
                </c:pt>
                <c:pt idx="781">
                  <c:v>0.46944444444444638</c:v>
                </c:pt>
                <c:pt idx="782">
                  <c:v>0.47222222222222232</c:v>
                </c:pt>
                <c:pt idx="783">
                  <c:v>0.47500000000000031</c:v>
                </c:pt>
                <c:pt idx="784">
                  <c:v>0.47777777777778041</c:v>
                </c:pt>
                <c:pt idx="785">
                  <c:v>0.4805555555555554</c:v>
                </c:pt>
                <c:pt idx="786">
                  <c:v>0.48333333333333317</c:v>
                </c:pt>
                <c:pt idx="787">
                  <c:v>0.48611111111111094</c:v>
                </c:pt>
                <c:pt idx="788">
                  <c:v>0.48888888888889509</c:v>
                </c:pt>
                <c:pt idx="789">
                  <c:v>0.49166666666667003</c:v>
                </c:pt>
                <c:pt idx="790">
                  <c:v>0.49444444444444741</c:v>
                </c:pt>
                <c:pt idx="791">
                  <c:v>0.49722222222222484</c:v>
                </c:pt>
                <c:pt idx="792">
                  <c:v>0.50000000000000022</c:v>
                </c:pt>
                <c:pt idx="793">
                  <c:v>0.50277777777777799</c:v>
                </c:pt>
                <c:pt idx="794">
                  <c:v>0.50555555555555576</c:v>
                </c:pt>
                <c:pt idx="795">
                  <c:v>0.50833333333333353</c:v>
                </c:pt>
                <c:pt idx="796">
                  <c:v>0.51111111111111129</c:v>
                </c:pt>
                <c:pt idx="797">
                  <c:v>0.51388888888888962</c:v>
                </c:pt>
                <c:pt idx="798">
                  <c:v>0.5166666666666665</c:v>
                </c:pt>
                <c:pt idx="799">
                  <c:v>0.5194444444444446</c:v>
                </c:pt>
                <c:pt idx="800">
                  <c:v>0.52222222222222237</c:v>
                </c:pt>
                <c:pt idx="801">
                  <c:v>0.52500000000000013</c:v>
                </c:pt>
                <c:pt idx="802">
                  <c:v>0.5277777777777779</c:v>
                </c:pt>
                <c:pt idx="803">
                  <c:v>0.53055555555555567</c:v>
                </c:pt>
                <c:pt idx="804">
                  <c:v>0.53333333333333344</c:v>
                </c:pt>
                <c:pt idx="805">
                  <c:v>0.5361111111111112</c:v>
                </c:pt>
                <c:pt idx="806">
                  <c:v>0.53888888888888964</c:v>
                </c:pt>
                <c:pt idx="807">
                  <c:v>0.54166666666666652</c:v>
                </c:pt>
                <c:pt idx="808">
                  <c:v>0.54444444444444462</c:v>
                </c:pt>
                <c:pt idx="809">
                  <c:v>0.54722222222222228</c:v>
                </c:pt>
                <c:pt idx="810">
                  <c:v>0.55000000000000004</c:v>
                </c:pt>
                <c:pt idx="811">
                  <c:v>0.55277777777777781</c:v>
                </c:pt>
                <c:pt idx="812">
                  <c:v>0.55555555555555569</c:v>
                </c:pt>
                <c:pt idx="813">
                  <c:v>0.55833333333333335</c:v>
                </c:pt>
                <c:pt idx="814">
                  <c:v>0.56111111111111112</c:v>
                </c:pt>
                <c:pt idx="815">
                  <c:v>0.5638888888888931</c:v>
                </c:pt>
                <c:pt idx="816">
                  <c:v>0.56666666666666654</c:v>
                </c:pt>
                <c:pt idx="817">
                  <c:v>0.56944444444444464</c:v>
                </c:pt>
                <c:pt idx="818">
                  <c:v>0.57222222222222219</c:v>
                </c:pt>
                <c:pt idx="819">
                  <c:v>0.57500000000000062</c:v>
                </c:pt>
                <c:pt idx="820">
                  <c:v>0.57777777777777772</c:v>
                </c:pt>
                <c:pt idx="821">
                  <c:v>0.58055555555555549</c:v>
                </c:pt>
                <c:pt idx="822">
                  <c:v>0.58333333333333326</c:v>
                </c:pt>
                <c:pt idx="823">
                  <c:v>0.58611111111111058</c:v>
                </c:pt>
                <c:pt idx="824">
                  <c:v>0.5888888888888888</c:v>
                </c:pt>
                <c:pt idx="825">
                  <c:v>0.59166666666666656</c:v>
                </c:pt>
                <c:pt idx="826">
                  <c:v>0.59444444444444433</c:v>
                </c:pt>
                <c:pt idx="827">
                  <c:v>0.59722222222221777</c:v>
                </c:pt>
                <c:pt idx="828">
                  <c:v>0.59999999999999987</c:v>
                </c:pt>
                <c:pt idx="829">
                  <c:v>0.60277777777777763</c:v>
                </c:pt>
                <c:pt idx="830">
                  <c:v>0.60555555555555562</c:v>
                </c:pt>
                <c:pt idx="831">
                  <c:v>0.60833333333333361</c:v>
                </c:pt>
                <c:pt idx="832">
                  <c:v>0.61111111111111094</c:v>
                </c:pt>
                <c:pt idx="833">
                  <c:v>0.6138888888888947</c:v>
                </c:pt>
                <c:pt idx="834">
                  <c:v>0.61666666666666692</c:v>
                </c:pt>
                <c:pt idx="835">
                  <c:v>0.61944444444444935</c:v>
                </c:pt>
                <c:pt idx="836">
                  <c:v>0.62222222222222245</c:v>
                </c:pt>
                <c:pt idx="837">
                  <c:v>0.62500000000000455</c:v>
                </c:pt>
                <c:pt idx="838">
                  <c:v>0.62777777777778065</c:v>
                </c:pt>
                <c:pt idx="839">
                  <c:v>0.63055555555555665</c:v>
                </c:pt>
                <c:pt idx="840">
                  <c:v>0.63333333333333364</c:v>
                </c:pt>
                <c:pt idx="841">
                  <c:v>0.63611111111111163</c:v>
                </c:pt>
                <c:pt idx="842">
                  <c:v>0.6388888888888955</c:v>
                </c:pt>
                <c:pt idx="843">
                  <c:v>0.64166666666666683</c:v>
                </c:pt>
                <c:pt idx="844">
                  <c:v>0.64444444444444993</c:v>
                </c:pt>
                <c:pt idx="845">
                  <c:v>0.6472222222222227</c:v>
                </c:pt>
                <c:pt idx="846">
                  <c:v>0.65000000000000502</c:v>
                </c:pt>
                <c:pt idx="847">
                  <c:v>0.65277777777778256</c:v>
                </c:pt>
                <c:pt idx="848">
                  <c:v>0.65555555555556022</c:v>
                </c:pt>
                <c:pt idx="849">
                  <c:v>0.65833333333333766</c:v>
                </c:pt>
                <c:pt idx="850">
                  <c:v>0.66111111111111165</c:v>
                </c:pt>
                <c:pt idx="851">
                  <c:v>0.66388888888889652</c:v>
                </c:pt>
                <c:pt idx="852">
                  <c:v>0.66666666666666674</c:v>
                </c:pt>
                <c:pt idx="853">
                  <c:v>0.66944444444445084</c:v>
                </c:pt>
                <c:pt idx="854">
                  <c:v>0.67222222222222261</c:v>
                </c:pt>
                <c:pt idx="855">
                  <c:v>0.67500000000000548</c:v>
                </c:pt>
                <c:pt idx="856">
                  <c:v>0.67777777777778314</c:v>
                </c:pt>
                <c:pt idx="857">
                  <c:v>0.68055555555555569</c:v>
                </c:pt>
                <c:pt idx="858">
                  <c:v>0.68333333333333335</c:v>
                </c:pt>
                <c:pt idx="859">
                  <c:v>0.68611111111111112</c:v>
                </c:pt>
                <c:pt idx="860">
                  <c:v>0.6888888888888931</c:v>
                </c:pt>
                <c:pt idx="861">
                  <c:v>0.69166666666666654</c:v>
                </c:pt>
                <c:pt idx="862">
                  <c:v>0.69444444444444464</c:v>
                </c:pt>
                <c:pt idx="863">
                  <c:v>0.69722222222222219</c:v>
                </c:pt>
                <c:pt idx="864">
                  <c:v>0.70000000000000062</c:v>
                </c:pt>
                <c:pt idx="865">
                  <c:v>0.70277777777777772</c:v>
                </c:pt>
                <c:pt idx="866">
                  <c:v>0.7055555555555556</c:v>
                </c:pt>
                <c:pt idx="867">
                  <c:v>0.7083333333333337</c:v>
                </c:pt>
                <c:pt idx="868">
                  <c:v>0.71111111111111103</c:v>
                </c:pt>
                <c:pt idx="869">
                  <c:v>0.71388888888889346</c:v>
                </c:pt>
                <c:pt idx="870">
                  <c:v>0.71666666666666667</c:v>
                </c:pt>
                <c:pt idx="871">
                  <c:v>0.71944444444444855</c:v>
                </c:pt>
                <c:pt idx="872">
                  <c:v>0.7222222222222221</c:v>
                </c:pt>
                <c:pt idx="873">
                  <c:v>0.72500000000000064</c:v>
                </c:pt>
                <c:pt idx="874">
                  <c:v>0.72777777777777763</c:v>
                </c:pt>
                <c:pt idx="875">
                  <c:v>0.73055555555555562</c:v>
                </c:pt>
                <c:pt idx="876">
                  <c:v>0.73333333333333361</c:v>
                </c:pt>
                <c:pt idx="877">
                  <c:v>0.73611111111111094</c:v>
                </c:pt>
                <c:pt idx="878">
                  <c:v>0.7388888888888947</c:v>
                </c:pt>
                <c:pt idx="879">
                  <c:v>0.74166666666666692</c:v>
                </c:pt>
                <c:pt idx="880">
                  <c:v>0.74444444444444935</c:v>
                </c:pt>
                <c:pt idx="881">
                  <c:v>0.74722222222222245</c:v>
                </c:pt>
                <c:pt idx="882">
                  <c:v>0.75000000000000455</c:v>
                </c:pt>
                <c:pt idx="883">
                  <c:v>0.75277777777778065</c:v>
                </c:pt>
                <c:pt idx="884">
                  <c:v>0.75555555555555665</c:v>
                </c:pt>
                <c:pt idx="885">
                  <c:v>0.75833333333333364</c:v>
                </c:pt>
                <c:pt idx="886">
                  <c:v>0.76111111111111163</c:v>
                </c:pt>
                <c:pt idx="887">
                  <c:v>0.7638888888888955</c:v>
                </c:pt>
                <c:pt idx="888">
                  <c:v>0.76666666666666683</c:v>
                </c:pt>
                <c:pt idx="889">
                  <c:v>0.76944444444444993</c:v>
                </c:pt>
                <c:pt idx="890">
                  <c:v>0.7722222222222227</c:v>
                </c:pt>
                <c:pt idx="891">
                  <c:v>0.77500000000000502</c:v>
                </c:pt>
                <c:pt idx="892">
                  <c:v>0.77777777777778256</c:v>
                </c:pt>
                <c:pt idx="893">
                  <c:v>0.78055555555555567</c:v>
                </c:pt>
                <c:pt idx="894">
                  <c:v>0.78333333333333344</c:v>
                </c:pt>
                <c:pt idx="895">
                  <c:v>0.7861111111111112</c:v>
                </c:pt>
                <c:pt idx="896">
                  <c:v>0.78888888888888964</c:v>
                </c:pt>
                <c:pt idx="897">
                  <c:v>0.79166666666666652</c:v>
                </c:pt>
                <c:pt idx="898">
                  <c:v>0.79444444444444462</c:v>
                </c:pt>
                <c:pt idx="899">
                  <c:v>0.79722222222222228</c:v>
                </c:pt>
                <c:pt idx="900">
                  <c:v>0.8</c:v>
                </c:pt>
                <c:pt idx="901">
                  <c:v>0.80277777777777781</c:v>
                </c:pt>
                <c:pt idx="902">
                  <c:v>0.80555555555555569</c:v>
                </c:pt>
                <c:pt idx="903">
                  <c:v>0.80833333333333335</c:v>
                </c:pt>
                <c:pt idx="904">
                  <c:v>0.81111111111111112</c:v>
                </c:pt>
                <c:pt idx="905">
                  <c:v>0.8138888888888931</c:v>
                </c:pt>
                <c:pt idx="906">
                  <c:v>0.81666666666666654</c:v>
                </c:pt>
                <c:pt idx="907">
                  <c:v>0.81944444444444464</c:v>
                </c:pt>
                <c:pt idx="908">
                  <c:v>0.82222222222222219</c:v>
                </c:pt>
                <c:pt idx="909">
                  <c:v>0.82500000000000062</c:v>
                </c:pt>
                <c:pt idx="910">
                  <c:v>0.82777777777777772</c:v>
                </c:pt>
                <c:pt idx="911">
                  <c:v>0.8305555555555556</c:v>
                </c:pt>
                <c:pt idx="912">
                  <c:v>0.8333333333333337</c:v>
                </c:pt>
                <c:pt idx="913">
                  <c:v>0.83611111111111103</c:v>
                </c:pt>
                <c:pt idx="914">
                  <c:v>0.83888888888889346</c:v>
                </c:pt>
                <c:pt idx="915">
                  <c:v>0.84166666666666667</c:v>
                </c:pt>
                <c:pt idx="916">
                  <c:v>0.84444444444444855</c:v>
                </c:pt>
                <c:pt idx="917">
                  <c:v>0.8472222222222221</c:v>
                </c:pt>
                <c:pt idx="918">
                  <c:v>0.85000000000000064</c:v>
                </c:pt>
                <c:pt idx="919">
                  <c:v>0.85277777777777763</c:v>
                </c:pt>
                <c:pt idx="920">
                  <c:v>0.85555555555555562</c:v>
                </c:pt>
                <c:pt idx="921">
                  <c:v>0.85833333333333361</c:v>
                </c:pt>
                <c:pt idx="922">
                  <c:v>0.86111111111111094</c:v>
                </c:pt>
                <c:pt idx="923">
                  <c:v>0.8638888888888947</c:v>
                </c:pt>
                <c:pt idx="924">
                  <c:v>0.86666666666666692</c:v>
                </c:pt>
                <c:pt idx="925">
                  <c:v>0.86944444444444935</c:v>
                </c:pt>
                <c:pt idx="926">
                  <c:v>0.87222222222222245</c:v>
                </c:pt>
                <c:pt idx="927">
                  <c:v>0.87500000000000455</c:v>
                </c:pt>
                <c:pt idx="928">
                  <c:v>0.87777777777778065</c:v>
                </c:pt>
                <c:pt idx="929">
                  <c:v>0.88055555555555576</c:v>
                </c:pt>
                <c:pt idx="930">
                  <c:v>0.88333333333333353</c:v>
                </c:pt>
                <c:pt idx="931">
                  <c:v>0.88611111111111129</c:v>
                </c:pt>
                <c:pt idx="932">
                  <c:v>0.88888888888888962</c:v>
                </c:pt>
                <c:pt idx="933">
                  <c:v>0.8916666666666665</c:v>
                </c:pt>
                <c:pt idx="934">
                  <c:v>0.8944444444444446</c:v>
                </c:pt>
                <c:pt idx="935">
                  <c:v>0.89722222222222237</c:v>
                </c:pt>
                <c:pt idx="936">
                  <c:v>0.90000000000000013</c:v>
                </c:pt>
                <c:pt idx="937">
                  <c:v>0.9027777777777779</c:v>
                </c:pt>
                <c:pt idx="938">
                  <c:v>0.90555555555555567</c:v>
                </c:pt>
                <c:pt idx="939">
                  <c:v>0.90833333333333344</c:v>
                </c:pt>
                <c:pt idx="940">
                  <c:v>0.9111111111111112</c:v>
                </c:pt>
                <c:pt idx="941">
                  <c:v>0.91388888888888964</c:v>
                </c:pt>
                <c:pt idx="942">
                  <c:v>0.91666666666666652</c:v>
                </c:pt>
                <c:pt idx="943">
                  <c:v>0.91944444444444462</c:v>
                </c:pt>
                <c:pt idx="944">
                  <c:v>0.92222222222222228</c:v>
                </c:pt>
                <c:pt idx="945">
                  <c:v>0.92500000000000004</c:v>
                </c:pt>
                <c:pt idx="946">
                  <c:v>0.92777777777777781</c:v>
                </c:pt>
                <c:pt idx="947">
                  <c:v>0.93055555555555569</c:v>
                </c:pt>
                <c:pt idx="948">
                  <c:v>0.93333333333333335</c:v>
                </c:pt>
                <c:pt idx="949">
                  <c:v>0.93611111111111112</c:v>
                </c:pt>
                <c:pt idx="950">
                  <c:v>0.9388888888888931</c:v>
                </c:pt>
                <c:pt idx="951">
                  <c:v>0.94166666666666654</c:v>
                </c:pt>
                <c:pt idx="952">
                  <c:v>0.94444444444444464</c:v>
                </c:pt>
                <c:pt idx="953">
                  <c:v>0.94722222222222219</c:v>
                </c:pt>
                <c:pt idx="954">
                  <c:v>0.95000000000000062</c:v>
                </c:pt>
                <c:pt idx="955">
                  <c:v>0.95277777777777772</c:v>
                </c:pt>
                <c:pt idx="956">
                  <c:v>0.9555555555555556</c:v>
                </c:pt>
                <c:pt idx="957">
                  <c:v>0.9583333333333337</c:v>
                </c:pt>
                <c:pt idx="958">
                  <c:v>0.96111111111111103</c:v>
                </c:pt>
                <c:pt idx="959">
                  <c:v>0.96388888888889346</c:v>
                </c:pt>
                <c:pt idx="960">
                  <c:v>0.96666666666666667</c:v>
                </c:pt>
                <c:pt idx="961">
                  <c:v>0.96944444444444855</c:v>
                </c:pt>
                <c:pt idx="962">
                  <c:v>0.9722222222222221</c:v>
                </c:pt>
                <c:pt idx="963">
                  <c:v>0.97500000000000064</c:v>
                </c:pt>
                <c:pt idx="964">
                  <c:v>0.97777777777777763</c:v>
                </c:pt>
                <c:pt idx="965">
                  <c:v>0.9805555555555554</c:v>
                </c:pt>
                <c:pt idx="966">
                  <c:v>0.98333333333333317</c:v>
                </c:pt>
                <c:pt idx="967">
                  <c:v>0.98611111111111049</c:v>
                </c:pt>
                <c:pt idx="968">
                  <c:v>0.98888888888888915</c:v>
                </c:pt>
                <c:pt idx="969">
                  <c:v>0.99166666666666659</c:v>
                </c:pt>
                <c:pt idx="970">
                  <c:v>0.99444444444444469</c:v>
                </c:pt>
                <c:pt idx="971">
                  <c:v>0.99722222222222157</c:v>
                </c:pt>
                <c:pt idx="972">
                  <c:v>1.0000000000000002</c:v>
                </c:pt>
                <c:pt idx="973">
                  <c:v>1.002777777777778</c:v>
                </c:pt>
                <c:pt idx="974">
                  <c:v>1.005555555555556</c:v>
                </c:pt>
                <c:pt idx="975">
                  <c:v>1.0083333333333335</c:v>
                </c:pt>
                <c:pt idx="976">
                  <c:v>1.0111111111111113</c:v>
                </c:pt>
                <c:pt idx="977">
                  <c:v>1.0138888888888891</c:v>
                </c:pt>
                <c:pt idx="978">
                  <c:v>1.0166666666666668</c:v>
                </c:pt>
                <c:pt idx="979">
                  <c:v>1.0194444444444362</c:v>
                </c:pt>
                <c:pt idx="980">
                  <c:v>1.0222222222222224</c:v>
                </c:pt>
                <c:pt idx="981">
                  <c:v>1.0249999999999908</c:v>
                </c:pt>
                <c:pt idx="982">
                  <c:v>1.0277777777777779</c:v>
                </c:pt>
                <c:pt idx="983">
                  <c:v>1.0305555555555561</c:v>
                </c:pt>
                <c:pt idx="984">
                  <c:v>1.0333333333333334</c:v>
                </c:pt>
                <c:pt idx="985">
                  <c:v>1.0361111111111121</c:v>
                </c:pt>
                <c:pt idx="986">
                  <c:v>1.0388888888888901</c:v>
                </c:pt>
                <c:pt idx="987">
                  <c:v>1.0416666666666659</c:v>
                </c:pt>
                <c:pt idx="988">
                  <c:v>1.0444444444444438</c:v>
                </c:pt>
                <c:pt idx="989">
                  <c:v>1.0472222222222218</c:v>
                </c:pt>
                <c:pt idx="990">
                  <c:v>1.05</c:v>
                </c:pt>
                <c:pt idx="991">
                  <c:v>1.052777777777778</c:v>
                </c:pt>
                <c:pt idx="992">
                  <c:v>1.055555555555556</c:v>
                </c:pt>
                <c:pt idx="993">
                  <c:v>1.0583333333333333</c:v>
                </c:pt>
                <c:pt idx="994">
                  <c:v>1.0611111111111111</c:v>
                </c:pt>
                <c:pt idx="995">
                  <c:v>1.0638888888888889</c:v>
                </c:pt>
                <c:pt idx="996">
                  <c:v>1.0666666666666667</c:v>
                </c:pt>
                <c:pt idx="997">
                  <c:v>1.0694444444444438</c:v>
                </c:pt>
                <c:pt idx="998">
                  <c:v>1.0722222222222222</c:v>
                </c:pt>
                <c:pt idx="999">
                  <c:v>1.075</c:v>
                </c:pt>
                <c:pt idx="1000">
                  <c:v>1.0777777777777777</c:v>
                </c:pt>
                <c:pt idx="1001">
                  <c:v>1.0805555555555639</c:v>
                </c:pt>
                <c:pt idx="1002">
                  <c:v>1.0833333333333333</c:v>
                </c:pt>
                <c:pt idx="1003">
                  <c:v>1.0861111111111121</c:v>
                </c:pt>
                <c:pt idx="1004">
                  <c:v>1.0888888888888901</c:v>
                </c:pt>
                <c:pt idx="1005">
                  <c:v>1.0916666666666666</c:v>
                </c:pt>
                <c:pt idx="1006">
                  <c:v>1.0944444444444439</c:v>
                </c:pt>
                <c:pt idx="1007">
                  <c:v>1.0972222222222219</c:v>
                </c:pt>
                <c:pt idx="1008">
                  <c:v>1.0999999999999892</c:v>
                </c:pt>
                <c:pt idx="1009">
                  <c:v>1.1027777777777781</c:v>
                </c:pt>
                <c:pt idx="1010">
                  <c:v>1.1055555555555561</c:v>
                </c:pt>
                <c:pt idx="1011">
                  <c:v>1.1083333333333341</c:v>
                </c:pt>
                <c:pt idx="1012">
                  <c:v>1.1111111111111109</c:v>
                </c:pt>
                <c:pt idx="1013">
                  <c:v>1.11388888888889</c:v>
                </c:pt>
                <c:pt idx="1014">
                  <c:v>1.1166666666666669</c:v>
                </c:pt>
                <c:pt idx="1015">
                  <c:v>1.1194444444444438</c:v>
                </c:pt>
                <c:pt idx="1016">
                  <c:v>1.1222222222222225</c:v>
                </c:pt>
                <c:pt idx="1017">
                  <c:v>1.1250000000000002</c:v>
                </c:pt>
                <c:pt idx="1018">
                  <c:v>1.127777777777778</c:v>
                </c:pt>
                <c:pt idx="1019">
                  <c:v>1.1305555555555653</c:v>
                </c:pt>
                <c:pt idx="1020">
                  <c:v>1.1333333333333335</c:v>
                </c:pt>
                <c:pt idx="1021">
                  <c:v>1.1361111111111197</c:v>
                </c:pt>
                <c:pt idx="1022">
                  <c:v>1.1388888888888975</c:v>
                </c:pt>
                <c:pt idx="1023">
                  <c:v>1.1416666666666668</c:v>
                </c:pt>
                <c:pt idx="1024">
                  <c:v>1.1444444444444446</c:v>
                </c:pt>
                <c:pt idx="1025">
                  <c:v>1.1472222222222224</c:v>
                </c:pt>
                <c:pt idx="1026">
                  <c:v>1.1500000000000001</c:v>
                </c:pt>
                <c:pt idx="1027">
                  <c:v>1.1527777777777781</c:v>
                </c:pt>
                <c:pt idx="1028">
                  <c:v>1.1555555555555561</c:v>
                </c:pt>
                <c:pt idx="1029">
                  <c:v>1.1583333333333341</c:v>
                </c:pt>
                <c:pt idx="1030">
                  <c:v>1.1611111111111121</c:v>
                </c:pt>
                <c:pt idx="1031">
                  <c:v>1.1638888888888901</c:v>
                </c:pt>
                <c:pt idx="1032">
                  <c:v>1.1666666666666667</c:v>
                </c:pt>
                <c:pt idx="1033">
                  <c:v>1.1694444444444438</c:v>
                </c:pt>
                <c:pt idx="1034">
                  <c:v>1.1722222222222223</c:v>
                </c:pt>
                <c:pt idx="1035">
                  <c:v>1.175</c:v>
                </c:pt>
                <c:pt idx="1036">
                  <c:v>1.177777777777778</c:v>
                </c:pt>
                <c:pt idx="1037">
                  <c:v>1.1805555555555665</c:v>
                </c:pt>
                <c:pt idx="1038">
                  <c:v>1.1833333333333333</c:v>
                </c:pt>
                <c:pt idx="1039">
                  <c:v>1.1861111111111207</c:v>
                </c:pt>
                <c:pt idx="1040">
                  <c:v>1.1888888888888984</c:v>
                </c:pt>
                <c:pt idx="1041">
                  <c:v>1.1916666666666667</c:v>
                </c:pt>
                <c:pt idx="1042">
                  <c:v>1.1944444444444444</c:v>
                </c:pt>
                <c:pt idx="1043">
                  <c:v>1.1972222222222222</c:v>
                </c:pt>
                <c:pt idx="1044">
                  <c:v>1.2</c:v>
                </c:pt>
                <c:pt idx="1045">
                  <c:v>1.2027777777777777</c:v>
                </c:pt>
                <c:pt idx="1046">
                  <c:v>1.2055555555555555</c:v>
                </c:pt>
                <c:pt idx="1047">
                  <c:v>1.2083333333333333</c:v>
                </c:pt>
                <c:pt idx="1048">
                  <c:v>1.211111111111111</c:v>
                </c:pt>
                <c:pt idx="1049">
                  <c:v>1.2138888888888888</c:v>
                </c:pt>
                <c:pt idx="1050">
                  <c:v>1.2166666666666666</c:v>
                </c:pt>
                <c:pt idx="1051">
                  <c:v>1.2194444444444348</c:v>
                </c:pt>
                <c:pt idx="1052">
                  <c:v>1.2222222222222219</c:v>
                </c:pt>
                <c:pt idx="1053">
                  <c:v>1.2249999999999892</c:v>
                </c:pt>
                <c:pt idx="1054">
                  <c:v>1.2277777777777776</c:v>
                </c:pt>
                <c:pt idx="1055">
                  <c:v>1.2305555555555561</c:v>
                </c:pt>
                <c:pt idx="1056">
                  <c:v>1.2333333333333332</c:v>
                </c:pt>
                <c:pt idx="1057">
                  <c:v>1.2361111111111109</c:v>
                </c:pt>
                <c:pt idx="1058">
                  <c:v>1.23888888888889</c:v>
                </c:pt>
                <c:pt idx="1059">
                  <c:v>1.2416666666666658</c:v>
                </c:pt>
                <c:pt idx="1060">
                  <c:v>1.2444444444444438</c:v>
                </c:pt>
                <c:pt idx="1061">
                  <c:v>1.2472222222222218</c:v>
                </c:pt>
                <c:pt idx="1062">
                  <c:v>1.2500000000000002</c:v>
                </c:pt>
                <c:pt idx="1063">
                  <c:v>1.252777777777778</c:v>
                </c:pt>
                <c:pt idx="1064">
                  <c:v>1.255555555555556</c:v>
                </c:pt>
                <c:pt idx="1065">
                  <c:v>1.2583333333333335</c:v>
                </c:pt>
                <c:pt idx="1066">
                  <c:v>1.2611111111111113</c:v>
                </c:pt>
                <c:pt idx="1067">
                  <c:v>1.2638888888888891</c:v>
                </c:pt>
                <c:pt idx="1068">
                  <c:v>1.2666666666666668</c:v>
                </c:pt>
                <c:pt idx="1069">
                  <c:v>1.2694444444444362</c:v>
                </c:pt>
                <c:pt idx="1070">
                  <c:v>1.2722222222222224</c:v>
                </c:pt>
                <c:pt idx="1071">
                  <c:v>1.2749999999999908</c:v>
                </c:pt>
                <c:pt idx="1072">
                  <c:v>1.2777777777777779</c:v>
                </c:pt>
                <c:pt idx="1073">
                  <c:v>1.2805555555555561</c:v>
                </c:pt>
                <c:pt idx="1074">
                  <c:v>1.2833333333333334</c:v>
                </c:pt>
                <c:pt idx="1075">
                  <c:v>1.2861111111111121</c:v>
                </c:pt>
                <c:pt idx="1076">
                  <c:v>1.2888888888888901</c:v>
                </c:pt>
                <c:pt idx="1077">
                  <c:v>1.2916666666666659</c:v>
                </c:pt>
                <c:pt idx="1078">
                  <c:v>1.2944444444444438</c:v>
                </c:pt>
                <c:pt idx="1079">
                  <c:v>1.2972222222222218</c:v>
                </c:pt>
                <c:pt idx="1080">
                  <c:v>1.3</c:v>
                </c:pt>
                <c:pt idx="1081">
                  <c:v>1.302777777777778</c:v>
                </c:pt>
                <c:pt idx="1082">
                  <c:v>1.305555555555556</c:v>
                </c:pt>
                <c:pt idx="1083">
                  <c:v>1.3083333333333333</c:v>
                </c:pt>
                <c:pt idx="1084">
                  <c:v>1.3111111111111111</c:v>
                </c:pt>
                <c:pt idx="1085">
                  <c:v>1.3138888888888889</c:v>
                </c:pt>
                <c:pt idx="1086">
                  <c:v>1.3166666666666667</c:v>
                </c:pt>
                <c:pt idx="1087">
                  <c:v>1.3194444444444438</c:v>
                </c:pt>
                <c:pt idx="1088">
                  <c:v>1.3222222222222222</c:v>
                </c:pt>
                <c:pt idx="1089">
                  <c:v>1.325</c:v>
                </c:pt>
                <c:pt idx="1090">
                  <c:v>1.3277777777777777</c:v>
                </c:pt>
                <c:pt idx="1091">
                  <c:v>1.3305555555555639</c:v>
                </c:pt>
                <c:pt idx="1092">
                  <c:v>1.3333333333333333</c:v>
                </c:pt>
                <c:pt idx="1093">
                  <c:v>1.3361111111111121</c:v>
                </c:pt>
                <c:pt idx="1094">
                  <c:v>1.3388888888888901</c:v>
                </c:pt>
                <c:pt idx="1095">
                  <c:v>1.3416666666666666</c:v>
                </c:pt>
                <c:pt idx="1096">
                  <c:v>1.3444444444444439</c:v>
                </c:pt>
                <c:pt idx="1097">
                  <c:v>1.3472222222222219</c:v>
                </c:pt>
                <c:pt idx="1098">
                  <c:v>1.3499999999999892</c:v>
                </c:pt>
                <c:pt idx="1099">
                  <c:v>1.3527777777777781</c:v>
                </c:pt>
                <c:pt idx="1100">
                  <c:v>1.3555555555555561</c:v>
                </c:pt>
                <c:pt idx="1101">
                  <c:v>1.3583333333333341</c:v>
                </c:pt>
                <c:pt idx="1102">
                  <c:v>1.3611111111111109</c:v>
                </c:pt>
                <c:pt idx="1103">
                  <c:v>1.36388888888889</c:v>
                </c:pt>
                <c:pt idx="1104">
                  <c:v>1.3666666666666669</c:v>
                </c:pt>
                <c:pt idx="1105">
                  <c:v>1.3694444444444438</c:v>
                </c:pt>
                <c:pt idx="1106">
                  <c:v>1.3722222222222225</c:v>
                </c:pt>
                <c:pt idx="1107">
                  <c:v>1.3750000000000002</c:v>
                </c:pt>
                <c:pt idx="1108">
                  <c:v>1.377777777777778</c:v>
                </c:pt>
                <c:pt idx="1109">
                  <c:v>1.3805555555555653</c:v>
                </c:pt>
                <c:pt idx="1110">
                  <c:v>1.3833333333333335</c:v>
                </c:pt>
                <c:pt idx="1111">
                  <c:v>1.3861111111111197</c:v>
                </c:pt>
                <c:pt idx="1112">
                  <c:v>1.3888888888888975</c:v>
                </c:pt>
                <c:pt idx="1113">
                  <c:v>1.3916666666666668</c:v>
                </c:pt>
                <c:pt idx="1114">
                  <c:v>1.3944444444444446</c:v>
                </c:pt>
                <c:pt idx="1115">
                  <c:v>1.3972222222222224</c:v>
                </c:pt>
                <c:pt idx="1116">
                  <c:v>1.4</c:v>
                </c:pt>
                <c:pt idx="1117">
                  <c:v>1.4027777777777779</c:v>
                </c:pt>
                <c:pt idx="1118">
                  <c:v>1.4055555555555557</c:v>
                </c:pt>
                <c:pt idx="1119">
                  <c:v>1.4083333333333334</c:v>
                </c:pt>
                <c:pt idx="1120">
                  <c:v>1.4111111111111112</c:v>
                </c:pt>
                <c:pt idx="1121">
                  <c:v>1.413888888888889</c:v>
                </c:pt>
                <c:pt idx="1122">
                  <c:v>1.4166666666666659</c:v>
                </c:pt>
                <c:pt idx="1123">
                  <c:v>1.4194444444444334</c:v>
                </c:pt>
                <c:pt idx="1124">
                  <c:v>1.4222222222222218</c:v>
                </c:pt>
                <c:pt idx="1125">
                  <c:v>1.4249999999999876</c:v>
                </c:pt>
                <c:pt idx="1126">
                  <c:v>1.4277777777777778</c:v>
                </c:pt>
                <c:pt idx="1127">
                  <c:v>1.430555555555556</c:v>
                </c:pt>
                <c:pt idx="1128">
                  <c:v>1.4333333333333318</c:v>
                </c:pt>
                <c:pt idx="1129">
                  <c:v>1.4361111111111111</c:v>
                </c:pt>
                <c:pt idx="1130">
                  <c:v>1.4388888888888889</c:v>
                </c:pt>
                <c:pt idx="1131">
                  <c:v>1.4416666666666658</c:v>
                </c:pt>
                <c:pt idx="1132">
                  <c:v>1.4444444444444438</c:v>
                </c:pt>
                <c:pt idx="1133">
                  <c:v>1.4472222222222137</c:v>
                </c:pt>
                <c:pt idx="1134">
                  <c:v>1.45</c:v>
                </c:pt>
                <c:pt idx="1135">
                  <c:v>1.4527777777777777</c:v>
                </c:pt>
                <c:pt idx="1136">
                  <c:v>1.4555555555555555</c:v>
                </c:pt>
                <c:pt idx="1137">
                  <c:v>1.4583333333333333</c:v>
                </c:pt>
                <c:pt idx="1138">
                  <c:v>1.461111111111111</c:v>
                </c:pt>
                <c:pt idx="1139">
                  <c:v>1.4638888888888888</c:v>
                </c:pt>
                <c:pt idx="1140">
                  <c:v>1.4666666666666666</c:v>
                </c:pt>
                <c:pt idx="1141">
                  <c:v>1.4694444444444348</c:v>
                </c:pt>
                <c:pt idx="1142">
                  <c:v>1.4722222222222219</c:v>
                </c:pt>
                <c:pt idx="1143">
                  <c:v>1.4749999999999892</c:v>
                </c:pt>
                <c:pt idx="1144">
                  <c:v>1.4777777777777776</c:v>
                </c:pt>
                <c:pt idx="1145">
                  <c:v>1.4805555555555561</c:v>
                </c:pt>
                <c:pt idx="1146">
                  <c:v>1.4833333333333332</c:v>
                </c:pt>
                <c:pt idx="1147">
                  <c:v>1.4861111111111109</c:v>
                </c:pt>
                <c:pt idx="1148">
                  <c:v>1.48888888888889</c:v>
                </c:pt>
                <c:pt idx="1149">
                  <c:v>1.4916666666666658</c:v>
                </c:pt>
                <c:pt idx="1150">
                  <c:v>1.4944444444444438</c:v>
                </c:pt>
                <c:pt idx="1151">
                  <c:v>1.4972222222222218</c:v>
                </c:pt>
                <c:pt idx="1152">
                  <c:v>1.5000000000000002</c:v>
                </c:pt>
                <c:pt idx="1153">
                  <c:v>1.502777777777778</c:v>
                </c:pt>
                <c:pt idx="1154">
                  <c:v>1.505555555555556</c:v>
                </c:pt>
                <c:pt idx="1155">
                  <c:v>1.5083333333333335</c:v>
                </c:pt>
                <c:pt idx="1156">
                  <c:v>1.5111111111111113</c:v>
                </c:pt>
                <c:pt idx="1157">
                  <c:v>1.5138888888888891</c:v>
                </c:pt>
                <c:pt idx="1158">
                  <c:v>1.5166666666666668</c:v>
                </c:pt>
                <c:pt idx="1159">
                  <c:v>1.5194444444444362</c:v>
                </c:pt>
                <c:pt idx="1160">
                  <c:v>1.5222222222222224</c:v>
                </c:pt>
                <c:pt idx="1161">
                  <c:v>1.5249999999999908</c:v>
                </c:pt>
                <c:pt idx="1162">
                  <c:v>1.5277777777777779</c:v>
                </c:pt>
                <c:pt idx="1163">
                  <c:v>1.5305555555555561</c:v>
                </c:pt>
                <c:pt idx="1164">
                  <c:v>1.5333333333333334</c:v>
                </c:pt>
                <c:pt idx="1165">
                  <c:v>1.5361111111111121</c:v>
                </c:pt>
                <c:pt idx="1166">
                  <c:v>1.5388888888888901</c:v>
                </c:pt>
                <c:pt idx="1167">
                  <c:v>1.5416666666666659</c:v>
                </c:pt>
                <c:pt idx="1168">
                  <c:v>1.5444444444444438</c:v>
                </c:pt>
                <c:pt idx="1169">
                  <c:v>1.5472222222222218</c:v>
                </c:pt>
                <c:pt idx="1170">
                  <c:v>1.55</c:v>
                </c:pt>
                <c:pt idx="1171">
                  <c:v>1.552777777777778</c:v>
                </c:pt>
                <c:pt idx="1172">
                  <c:v>1.555555555555556</c:v>
                </c:pt>
                <c:pt idx="1173">
                  <c:v>1.5583333333333333</c:v>
                </c:pt>
                <c:pt idx="1174">
                  <c:v>1.5611111111111111</c:v>
                </c:pt>
                <c:pt idx="1175">
                  <c:v>1.5638888888888889</c:v>
                </c:pt>
                <c:pt idx="1176">
                  <c:v>1.5666666666666667</c:v>
                </c:pt>
                <c:pt idx="1177">
                  <c:v>1.5694444444444438</c:v>
                </c:pt>
                <c:pt idx="1178">
                  <c:v>1.5722222222222222</c:v>
                </c:pt>
                <c:pt idx="1179">
                  <c:v>1.575</c:v>
                </c:pt>
                <c:pt idx="1180">
                  <c:v>1.5777777777777777</c:v>
                </c:pt>
                <c:pt idx="1181">
                  <c:v>1.5805555555555639</c:v>
                </c:pt>
                <c:pt idx="1182">
                  <c:v>1.5833333333333333</c:v>
                </c:pt>
                <c:pt idx="1183">
                  <c:v>1.5861111111111121</c:v>
                </c:pt>
                <c:pt idx="1184">
                  <c:v>1.5888888888888901</c:v>
                </c:pt>
                <c:pt idx="1185">
                  <c:v>1.5916666666666666</c:v>
                </c:pt>
                <c:pt idx="1186">
                  <c:v>1.5944444444444439</c:v>
                </c:pt>
                <c:pt idx="1187">
                  <c:v>1.5972222222222219</c:v>
                </c:pt>
                <c:pt idx="1188">
                  <c:v>1.5999999999999892</c:v>
                </c:pt>
                <c:pt idx="1189">
                  <c:v>1.6027777777777781</c:v>
                </c:pt>
                <c:pt idx="1190">
                  <c:v>1.6055555555555561</c:v>
                </c:pt>
                <c:pt idx="1191">
                  <c:v>1.6083333333333341</c:v>
                </c:pt>
                <c:pt idx="1192">
                  <c:v>1.6111111111111109</c:v>
                </c:pt>
                <c:pt idx="1193">
                  <c:v>1.61388888888889</c:v>
                </c:pt>
                <c:pt idx="1194">
                  <c:v>1.6166666666666669</c:v>
                </c:pt>
                <c:pt idx="1195">
                  <c:v>1.6194444444444438</c:v>
                </c:pt>
                <c:pt idx="1196">
                  <c:v>1.6222222222222225</c:v>
                </c:pt>
                <c:pt idx="1197">
                  <c:v>1.6250000000000002</c:v>
                </c:pt>
                <c:pt idx="1198">
                  <c:v>1.627777777777778</c:v>
                </c:pt>
                <c:pt idx="1199">
                  <c:v>1.6305555555555653</c:v>
                </c:pt>
                <c:pt idx="1200">
                  <c:v>1.6333333333333335</c:v>
                </c:pt>
                <c:pt idx="1201">
                  <c:v>1.6361111111111197</c:v>
                </c:pt>
                <c:pt idx="1202">
                  <c:v>1.6388888888888975</c:v>
                </c:pt>
                <c:pt idx="1203">
                  <c:v>1.6416666666666668</c:v>
                </c:pt>
                <c:pt idx="1204">
                  <c:v>1.6444444444444446</c:v>
                </c:pt>
                <c:pt idx="1205">
                  <c:v>1.6472222222222224</c:v>
                </c:pt>
                <c:pt idx="1206">
                  <c:v>1.6500000000000001</c:v>
                </c:pt>
                <c:pt idx="1207">
                  <c:v>1.6527777777777781</c:v>
                </c:pt>
                <c:pt idx="1208">
                  <c:v>1.6555555555555561</c:v>
                </c:pt>
                <c:pt idx="1209">
                  <c:v>1.6583333333333341</c:v>
                </c:pt>
                <c:pt idx="1210">
                  <c:v>1.6611111111111121</c:v>
                </c:pt>
                <c:pt idx="1211">
                  <c:v>1.6638888888888901</c:v>
                </c:pt>
                <c:pt idx="1212">
                  <c:v>1.6666666666666667</c:v>
                </c:pt>
                <c:pt idx="1213">
                  <c:v>1.6694444444444438</c:v>
                </c:pt>
                <c:pt idx="1214">
                  <c:v>1.6722222222222223</c:v>
                </c:pt>
                <c:pt idx="1215">
                  <c:v>1.675</c:v>
                </c:pt>
                <c:pt idx="1216">
                  <c:v>1.677777777777778</c:v>
                </c:pt>
                <c:pt idx="1217">
                  <c:v>1.6805555555555665</c:v>
                </c:pt>
                <c:pt idx="1218">
                  <c:v>1.6833333333333333</c:v>
                </c:pt>
                <c:pt idx="1219">
                  <c:v>1.6861111111111207</c:v>
                </c:pt>
                <c:pt idx="1220">
                  <c:v>1.6888888888888984</c:v>
                </c:pt>
                <c:pt idx="1221">
                  <c:v>1.6916666666666667</c:v>
                </c:pt>
                <c:pt idx="1222">
                  <c:v>1.6944444444444444</c:v>
                </c:pt>
                <c:pt idx="1223">
                  <c:v>1.6972222222222222</c:v>
                </c:pt>
                <c:pt idx="1224">
                  <c:v>1.7</c:v>
                </c:pt>
                <c:pt idx="1225">
                  <c:v>1.7027777777777777</c:v>
                </c:pt>
                <c:pt idx="1226">
                  <c:v>1.7055555555555555</c:v>
                </c:pt>
                <c:pt idx="1227">
                  <c:v>1.7083333333333333</c:v>
                </c:pt>
                <c:pt idx="1228">
                  <c:v>1.711111111111111</c:v>
                </c:pt>
                <c:pt idx="1229">
                  <c:v>1.7138888888888888</c:v>
                </c:pt>
                <c:pt idx="1230">
                  <c:v>1.7166666666666666</c:v>
                </c:pt>
                <c:pt idx="1231">
                  <c:v>1.7194444444444348</c:v>
                </c:pt>
                <c:pt idx="1232">
                  <c:v>1.7222222222222219</c:v>
                </c:pt>
                <c:pt idx="1233">
                  <c:v>1.7249999999999892</c:v>
                </c:pt>
                <c:pt idx="1234">
                  <c:v>1.7277777777777776</c:v>
                </c:pt>
                <c:pt idx="1235">
                  <c:v>1.7305555555555561</c:v>
                </c:pt>
                <c:pt idx="1236">
                  <c:v>1.7333333333333332</c:v>
                </c:pt>
                <c:pt idx="1237">
                  <c:v>1.7361111111111109</c:v>
                </c:pt>
                <c:pt idx="1238">
                  <c:v>1.73888888888889</c:v>
                </c:pt>
                <c:pt idx="1239">
                  <c:v>1.7416666666666658</c:v>
                </c:pt>
                <c:pt idx="1240">
                  <c:v>1.7444444444444438</c:v>
                </c:pt>
                <c:pt idx="1241">
                  <c:v>1.7472222222222218</c:v>
                </c:pt>
                <c:pt idx="1242">
                  <c:v>1.7500000000000002</c:v>
                </c:pt>
                <c:pt idx="1243">
                  <c:v>1.752777777777778</c:v>
                </c:pt>
                <c:pt idx="1244">
                  <c:v>1.755555555555556</c:v>
                </c:pt>
                <c:pt idx="1245">
                  <c:v>1.7583333333333335</c:v>
                </c:pt>
                <c:pt idx="1246">
                  <c:v>1.7611111111111113</c:v>
                </c:pt>
                <c:pt idx="1247">
                  <c:v>1.7638888888888891</c:v>
                </c:pt>
                <c:pt idx="1248">
                  <c:v>1.7666666666666668</c:v>
                </c:pt>
                <c:pt idx="1249">
                  <c:v>1.7694444444444362</c:v>
                </c:pt>
                <c:pt idx="1250">
                  <c:v>1.7722222222222224</c:v>
                </c:pt>
                <c:pt idx="1251">
                  <c:v>1.7749999999999908</c:v>
                </c:pt>
                <c:pt idx="1252">
                  <c:v>1.7777777777777779</c:v>
                </c:pt>
                <c:pt idx="1253">
                  <c:v>1.7805555555555561</c:v>
                </c:pt>
                <c:pt idx="1254">
                  <c:v>1.7833333333333334</c:v>
                </c:pt>
                <c:pt idx="1255">
                  <c:v>1.7861111111111121</c:v>
                </c:pt>
                <c:pt idx="1256">
                  <c:v>1.7888888888888901</c:v>
                </c:pt>
                <c:pt idx="1257">
                  <c:v>1.7916666666666659</c:v>
                </c:pt>
                <c:pt idx="1258">
                  <c:v>1.7944444444444438</c:v>
                </c:pt>
                <c:pt idx="1259">
                  <c:v>1.7972222222222218</c:v>
                </c:pt>
                <c:pt idx="1260">
                  <c:v>1.8</c:v>
                </c:pt>
                <c:pt idx="1261">
                  <c:v>1.802777777777778</c:v>
                </c:pt>
                <c:pt idx="1262">
                  <c:v>1.805555555555556</c:v>
                </c:pt>
                <c:pt idx="1263">
                  <c:v>1.8083333333333333</c:v>
                </c:pt>
                <c:pt idx="1264">
                  <c:v>1.8111111111111111</c:v>
                </c:pt>
                <c:pt idx="1265">
                  <c:v>1.8138888888888889</c:v>
                </c:pt>
                <c:pt idx="1266">
                  <c:v>1.8166666666666667</c:v>
                </c:pt>
                <c:pt idx="1267">
                  <c:v>1.8194444444444438</c:v>
                </c:pt>
                <c:pt idx="1268">
                  <c:v>1.8222222222222222</c:v>
                </c:pt>
                <c:pt idx="1269">
                  <c:v>1.825</c:v>
                </c:pt>
                <c:pt idx="1270">
                  <c:v>1.8277777777777777</c:v>
                </c:pt>
                <c:pt idx="1271">
                  <c:v>1.8305555555555639</c:v>
                </c:pt>
                <c:pt idx="1272">
                  <c:v>1.8333333333333333</c:v>
                </c:pt>
                <c:pt idx="1273">
                  <c:v>1.8361111111111121</c:v>
                </c:pt>
                <c:pt idx="1274">
                  <c:v>1.8388888888888901</c:v>
                </c:pt>
                <c:pt idx="1275">
                  <c:v>1.8416666666666666</c:v>
                </c:pt>
                <c:pt idx="1276">
                  <c:v>1.8444444444444439</c:v>
                </c:pt>
                <c:pt idx="1277">
                  <c:v>1.8472222222222219</c:v>
                </c:pt>
                <c:pt idx="1278">
                  <c:v>1.8499999999999892</c:v>
                </c:pt>
                <c:pt idx="1279">
                  <c:v>1.8527777777777781</c:v>
                </c:pt>
                <c:pt idx="1280">
                  <c:v>1.8555555555555561</c:v>
                </c:pt>
                <c:pt idx="1281">
                  <c:v>1.8583333333333341</c:v>
                </c:pt>
                <c:pt idx="1282">
                  <c:v>1.8611111111111109</c:v>
                </c:pt>
                <c:pt idx="1283">
                  <c:v>1.86388888888889</c:v>
                </c:pt>
                <c:pt idx="1284">
                  <c:v>1.8666666666666669</c:v>
                </c:pt>
                <c:pt idx="1285">
                  <c:v>1.8694444444444438</c:v>
                </c:pt>
                <c:pt idx="1286">
                  <c:v>1.8722222222222225</c:v>
                </c:pt>
                <c:pt idx="1287">
                  <c:v>1.8750000000000002</c:v>
                </c:pt>
                <c:pt idx="1288">
                  <c:v>1.877777777777778</c:v>
                </c:pt>
                <c:pt idx="1289">
                  <c:v>1.8805555555555653</c:v>
                </c:pt>
                <c:pt idx="1290">
                  <c:v>1.8833333333333335</c:v>
                </c:pt>
                <c:pt idx="1291">
                  <c:v>1.8861111111111197</c:v>
                </c:pt>
                <c:pt idx="1292">
                  <c:v>1.8888888888888975</c:v>
                </c:pt>
                <c:pt idx="1293">
                  <c:v>1.8916666666666668</c:v>
                </c:pt>
                <c:pt idx="1294">
                  <c:v>1.8944444444444446</c:v>
                </c:pt>
                <c:pt idx="1295">
                  <c:v>1.8972222222222224</c:v>
                </c:pt>
                <c:pt idx="1296">
                  <c:v>1.9000000000000001</c:v>
                </c:pt>
                <c:pt idx="1297">
                  <c:v>1.9027777777777781</c:v>
                </c:pt>
                <c:pt idx="1298">
                  <c:v>1.9055555555555561</c:v>
                </c:pt>
                <c:pt idx="1299">
                  <c:v>1.9083333333333341</c:v>
                </c:pt>
                <c:pt idx="1300">
                  <c:v>1.9111111111111121</c:v>
                </c:pt>
                <c:pt idx="1301">
                  <c:v>1.9138888888888901</c:v>
                </c:pt>
                <c:pt idx="1302">
                  <c:v>1.9166666666666667</c:v>
                </c:pt>
                <c:pt idx="1303">
                  <c:v>1.9194444444444438</c:v>
                </c:pt>
                <c:pt idx="1304">
                  <c:v>1.9222222222222223</c:v>
                </c:pt>
                <c:pt idx="1305">
                  <c:v>1.925</c:v>
                </c:pt>
                <c:pt idx="1306">
                  <c:v>1.927777777777778</c:v>
                </c:pt>
                <c:pt idx="1307">
                  <c:v>1.9305555555555665</c:v>
                </c:pt>
                <c:pt idx="1308">
                  <c:v>1.9333333333333333</c:v>
                </c:pt>
                <c:pt idx="1309">
                  <c:v>1.9361111111111207</c:v>
                </c:pt>
                <c:pt idx="1310">
                  <c:v>1.9388888888888984</c:v>
                </c:pt>
                <c:pt idx="1311">
                  <c:v>1.9416666666666667</c:v>
                </c:pt>
                <c:pt idx="1312">
                  <c:v>1.9444444444444444</c:v>
                </c:pt>
                <c:pt idx="1313">
                  <c:v>1.9472222222222222</c:v>
                </c:pt>
                <c:pt idx="1314">
                  <c:v>1.9500000000000084</c:v>
                </c:pt>
                <c:pt idx="1315">
                  <c:v>1.9527777777777862</c:v>
                </c:pt>
                <c:pt idx="1316">
                  <c:v>1.9555555555555639</c:v>
                </c:pt>
                <c:pt idx="1317">
                  <c:v>1.9583333333333341</c:v>
                </c:pt>
                <c:pt idx="1318">
                  <c:v>1.9611111111111121</c:v>
                </c:pt>
                <c:pt idx="1319">
                  <c:v>1.9638888888888901</c:v>
                </c:pt>
                <c:pt idx="1320">
                  <c:v>1.9666666666666681</c:v>
                </c:pt>
                <c:pt idx="1321">
                  <c:v>1.9694444444444439</c:v>
                </c:pt>
                <c:pt idx="1322">
                  <c:v>1.9722222222222221</c:v>
                </c:pt>
                <c:pt idx="1323">
                  <c:v>1.9749999999999999</c:v>
                </c:pt>
                <c:pt idx="1324">
                  <c:v>1.9777777777777781</c:v>
                </c:pt>
                <c:pt idx="1325">
                  <c:v>1.9805555555555681</c:v>
                </c:pt>
                <c:pt idx="1326">
                  <c:v>1.9833333333333341</c:v>
                </c:pt>
                <c:pt idx="1327">
                  <c:v>1.986111111111122</c:v>
                </c:pt>
                <c:pt idx="1328">
                  <c:v>1.9888888888889003</c:v>
                </c:pt>
                <c:pt idx="1329">
                  <c:v>1.9916666666666669</c:v>
                </c:pt>
                <c:pt idx="1330">
                  <c:v>1.9944444444444447</c:v>
                </c:pt>
                <c:pt idx="1331">
                  <c:v>1.9972222222222225</c:v>
                </c:pt>
                <c:pt idx="1332">
                  <c:v>2</c:v>
                </c:pt>
                <c:pt idx="1333">
                  <c:v>2.0027777777777986</c:v>
                </c:pt>
                <c:pt idx="1334">
                  <c:v>2.0055555555555555</c:v>
                </c:pt>
                <c:pt idx="1335">
                  <c:v>2.0083333333333342</c:v>
                </c:pt>
                <c:pt idx="1336">
                  <c:v>2.0111111111111111</c:v>
                </c:pt>
                <c:pt idx="1337">
                  <c:v>2.0138888888888777</c:v>
                </c:pt>
                <c:pt idx="1338">
                  <c:v>2.0166666666666577</c:v>
                </c:pt>
                <c:pt idx="1339">
                  <c:v>2.0194444444444377</c:v>
                </c:pt>
                <c:pt idx="1340">
                  <c:v>2.0222222222222221</c:v>
                </c:pt>
                <c:pt idx="1341">
                  <c:v>2.0250000000000004</c:v>
                </c:pt>
                <c:pt idx="1342">
                  <c:v>2.0277777777778114</c:v>
                </c:pt>
                <c:pt idx="1343">
                  <c:v>2.0305555555555559</c:v>
                </c:pt>
                <c:pt idx="1344">
                  <c:v>2.0333333333333332</c:v>
                </c:pt>
                <c:pt idx="1345">
                  <c:v>2.0361111111111114</c:v>
                </c:pt>
                <c:pt idx="1346">
                  <c:v>2.0388888888888768</c:v>
                </c:pt>
                <c:pt idx="1347">
                  <c:v>2.041666666666667</c:v>
                </c:pt>
                <c:pt idx="1348">
                  <c:v>2.0444444444444443</c:v>
                </c:pt>
                <c:pt idx="1349">
                  <c:v>2.0472222222222252</c:v>
                </c:pt>
                <c:pt idx="1350">
                  <c:v>2.0499999999999998</c:v>
                </c:pt>
                <c:pt idx="1351">
                  <c:v>2.0527777777777811</c:v>
                </c:pt>
                <c:pt idx="1352">
                  <c:v>2.0555555555555554</c:v>
                </c:pt>
                <c:pt idx="1353">
                  <c:v>2.0583333333333336</c:v>
                </c:pt>
                <c:pt idx="1354">
                  <c:v>2.0611111111111202</c:v>
                </c:pt>
                <c:pt idx="1355">
                  <c:v>2.0638888888888887</c:v>
                </c:pt>
                <c:pt idx="1356">
                  <c:v>2.0666666666666664</c:v>
                </c:pt>
                <c:pt idx="1357">
                  <c:v>2.0694444444444438</c:v>
                </c:pt>
                <c:pt idx="1358">
                  <c:v>2.072222222222222</c:v>
                </c:pt>
                <c:pt idx="1359">
                  <c:v>2.0749999999999997</c:v>
                </c:pt>
                <c:pt idx="1360">
                  <c:v>2.0777777777778024</c:v>
                </c:pt>
                <c:pt idx="1361">
                  <c:v>2.0805555555555602</c:v>
                </c:pt>
                <c:pt idx="1362">
                  <c:v>2.0833333333333401</c:v>
                </c:pt>
                <c:pt idx="1363">
                  <c:v>2.0861111111111112</c:v>
                </c:pt>
                <c:pt idx="1364">
                  <c:v>2.0888888888888877</c:v>
                </c:pt>
                <c:pt idx="1365">
                  <c:v>2.0916666666666668</c:v>
                </c:pt>
                <c:pt idx="1366">
                  <c:v>2.0944444444444437</c:v>
                </c:pt>
                <c:pt idx="1367">
                  <c:v>2.0972222222222232</c:v>
                </c:pt>
                <c:pt idx="1368">
                  <c:v>2.0999999999999988</c:v>
                </c:pt>
                <c:pt idx="1369">
                  <c:v>2.1027777777778005</c:v>
                </c:pt>
                <c:pt idx="1370">
                  <c:v>2.1055555555555552</c:v>
                </c:pt>
                <c:pt idx="1371">
                  <c:v>2.1083333333333352</c:v>
                </c:pt>
                <c:pt idx="1372">
                  <c:v>2.1111111111111112</c:v>
                </c:pt>
                <c:pt idx="1373">
                  <c:v>2.1138888888888867</c:v>
                </c:pt>
                <c:pt idx="1374">
                  <c:v>2.1166666666666667</c:v>
                </c:pt>
                <c:pt idx="1375">
                  <c:v>2.1194444444444427</c:v>
                </c:pt>
                <c:pt idx="1376">
                  <c:v>2.1222222222222231</c:v>
                </c:pt>
                <c:pt idx="1377">
                  <c:v>2.125</c:v>
                </c:pt>
                <c:pt idx="1378">
                  <c:v>2.1277777777778151</c:v>
                </c:pt>
                <c:pt idx="1379">
                  <c:v>2.1305555555555555</c:v>
                </c:pt>
                <c:pt idx="1380">
                  <c:v>2.1333333333333342</c:v>
                </c:pt>
                <c:pt idx="1381">
                  <c:v>2.1361111111111111</c:v>
                </c:pt>
                <c:pt idx="1382">
                  <c:v>2.1388888888888777</c:v>
                </c:pt>
                <c:pt idx="1383">
                  <c:v>2.1416666666666666</c:v>
                </c:pt>
                <c:pt idx="1384">
                  <c:v>2.1444444444444448</c:v>
                </c:pt>
                <c:pt idx="1385">
                  <c:v>2.1472222222222292</c:v>
                </c:pt>
                <c:pt idx="1386">
                  <c:v>2.1500000000000004</c:v>
                </c:pt>
                <c:pt idx="1387">
                  <c:v>2.1527777777777812</c:v>
                </c:pt>
                <c:pt idx="1388">
                  <c:v>2.1555555555555559</c:v>
                </c:pt>
                <c:pt idx="1389">
                  <c:v>2.1583333333333332</c:v>
                </c:pt>
                <c:pt idx="1390">
                  <c:v>2.1611111111111212</c:v>
                </c:pt>
                <c:pt idx="1391">
                  <c:v>2.1638888888888888</c:v>
                </c:pt>
                <c:pt idx="1392">
                  <c:v>2.166666666666667</c:v>
                </c:pt>
                <c:pt idx="1393">
                  <c:v>2.1694444444444443</c:v>
                </c:pt>
                <c:pt idx="1394">
                  <c:v>2.1722222222222225</c:v>
                </c:pt>
                <c:pt idx="1395">
                  <c:v>2.1749999999999998</c:v>
                </c:pt>
                <c:pt idx="1396">
                  <c:v>2.17777777777781</c:v>
                </c:pt>
                <c:pt idx="1397">
                  <c:v>2.1805555555555602</c:v>
                </c:pt>
                <c:pt idx="1398">
                  <c:v>2.1833333333333402</c:v>
                </c:pt>
                <c:pt idx="1399">
                  <c:v>2.1861111111111202</c:v>
                </c:pt>
                <c:pt idx="1400">
                  <c:v>2.1888888888888887</c:v>
                </c:pt>
                <c:pt idx="1401">
                  <c:v>2.1916666666666664</c:v>
                </c:pt>
                <c:pt idx="1402">
                  <c:v>2.1944444444444438</c:v>
                </c:pt>
                <c:pt idx="1403">
                  <c:v>2.1972222222222242</c:v>
                </c:pt>
                <c:pt idx="1404">
                  <c:v>2.2000000000000002</c:v>
                </c:pt>
                <c:pt idx="1405">
                  <c:v>2.2027777777778024</c:v>
                </c:pt>
                <c:pt idx="1406">
                  <c:v>2.2055555555555602</c:v>
                </c:pt>
                <c:pt idx="1407">
                  <c:v>2.2083333333333401</c:v>
                </c:pt>
                <c:pt idx="1408">
                  <c:v>2.2111111111111112</c:v>
                </c:pt>
                <c:pt idx="1409">
                  <c:v>2.2138888888888877</c:v>
                </c:pt>
                <c:pt idx="1410">
                  <c:v>2.2166666666666668</c:v>
                </c:pt>
                <c:pt idx="1411">
                  <c:v>2.2194444444444437</c:v>
                </c:pt>
                <c:pt idx="1412">
                  <c:v>2.2222222222222232</c:v>
                </c:pt>
                <c:pt idx="1413">
                  <c:v>2.2249999999999996</c:v>
                </c:pt>
                <c:pt idx="1414">
                  <c:v>2.22777777777782</c:v>
                </c:pt>
                <c:pt idx="1415">
                  <c:v>2.2305555555555552</c:v>
                </c:pt>
                <c:pt idx="1416">
                  <c:v>2.2333333333333352</c:v>
                </c:pt>
                <c:pt idx="1417">
                  <c:v>2.2361111111111112</c:v>
                </c:pt>
                <c:pt idx="1418">
                  <c:v>2.2388888888888867</c:v>
                </c:pt>
                <c:pt idx="1419">
                  <c:v>2.2416666666666671</c:v>
                </c:pt>
                <c:pt idx="1420">
                  <c:v>2.2444444444444445</c:v>
                </c:pt>
                <c:pt idx="1421">
                  <c:v>2.2472222222222449</c:v>
                </c:pt>
                <c:pt idx="1422">
                  <c:v>2.25</c:v>
                </c:pt>
                <c:pt idx="1423">
                  <c:v>2.2527777777777986</c:v>
                </c:pt>
                <c:pt idx="1424">
                  <c:v>2.2555555555555555</c:v>
                </c:pt>
                <c:pt idx="1425">
                  <c:v>2.2583333333333342</c:v>
                </c:pt>
                <c:pt idx="1426">
                  <c:v>2.2611111111111306</c:v>
                </c:pt>
                <c:pt idx="1427">
                  <c:v>2.2638888888888893</c:v>
                </c:pt>
                <c:pt idx="1428">
                  <c:v>2.2666666666666666</c:v>
                </c:pt>
                <c:pt idx="1429">
                  <c:v>2.2694444444444448</c:v>
                </c:pt>
                <c:pt idx="1430">
                  <c:v>2.2722222222222221</c:v>
                </c:pt>
                <c:pt idx="1431">
                  <c:v>2.2750000000000004</c:v>
                </c:pt>
                <c:pt idx="1432">
                  <c:v>2.2777777777778114</c:v>
                </c:pt>
                <c:pt idx="1433">
                  <c:v>2.2805555555555612</c:v>
                </c:pt>
                <c:pt idx="1434">
                  <c:v>2.2833333333333412</c:v>
                </c:pt>
                <c:pt idx="1435">
                  <c:v>2.2861111111111212</c:v>
                </c:pt>
                <c:pt idx="1436">
                  <c:v>2.2888888888888888</c:v>
                </c:pt>
                <c:pt idx="1437">
                  <c:v>2.291666666666667</c:v>
                </c:pt>
                <c:pt idx="1438">
                  <c:v>2.2944444444444443</c:v>
                </c:pt>
                <c:pt idx="1439">
                  <c:v>2.2972222222222252</c:v>
                </c:pt>
                <c:pt idx="1440">
                  <c:v>2.2999999999999998</c:v>
                </c:pt>
                <c:pt idx="1441">
                  <c:v>2.3027777777777811</c:v>
                </c:pt>
                <c:pt idx="1442">
                  <c:v>2.3055555555555554</c:v>
                </c:pt>
                <c:pt idx="1443">
                  <c:v>2.3083333333333336</c:v>
                </c:pt>
                <c:pt idx="1444">
                  <c:v>2.3111111111111109</c:v>
                </c:pt>
                <c:pt idx="1445">
                  <c:v>2.3138888888888767</c:v>
                </c:pt>
                <c:pt idx="1446">
                  <c:v>2.3166666666666567</c:v>
                </c:pt>
                <c:pt idx="1447">
                  <c:v>2.3194444444444327</c:v>
                </c:pt>
                <c:pt idx="1448">
                  <c:v>2.322222222222222</c:v>
                </c:pt>
                <c:pt idx="1449">
                  <c:v>2.3249999999999997</c:v>
                </c:pt>
                <c:pt idx="1450">
                  <c:v>2.3277777777778024</c:v>
                </c:pt>
                <c:pt idx="1451">
                  <c:v>2.3305555555555557</c:v>
                </c:pt>
                <c:pt idx="1452">
                  <c:v>2.333333333333333</c:v>
                </c:pt>
                <c:pt idx="1453">
                  <c:v>2.3361111111111108</c:v>
                </c:pt>
                <c:pt idx="1454">
                  <c:v>2.3388888888888659</c:v>
                </c:pt>
                <c:pt idx="1455">
                  <c:v>2.3416666666666668</c:v>
                </c:pt>
                <c:pt idx="1456">
                  <c:v>2.3444444444444437</c:v>
                </c:pt>
                <c:pt idx="1457">
                  <c:v>2.3472222222222232</c:v>
                </c:pt>
                <c:pt idx="1458">
                  <c:v>2.3499999999999988</c:v>
                </c:pt>
                <c:pt idx="1459">
                  <c:v>2.3527777777777792</c:v>
                </c:pt>
                <c:pt idx="1460">
                  <c:v>2.3555555555555547</c:v>
                </c:pt>
                <c:pt idx="1461">
                  <c:v>2.3583333333333334</c:v>
                </c:pt>
                <c:pt idx="1462">
                  <c:v>2.3611111111111112</c:v>
                </c:pt>
                <c:pt idx="1463">
                  <c:v>2.3638888888888867</c:v>
                </c:pt>
                <c:pt idx="1464">
                  <c:v>2.3666666666666663</c:v>
                </c:pt>
                <c:pt idx="1465">
                  <c:v>2.3694444444444427</c:v>
                </c:pt>
                <c:pt idx="1466">
                  <c:v>2.3722222222222187</c:v>
                </c:pt>
                <c:pt idx="1467">
                  <c:v>2.3749999999999987</c:v>
                </c:pt>
                <c:pt idx="1468">
                  <c:v>2.3777777777777978</c:v>
                </c:pt>
                <c:pt idx="1469">
                  <c:v>2.3805555555555555</c:v>
                </c:pt>
                <c:pt idx="1470">
                  <c:v>2.3833333333333342</c:v>
                </c:pt>
                <c:pt idx="1471">
                  <c:v>2.3861111111111111</c:v>
                </c:pt>
                <c:pt idx="1472">
                  <c:v>2.3888888888888777</c:v>
                </c:pt>
                <c:pt idx="1473">
                  <c:v>2.3916666666666577</c:v>
                </c:pt>
                <c:pt idx="1474">
                  <c:v>2.3944444444444377</c:v>
                </c:pt>
                <c:pt idx="1475">
                  <c:v>2.3972222222222221</c:v>
                </c:pt>
                <c:pt idx="1476">
                  <c:v>2.3999999999999977</c:v>
                </c:pt>
                <c:pt idx="1477">
                  <c:v>2.4027777777777812</c:v>
                </c:pt>
                <c:pt idx="1478">
                  <c:v>2.405555555555555</c:v>
                </c:pt>
                <c:pt idx="1479">
                  <c:v>2.4083333333333332</c:v>
                </c:pt>
                <c:pt idx="1480">
                  <c:v>2.4111111111111105</c:v>
                </c:pt>
                <c:pt idx="1481">
                  <c:v>2.4138888888888768</c:v>
                </c:pt>
                <c:pt idx="1482">
                  <c:v>2.4166666666666567</c:v>
                </c:pt>
                <c:pt idx="1483">
                  <c:v>2.4194444444444367</c:v>
                </c:pt>
                <c:pt idx="1484">
                  <c:v>2.4222222222222207</c:v>
                </c:pt>
                <c:pt idx="1485">
                  <c:v>2.4249999999999998</c:v>
                </c:pt>
                <c:pt idx="1486">
                  <c:v>2.42777777777781</c:v>
                </c:pt>
                <c:pt idx="1487">
                  <c:v>2.4305555555555554</c:v>
                </c:pt>
                <c:pt idx="1488">
                  <c:v>2.4333333333333336</c:v>
                </c:pt>
                <c:pt idx="1489">
                  <c:v>2.4361111111111109</c:v>
                </c:pt>
                <c:pt idx="1490">
                  <c:v>2.4388888888888767</c:v>
                </c:pt>
                <c:pt idx="1491">
                  <c:v>2.4416666666666664</c:v>
                </c:pt>
                <c:pt idx="1492">
                  <c:v>2.4444444444444438</c:v>
                </c:pt>
                <c:pt idx="1493">
                  <c:v>2.4472222222222242</c:v>
                </c:pt>
                <c:pt idx="1494">
                  <c:v>2.4499999999999997</c:v>
                </c:pt>
                <c:pt idx="1495">
                  <c:v>2.4527777777777802</c:v>
                </c:pt>
                <c:pt idx="1496">
                  <c:v>2.4555555555555557</c:v>
                </c:pt>
                <c:pt idx="1497">
                  <c:v>2.458333333333333</c:v>
                </c:pt>
                <c:pt idx="1498">
                  <c:v>2.4611111111111112</c:v>
                </c:pt>
                <c:pt idx="1499">
                  <c:v>2.4638888888888877</c:v>
                </c:pt>
                <c:pt idx="1500">
                  <c:v>2.4666666666666668</c:v>
                </c:pt>
                <c:pt idx="1501">
                  <c:v>2.4694444444444437</c:v>
                </c:pt>
                <c:pt idx="1502">
                  <c:v>2.4722222222222223</c:v>
                </c:pt>
                <c:pt idx="1503">
                  <c:v>2.4749999999999988</c:v>
                </c:pt>
                <c:pt idx="1504">
                  <c:v>2.4777777777778005</c:v>
                </c:pt>
                <c:pt idx="1505">
                  <c:v>2.4805555555555552</c:v>
                </c:pt>
                <c:pt idx="1506">
                  <c:v>2.4833333333333352</c:v>
                </c:pt>
                <c:pt idx="1507">
                  <c:v>2.4861111111111112</c:v>
                </c:pt>
                <c:pt idx="1508">
                  <c:v>2.4888888888888867</c:v>
                </c:pt>
                <c:pt idx="1509">
                  <c:v>2.4916666666666663</c:v>
                </c:pt>
                <c:pt idx="1510">
                  <c:v>2.4944444444444427</c:v>
                </c:pt>
                <c:pt idx="1511">
                  <c:v>2.4972222222222218</c:v>
                </c:pt>
                <c:pt idx="1512">
                  <c:v>2.5</c:v>
                </c:pt>
                <c:pt idx="1513">
                  <c:v>2.5027777777777978</c:v>
                </c:pt>
                <c:pt idx="1514">
                  <c:v>2.5055555555555555</c:v>
                </c:pt>
                <c:pt idx="1515">
                  <c:v>2.5083333333333342</c:v>
                </c:pt>
                <c:pt idx="1516">
                  <c:v>2.5111111111111111</c:v>
                </c:pt>
                <c:pt idx="1517">
                  <c:v>2.5138888888888777</c:v>
                </c:pt>
                <c:pt idx="1518">
                  <c:v>2.5166666666666577</c:v>
                </c:pt>
                <c:pt idx="1519">
                  <c:v>2.5194444444444377</c:v>
                </c:pt>
                <c:pt idx="1520">
                  <c:v>2.5222222222222221</c:v>
                </c:pt>
                <c:pt idx="1521">
                  <c:v>2.5249999999999995</c:v>
                </c:pt>
                <c:pt idx="1522">
                  <c:v>2.5277777777778114</c:v>
                </c:pt>
                <c:pt idx="1523">
                  <c:v>2.530555555555555</c:v>
                </c:pt>
                <c:pt idx="1524">
                  <c:v>2.5333333333333332</c:v>
                </c:pt>
                <c:pt idx="1525">
                  <c:v>2.5361111111111105</c:v>
                </c:pt>
                <c:pt idx="1526">
                  <c:v>2.5388888888888768</c:v>
                </c:pt>
                <c:pt idx="1527">
                  <c:v>2.5416666666666661</c:v>
                </c:pt>
                <c:pt idx="1528">
                  <c:v>2.5444444444444443</c:v>
                </c:pt>
                <c:pt idx="1529">
                  <c:v>2.5472222222222216</c:v>
                </c:pt>
                <c:pt idx="1530">
                  <c:v>2.5499999999999998</c:v>
                </c:pt>
                <c:pt idx="1531">
                  <c:v>2.5527777777777811</c:v>
                </c:pt>
                <c:pt idx="1532">
                  <c:v>2.5555555555555554</c:v>
                </c:pt>
                <c:pt idx="1533">
                  <c:v>2.5583333333333336</c:v>
                </c:pt>
                <c:pt idx="1534">
                  <c:v>2.5611111111111202</c:v>
                </c:pt>
                <c:pt idx="1535">
                  <c:v>2.5638888888888887</c:v>
                </c:pt>
                <c:pt idx="1536">
                  <c:v>2.5666666666666664</c:v>
                </c:pt>
                <c:pt idx="1537">
                  <c:v>2.5694444444444438</c:v>
                </c:pt>
                <c:pt idx="1538">
                  <c:v>2.572222222222222</c:v>
                </c:pt>
                <c:pt idx="1539">
                  <c:v>2.5749999999999997</c:v>
                </c:pt>
                <c:pt idx="1540">
                  <c:v>2.5777777777778024</c:v>
                </c:pt>
                <c:pt idx="1541">
                  <c:v>2.5805555555555602</c:v>
                </c:pt>
                <c:pt idx="1542">
                  <c:v>2.5833333333333401</c:v>
                </c:pt>
                <c:pt idx="1543">
                  <c:v>2.5861111111111112</c:v>
                </c:pt>
                <c:pt idx="1544">
                  <c:v>2.5888888888888877</c:v>
                </c:pt>
                <c:pt idx="1545">
                  <c:v>2.5916666666666668</c:v>
                </c:pt>
                <c:pt idx="1546">
                  <c:v>2.5944444444444437</c:v>
                </c:pt>
                <c:pt idx="1547">
                  <c:v>2.5972222222222232</c:v>
                </c:pt>
                <c:pt idx="1548">
                  <c:v>2.5999999999999988</c:v>
                </c:pt>
                <c:pt idx="1549">
                  <c:v>2.6027777777778005</c:v>
                </c:pt>
                <c:pt idx="1550">
                  <c:v>2.6055555555555552</c:v>
                </c:pt>
                <c:pt idx="1551">
                  <c:v>2.6083333333333352</c:v>
                </c:pt>
                <c:pt idx="1552">
                  <c:v>2.6111111111111112</c:v>
                </c:pt>
                <c:pt idx="1553">
                  <c:v>2.6138888888888867</c:v>
                </c:pt>
                <c:pt idx="1554">
                  <c:v>2.6166666666666663</c:v>
                </c:pt>
                <c:pt idx="1555">
                  <c:v>2.6194444444444427</c:v>
                </c:pt>
                <c:pt idx="1556">
                  <c:v>2.6222222222222218</c:v>
                </c:pt>
                <c:pt idx="1557">
                  <c:v>2.625</c:v>
                </c:pt>
                <c:pt idx="1558">
                  <c:v>2.6277777777778151</c:v>
                </c:pt>
                <c:pt idx="1559">
                  <c:v>2.6305555555555555</c:v>
                </c:pt>
                <c:pt idx="1560">
                  <c:v>2.6333333333333342</c:v>
                </c:pt>
                <c:pt idx="1561">
                  <c:v>2.6361111111111111</c:v>
                </c:pt>
                <c:pt idx="1562">
                  <c:v>2.6388888888888777</c:v>
                </c:pt>
                <c:pt idx="1563">
                  <c:v>2.6416666666666666</c:v>
                </c:pt>
                <c:pt idx="1564">
                  <c:v>2.6444444444444439</c:v>
                </c:pt>
                <c:pt idx="1565">
                  <c:v>2.6472222222222292</c:v>
                </c:pt>
                <c:pt idx="1566">
                  <c:v>2.6499999999999995</c:v>
                </c:pt>
                <c:pt idx="1567">
                  <c:v>2.6527777777777812</c:v>
                </c:pt>
                <c:pt idx="1568">
                  <c:v>2.655555555555555</c:v>
                </c:pt>
                <c:pt idx="1569">
                  <c:v>2.6583333333333332</c:v>
                </c:pt>
                <c:pt idx="1570">
                  <c:v>2.6611111111111212</c:v>
                </c:pt>
                <c:pt idx="1571">
                  <c:v>2.6638888888888888</c:v>
                </c:pt>
                <c:pt idx="1572">
                  <c:v>2.6666666666666661</c:v>
                </c:pt>
                <c:pt idx="1573">
                  <c:v>2.6694444444444443</c:v>
                </c:pt>
                <c:pt idx="1574">
                  <c:v>2.6722222222222207</c:v>
                </c:pt>
                <c:pt idx="1575">
                  <c:v>2.6749999999999998</c:v>
                </c:pt>
                <c:pt idx="1576">
                  <c:v>2.67777777777781</c:v>
                </c:pt>
                <c:pt idx="1577">
                  <c:v>2.6805555555555602</c:v>
                </c:pt>
                <c:pt idx="1578">
                  <c:v>2.6833333333333402</c:v>
                </c:pt>
                <c:pt idx="1579">
                  <c:v>2.6861111111111202</c:v>
                </c:pt>
                <c:pt idx="1580">
                  <c:v>2.6888888888888887</c:v>
                </c:pt>
                <c:pt idx="1581">
                  <c:v>2.6916666666666664</c:v>
                </c:pt>
                <c:pt idx="1582">
                  <c:v>2.6944444444444438</c:v>
                </c:pt>
                <c:pt idx="1583">
                  <c:v>2.6972222222222242</c:v>
                </c:pt>
                <c:pt idx="1584">
                  <c:v>2.7</c:v>
                </c:pt>
                <c:pt idx="1585">
                  <c:v>2.7027777777778024</c:v>
                </c:pt>
                <c:pt idx="1586">
                  <c:v>2.7055555555555602</c:v>
                </c:pt>
                <c:pt idx="1587">
                  <c:v>2.7083333333333401</c:v>
                </c:pt>
                <c:pt idx="1588">
                  <c:v>2.7111111111111112</c:v>
                </c:pt>
                <c:pt idx="1589">
                  <c:v>2.7138888888888877</c:v>
                </c:pt>
                <c:pt idx="1590">
                  <c:v>2.7166666666666668</c:v>
                </c:pt>
                <c:pt idx="1591">
                  <c:v>2.7194444444444437</c:v>
                </c:pt>
                <c:pt idx="1592">
                  <c:v>2.7222222222222232</c:v>
                </c:pt>
                <c:pt idx="1593">
                  <c:v>2.7249999999999996</c:v>
                </c:pt>
                <c:pt idx="1594">
                  <c:v>2.72777777777782</c:v>
                </c:pt>
                <c:pt idx="1595">
                  <c:v>2.7305555555555552</c:v>
                </c:pt>
                <c:pt idx="1596">
                  <c:v>2.7333333333333352</c:v>
                </c:pt>
                <c:pt idx="1597">
                  <c:v>2.7361111111111112</c:v>
                </c:pt>
                <c:pt idx="1598">
                  <c:v>2.7388888888888867</c:v>
                </c:pt>
                <c:pt idx="1599">
                  <c:v>2.7416666666666671</c:v>
                </c:pt>
                <c:pt idx="1600">
                  <c:v>2.7444444444444445</c:v>
                </c:pt>
                <c:pt idx="1601">
                  <c:v>2.747222222222244</c:v>
                </c:pt>
                <c:pt idx="1602">
                  <c:v>2.75</c:v>
                </c:pt>
                <c:pt idx="1603">
                  <c:v>2.7527777777777978</c:v>
                </c:pt>
                <c:pt idx="1604">
                  <c:v>2.7555555555555555</c:v>
                </c:pt>
                <c:pt idx="1605">
                  <c:v>2.7583333333333342</c:v>
                </c:pt>
                <c:pt idx="1606">
                  <c:v>2.7611111111111306</c:v>
                </c:pt>
                <c:pt idx="1607">
                  <c:v>2.7638888888888884</c:v>
                </c:pt>
                <c:pt idx="1608">
                  <c:v>2.7666666666666666</c:v>
                </c:pt>
                <c:pt idx="1609">
                  <c:v>2.7694444444444439</c:v>
                </c:pt>
                <c:pt idx="1610">
                  <c:v>2.7722222222222221</c:v>
                </c:pt>
                <c:pt idx="1611">
                  <c:v>2.7749999999999995</c:v>
                </c:pt>
                <c:pt idx="1612">
                  <c:v>2.7777777777778114</c:v>
                </c:pt>
                <c:pt idx="1613">
                  <c:v>2.7805555555555612</c:v>
                </c:pt>
                <c:pt idx="1614">
                  <c:v>2.7833333333333412</c:v>
                </c:pt>
                <c:pt idx="1615">
                  <c:v>2.7861111111111212</c:v>
                </c:pt>
                <c:pt idx="1616">
                  <c:v>2.7888888888888888</c:v>
                </c:pt>
                <c:pt idx="1617">
                  <c:v>2.7916666666666661</c:v>
                </c:pt>
                <c:pt idx="1618">
                  <c:v>2.7944444444444443</c:v>
                </c:pt>
                <c:pt idx="1619">
                  <c:v>2.7972222222222216</c:v>
                </c:pt>
                <c:pt idx="1620">
                  <c:v>2.8</c:v>
                </c:pt>
                <c:pt idx="1621">
                  <c:v>2.8027777777777811</c:v>
                </c:pt>
                <c:pt idx="1622">
                  <c:v>2.8055555555555554</c:v>
                </c:pt>
                <c:pt idx="1623">
                  <c:v>2.8083333333333336</c:v>
                </c:pt>
                <c:pt idx="1624">
                  <c:v>2.8111111111111109</c:v>
                </c:pt>
                <c:pt idx="1625">
                  <c:v>2.8138888888888767</c:v>
                </c:pt>
                <c:pt idx="1626">
                  <c:v>2.8166666666666567</c:v>
                </c:pt>
                <c:pt idx="1627">
                  <c:v>2.8194444444444327</c:v>
                </c:pt>
                <c:pt idx="1628">
                  <c:v>2.822222222222222</c:v>
                </c:pt>
                <c:pt idx="1629">
                  <c:v>2.8249999999999997</c:v>
                </c:pt>
                <c:pt idx="1630">
                  <c:v>2.8277777777778024</c:v>
                </c:pt>
                <c:pt idx="1631">
                  <c:v>2.8305555555555557</c:v>
                </c:pt>
                <c:pt idx="1632">
                  <c:v>2.833333333333333</c:v>
                </c:pt>
                <c:pt idx="1633">
                  <c:v>2.8361111111111108</c:v>
                </c:pt>
                <c:pt idx="1634">
                  <c:v>2.8388888888888659</c:v>
                </c:pt>
                <c:pt idx="1635">
                  <c:v>2.8416666666666668</c:v>
                </c:pt>
                <c:pt idx="1636">
                  <c:v>2.8444444444444437</c:v>
                </c:pt>
                <c:pt idx="1637">
                  <c:v>2.8472222222222232</c:v>
                </c:pt>
                <c:pt idx="1638">
                  <c:v>2.8499999999999988</c:v>
                </c:pt>
                <c:pt idx="1639">
                  <c:v>2.8527777777777792</c:v>
                </c:pt>
                <c:pt idx="1640">
                  <c:v>2.8555555555555547</c:v>
                </c:pt>
                <c:pt idx="1641">
                  <c:v>2.8583333333333334</c:v>
                </c:pt>
              </c:numCache>
            </c:numRef>
          </c:xVal>
          <c:yVal>
            <c:numRef>
              <c:f>AOSandOilTest2a!$E$4:$E$1645</c:f>
              <c:numCache>
                <c:formatCode>General</c:formatCode>
                <c:ptCount val="1642"/>
                <c:pt idx="0">
                  <c:v>14.582000000000004</c:v>
                </c:pt>
                <c:pt idx="1">
                  <c:v>13.933</c:v>
                </c:pt>
                <c:pt idx="2">
                  <c:v>14.279</c:v>
                </c:pt>
                <c:pt idx="3">
                  <c:v>14.315000000000024</c:v>
                </c:pt>
                <c:pt idx="4">
                  <c:v>14.085000000000004</c:v>
                </c:pt>
                <c:pt idx="5">
                  <c:v>14.247999999999999</c:v>
                </c:pt>
                <c:pt idx="6">
                  <c:v>13.859000000000075</c:v>
                </c:pt>
                <c:pt idx="7">
                  <c:v>14.193</c:v>
                </c:pt>
                <c:pt idx="8">
                  <c:v>15.002000000000002</c:v>
                </c:pt>
                <c:pt idx="9">
                  <c:v>13.705</c:v>
                </c:pt>
                <c:pt idx="10">
                  <c:v>13.804</c:v>
                </c:pt>
                <c:pt idx="11">
                  <c:v>13.815000000000024</c:v>
                </c:pt>
                <c:pt idx="12">
                  <c:v>13.943</c:v>
                </c:pt>
                <c:pt idx="13">
                  <c:v>13.827</c:v>
                </c:pt>
                <c:pt idx="14">
                  <c:v>14.306000000000004</c:v>
                </c:pt>
                <c:pt idx="15">
                  <c:v>14.801</c:v>
                </c:pt>
                <c:pt idx="16">
                  <c:v>14.915000000000004</c:v>
                </c:pt>
                <c:pt idx="17">
                  <c:v>14.97</c:v>
                </c:pt>
                <c:pt idx="18">
                  <c:v>14.039</c:v>
                </c:pt>
                <c:pt idx="19">
                  <c:v>14.227</c:v>
                </c:pt>
                <c:pt idx="20">
                  <c:v>15.07</c:v>
                </c:pt>
                <c:pt idx="21">
                  <c:v>14.742000000000001</c:v>
                </c:pt>
                <c:pt idx="22">
                  <c:v>14.518000000000001</c:v>
                </c:pt>
                <c:pt idx="23">
                  <c:v>15.412000000000004</c:v>
                </c:pt>
                <c:pt idx="24">
                  <c:v>15.416</c:v>
                </c:pt>
                <c:pt idx="25">
                  <c:v>16.035</c:v>
                </c:pt>
                <c:pt idx="26">
                  <c:v>15.304</c:v>
                </c:pt>
                <c:pt idx="27">
                  <c:v>14.972000000000024</c:v>
                </c:pt>
                <c:pt idx="28">
                  <c:v>15.843</c:v>
                </c:pt>
                <c:pt idx="29">
                  <c:v>14.964</c:v>
                </c:pt>
                <c:pt idx="30">
                  <c:v>15.849</c:v>
                </c:pt>
                <c:pt idx="31">
                  <c:v>15.118</c:v>
                </c:pt>
                <c:pt idx="32">
                  <c:v>15.315000000000024</c:v>
                </c:pt>
                <c:pt idx="33">
                  <c:v>15.705</c:v>
                </c:pt>
                <c:pt idx="34">
                  <c:v>16.956</c:v>
                </c:pt>
                <c:pt idx="35">
                  <c:v>15.61</c:v>
                </c:pt>
                <c:pt idx="36">
                  <c:v>16.411000000000001</c:v>
                </c:pt>
                <c:pt idx="37">
                  <c:v>16.471</c:v>
                </c:pt>
                <c:pt idx="38">
                  <c:v>16.587999999999987</c:v>
                </c:pt>
                <c:pt idx="39">
                  <c:v>16.824999999999999</c:v>
                </c:pt>
                <c:pt idx="40">
                  <c:v>17.388999999999989</c:v>
                </c:pt>
                <c:pt idx="41">
                  <c:v>16.847999999999999</c:v>
                </c:pt>
                <c:pt idx="42">
                  <c:v>16.823</c:v>
                </c:pt>
                <c:pt idx="43">
                  <c:v>17.143999999999988</c:v>
                </c:pt>
                <c:pt idx="44">
                  <c:v>17.759</c:v>
                </c:pt>
                <c:pt idx="45">
                  <c:v>17.478999999999989</c:v>
                </c:pt>
                <c:pt idx="46">
                  <c:v>16.73</c:v>
                </c:pt>
                <c:pt idx="47">
                  <c:v>16.987999999999989</c:v>
                </c:pt>
                <c:pt idx="48">
                  <c:v>17.431999999999999</c:v>
                </c:pt>
                <c:pt idx="49">
                  <c:v>17.137000000000135</c:v>
                </c:pt>
                <c:pt idx="50">
                  <c:v>17.593</c:v>
                </c:pt>
                <c:pt idx="51">
                  <c:v>17.402999999999889</c:v>
                </c:pt>
                <c:pt idx="52">
                  <c:v>18.195</c:v>
                </c:pt>
                <c:pt idx="53">
                  <c:v>17.096</c:v>
                </c:pt>
                <c:pt idx="54">
                  <c:v>17.312999999999999</c:v>
                </c:pt>
                <c:pt idx="55">
                  <c:v>17.658000000000001</c:v>
                </c:pt>
                <c:pt idx="56">
                  <c:v>18.221999999999987</c:v>
                </c:pt>
                <c:pt idx="57">
                  <c:v>18.917000000000005</c:v>
                </c:pt>
                <c:pt idx="58">
                  <c:v>18.944999999999986</c:v>
                </c:pt>
                <c:pt idx="59">
                  <c:v>18.321000000000005</c:v>
                </c:pt>
                <c:pt idx="60">
                  <c:v>19.257999999999999</c:v>
                </c:pt>
                <c:pt idx="61">
                  <c:v>18.864999999999988</c:v>
                </c:pt>
                <c:pt idx="62">
                  <c:v>18.742999999999849</c:v>
                </c:pt>
                <c:pt idx="63">
                  <c:v>19.126000000000001</c:v>
                </c:pt>
                <c:pt idx="64">
                  <c:v>19.241999999999987</c:v>
                </c:pt>
                <c:pt idx="65">
                  <c:v>19.321000000000005</c:v>
                </c:pt>
                <c:pt idx="66">
                  <c:v>19.713000000000001</c:v>
                </c:pt>
                <c:pt idx="67">
                  <c:v>19.263000000000002</c:v>
                </c:pt>
                <c:pt idx="68">
                  <c:v>19.306999999999999</c:v>
                </c:pt>
                <c:pt idx="69">
                  <c:v>20.446000000000002</c:v>
                </c:pt>
                <c:pt idx="70">
                  <c:v>19.905999999999889</c:v>
                </c:pt>
                <c:pt idx="71">
                  <c:v>20.021999999999988</c:v>
                </c:pt>
                <c:pt idx="72">
                  <c:v>20.385000000000002</c:v>
                </c:pt>
                <c:pt idx="73">
                  <c:v>20.626999999999999</c:v>
                </c:pt>
                <c:pt idx="74">
                  <c:v>21.300999999999988</c:v>
                </c:pt>
                <c:pt idx="75">
                  <c:v>21.302</c:v>
                </c:pt>
                <c:pt idx="76">
                  <c:v>20.285999999999824</c:v>
                </c:pt>
                <c:pt idx="77">
                  <c:v>21.898</c:v>
                </c:pt>
                <c:pt idx="78">
                  <c:v>22.227</c:v>
                </c:pt>
                <c:pt idx="79">
                  <c:v>22.37</c:v>
                </c:pt>
                <c:pt idx="80">
                  <c:v>23.256</c:v>
                </c:pt>
                <c:pt idx="81">
                  <c:v>23.454000000000001</c:v>
                </c:pt>
                <c:pt idx="82">
                  <c:v>22.960999999999846</c:v>
                </c:pt>
                <c:pt idx="83">
                  <c:v>23.164999999999999</c:v>
                </c:pt>
                <c:pt idx="84">
                  <c:v>23.155999999999999</c:v>
                </c:pt>
                <c:pt idx="85">
                  <c:v>23.43</c:v>
                </c:pt>
                <c:pt idx="86">
                  <c:v>24.042999999999989</c:v>
                </c:pt>
                <c:pt idx="87">
                  <c:v>22.568999999999889</c:v>
                </c:pt>
                <c:pt idx="88">
                  <c:v>23.106999999999999</c:v>
                </c:pt>
                <c:pt idx="89">
                  <c:v>22.774999999999999</c:v>
                </c:pt>
                <c:pt idx="90">
                  <c:v>22.645</c:v>
                </c:pt>
                <c:pt idx="91">
                  <c:v>23.806999999999999</c:v>
                </c:pt>
                <c:pt idx="92">
                  <c:v>23.481999999999989</c:v>
                </c:pt>
                <c:pt idx="93">
                  <c:v>23.004999999999999</c:v>
                </c:pt>
                <c:pt idx="94">
                  <c:v>23.818999999999999</c:v>
                </c:pt>
                <c:pt idx="95">
                  <c:v>24.699000000000005</c:v>
                </c:pt>
                <c:pt idx="96">
                  <c:v>25.564</c:v>
                </c:pt>
                <c:pt idx="97">
                  <c:v>25.241999999999987</c:v>
                </c:pt>
                <c:pt idx="98">
                  <c:v>25.878</c:v>
                </c:pt>
                <c:pt idx="99">
                  <c:v>26.295999999999989</c:v>
                </c:pt>
                <c:pt idx="100">
                  <c:v>26.512</c:v>
                </c:pt>
                <c:pt idx="101">
                  <c:v>26.286999999999889</c:v>
                </c:pt>
                <c:pt idx="102">
                  <c:v>24.610000000000031</c:v>
                </c:pt>
                <c:pt idx="103">
                  <c:v>23.154000000000035</c:v>
                </c:pt>
                <c:pt idx="104">
                  <c:v>23.317000000000135</c:v>
                </c:pt>
                <c:pt idx="105">
                  <c:v>23.146000000000001</c:v>
                </c:pt>
                <c:pt idx="106">
                  <c:v>23.097000000000001</c:v>
                </c:pt>
                <c:pt idx="107">
                  <c:v>22.061999999999987</c:v>
                </c:pt>
                <c:pt idx="108">
                  <c:v>22.231000000000005</c:v>
                </c:pt>
                <c:pt idx="109">
                  <c:v>21.509</c:v>
                </c:pt>
                <c:pt idx="110">
                  <c:v>23.407</c:v>
                </c:pt>
                <c:pt idx="111">
                  <c:v>25.210999999999999</c:v>
                </c:pt>
                <c:pt idx="112">
                  <c:v>24.6</c:v>
                </c:pt>
                <c:pt idx="113">
                  <c:v>24.744</c:v>
                </c:pt>
                <c:pt idx="114">
                  <c:v>24.751000000000001</c:v>
                </c:pt>
                <c:pt idx="115">
                  <c:v>23.866</c:v>
                </c:pt>
                <c:pt idx="116">
                  <c:v>23.783999999999889</c:v>
                </c:pt>
                <c:pt idx="117">
                  <c:v>23.277000000000001</c:v>
                </c:pt>
                <c:pt idx="118">
                  <c:v>22.081</c:v>
                </c:pt>
                <c:pt idx="119">
                  <c:v>21.5</c:v>
                </c:pt>
                <c:pt idx="120">
                  <c:v>21.66</c:v>
                </c:pt>
                <c:pt idx="121">
                  <c:v>20.404</c:v>
                </c:pt>
                <c:pt idx="122">
                  <c:v>19.984999999999989</c:v>
                </c:pt>
                <c:pt idx="123">
                  <c:v>19.261999999999986</c:v>
                </c:pt>
                <c:pt idx="124">
                  <c:v>18.914000000000001</c:v>
                </c:pt>
                <c:pt idx="125">
                  <c:v>18.617000000000164</c:v>
                </c:pt>
                <c:pt idx="126">
                  <c:v>17.681000000000001</c:v>
                </c:pt>
                <c:pt idx="127">
                  <c:v>18.186</c:v>
                </c:pt>
                <c:pt idx="128">
                  <c:v>16.888999999999989</c:v>
                </c:pt>
                <c:pt idx="129">
                  <c:v>18.056999999999999</c:v>
                </c:pt>
                <c:pt idx="130">
                  <c:v>17.713999999999999</c:v>
                </c:pt>
                <c:pt idx="131">
                  <c:v>17.414999999999999</c:v>
                </c:pt>
                <c:pt idx="132">
                  <c:v>16.184999999999999</c:v>
                </c:pt>
                <c:pt idx="133">
                  <c:v>16.434000000000001</c:v>
                </c:pt>
                <c:pt idx="134">
                  <c:v>16.532</c:v>
                </c:pt>
                <c:pt idx="135">
                  <c:v>16.355</c:v>
                </c:pt>
                <c:pt idx="136">
                  <c:v>17.138999999999999</c:v>
                </c:pt>
                <c:pt idx="137">
                  <c:v>16.564999999999987</c:v>
                </c:pt>
                <c:pt idx="138">
                  <c:v>16.085999999999846</c:v>
                </c:pt>
                <c:pt idx="139">
                  <c:v>16.141999999999999</c:v>
                </c:pt>
                <c:pt idx="140">
                  <c:v>16.667000000000005</c:v>
                </c:pt>
                <c:pt idx="141">
                  <c:v>16.721999999999987</c:v>
                </c:pt>
                <c:pt idx="142">
                  <c:v>16.701000000000001</c:v>
                </c:pt>
                <c:pt idx="143">
                  <c:v>16.393999999999988</c:v>
                </c:pt>
                <c:pt idx="144">
                  <c:v>17.074999999999999</c:v>
                </c:pt>
                <c:pt idx="145">
                  <c:v>16.312000000000001</c:v>
                </c:pt>
                <c:pt idx="146">
                  <c:v>16.241999999999987</c:v>
                </c:pt>
                <c:pt idx="147">
                  <c:v>16.741999999999987</c:v>
                </c:pt>
                <c:pt idx="148">
                  <c:v>16.745999999999889</c:v>
                </c:pt>
                <c:pt idx="149">
                  <c:v>16.695</c:v>
                </c:pt>
                <c:pt idx="150">
                  <c:v>17.021999999999988</c:v>
                </c:pt>
                <c:pt idx="151">
                  <c:v>16.984000000000002</c:v>
                </c:pt>
                <c:pt idx="152">
                  <c:v>17.247</c:v>
                </c:pt>
                <c:pt idx="153">
                  <c:v>17.936</c:v>
                </c:pt>
                <c:pt idx="154">
                  <c:v>17.163</c:v>
                </c:pt>
                <c:pt idx="155">
                  <c:v>16.826000000000001</c:v>
                </c:pt>
                <c:pt idx="156">
                  <c:v>17.582999999999842</c:v>
                </c:pt>
                <c:pt idx="157">
                  <c:v>17.212</c:v>
                </c:pt>
                <c:pt idx="158">
                  <c:v>17.981000000000002</c:v>
                </c:pt>
                <c:pt idx="159">
                  <c:v>17.792000000000002</c:v>
                </c:pt>
                <c:pt idx="160">
                  <c:v>18.177000000000035</c:v>
                </c:pt>
                <c:pt idx="161">
                  <c:v>18.044</c:v>
                </c:pt>
                <c:pt idx="162">
                  <c:v>18.704000000000001</c:v>
                </c:pt>
                <c:pt idx="163">
                  <c:v>17.494</c:v>
                </c:pt>
                <c:pt idx="164">
                  <c:v>18.829000000000001</c:v>
                </c:pt>
                <c:pt idx="165">
                  <c:v>17.687000000000001</c:v>
                </c:pt>
                <c:pt idx="166">
                  <c:v>17.967999999999989</c:v>
                </c:pt>
                <c:pt idx="167">
                  <c:v>18.260999999999989</c:v>
                </c:pt>
                <c:pt idx="168">
                  <c:v>19.145</c:v>
                </c:pt>
                <c:pt idx="169">
                  <c:v>18.936</c:v>
                </c:pt>
                <c:pt idx="170">
                  <c:v>19.108000000000001</c:v>
                </c:pt>
                <c:pt idx="171">
                  <c:v>19.463999999999889</c:v>
                </c:pt>
                <c:pt idx="172">
                  <c:v>18.806000000000001</c:v>
                </c:pt>
                <c:pt idx="173">
                  <c:v>19.004999999999999</c:v>
                </c:pt>
                <c:pt idx="174">
                  <c:v>19.542999999999989</c:v>
                </c:pt>
                <c:pt idx="175">
                  <c:v>18.870999999999999</c:v>
                </c:pt>
                <c:pt idx="176">
                  <c:v>19.45</c:v>
                </c:pt>
                <c:pt idx="177">
                  <c:v>19.161000000000001</c:v>
                </c:pt>
                <c:pt idx="178">
                  <c:v>19.029</c:v>
                </c:pt>
                <c:pt idx="179">
                  <c:v>18.75</c:v>
                </c:pt>
                <c:pt idx="180">
                  <c:v>19.914000000000001</c:v>
                </c:pt>
                <c:pt idx="181">
                  <c:v>19.835999999999999</c:v>
                </c:pt>
                <c:pt idx="182">
                  <c:v>19.904</c:v>
                </c:pt>
                <c:pt idx="183">
                  <c:v>20.061</c:v>
                </c:pt>
                <c:pt idx="184">
                  <c:v>20.184999999999999</c:v>
                </c:pt>
                <c:pt idx="185">
                  <c:v>21.628</c:v>
                </c:pt>
                <c:pt idx="186">
                  <c:v>20.979999999999986</c:v>
                </c:pt>
                <c:pt idx="187">
                  <c:v>21.471</c:v>
                </c:pt>
                <c:pt idx="188">
                  <c:v>21.725999999999889</c:v>
                </c:pt>
                <c:pt idx="189">
                  <c:v>21.282999999999824</c:v>
                </c:pt>
                <c:pt idx="190">
                  <c:v>21.036000000000001</c:v>
                </c:pt>
                <c:pt idx="191">
                  <c:v>21.654000000000035</c:v>
                </c:pt>
                <c:pt idx="192">
                  <c:v>21.364000000000001</c:v>
                </c:pt>
                <c:pt idx="193">
                  <c:v>22.154000000000035</c:v>
                </c:pt>
                <c:pt idx="194">
                  <c:v>22.187000000000001</c:v>
                </c:pt>
                <c:pt idx="195">
                  <c:v>21.64</c:v>
                </c:pt>
                <c:pt idx="196">
                  <c:v>22.524000000000001</c:v>
                </c:pt>
                <c:pt idx="197">
                  <c:v>22.893000000000001</c:v>
                </c:pt>
                <c:pt idx="198">
                  <c:v>23.485999999999809</c:v>
                </c:pt>
                <c:pt idx="199">
                  <c:v>22.713000000000001</c:v>
                </c:pt>
                <c:pt idx="200">
                  <c:v>22.791</c:v>
                </c:pt>
                <c:pt idx="201">
                  <c:v>22.787999999999986</c:v>
                </c:pt>
                <c:pt idx="202">
                  <c:v>23.784999999999989</c:v>
                </c:pt>
                <c:pt idx="203">
                  <c:v>23.213000000000001</c:v>
                </c:pt>
                <c:pt idx="204">
                  <c:v>24.231999999999999</c:v>
                </c:pt>
                <c:pt idx="205">
                  <c:v>24.123999999999999</c:v>
                </c:pt>
                <c:pt idx="206">
                  <c:v>24.376000000000001</c:v>
                </c:pt>
                <c:pt idx="207">
                  <c:v>24.652000000000001</c:v>
                </c:pt>
                <c:pt idx="208">
                  <c:v>23.281999999999989</c:v>
                </c:pt>
                <c:pt idx="209">
                  <c:v>24.044</c:v>
                </c:pt>
                <c:pt idx="210">
                  <c:v>24.004000000000001</c:v>
                </c:pt>
                <c:pt idx="211">
                  <c:v>24.026</c:v>
                </c:pt>
                <c:pt idx="212">
                  <c:v>25.600999999999999</c:v>
                </c:pt>
                <c:pt idx="213">
                  <c:v>25.552</c:v>
                </c:pt>
                <c:pt idx="214">
                  <c:v>25.126999999999999</c:v>
                </c:pt>
                <c:pt idx="215">
                  <c:v>25.509</c:v>
                </c:pt>
                <c:pt idx="216">
                  <c:v>24.921999999999986</c:v>
                </c:pt>
                <c:pt idx="217">
                  <c:v>25.635000000000005</c:v>
                </c:pt>
                <c:pt idx="218">
                  <c:v>25.295999999999989</c:v>
                </c:pt>
                <c:pt idx="219">
                  <c:v>25.201000000000001</c:v>
                </c:pt>
                <c:pt idx="220">
                  <c:v>25.402999999999889</c:v>
                </c:pt>
                <c:pt idx="221">
                  <c:v>24.956</c:v>
                </c:pt>
                <c:pt idx="222">
                  <c:v>24.719000000000001</c:v>
                </c:pt>
                <c:pt idx="223">
                  <c:v>25.526</c:v>
                </c:pt>
                <c:pt idx="224">
                  <c:v>26.382999999999889</c:v>
                </c:pt>
                <c:pt idx="225">
                  <c:v>26.684000000000001</c:v>
                </c:pt>
                <c:pt idx="226">
                  <c:v>26.449000000000002</c:v>
                </c:pt>
                <c:pt idx="227">
                  <c:v>27.061999999999987</c:v>
                </c:pt>
                <c:pt idx="228">
                  <c:v>28.141999999999999</c:v>
                </c:pt>
                <c:pt idx="229">
                  <c:v>26.86</c:v>
                </c:pt>
                <c:pt idx="230">
                  <c:v>28.542000000000002</c:v>
                </c:pt>
                <c:pt idx="231">
                  <c:v>28.01</c:v>
                </c:pt>
                <c:pt idx="232">
                  <c:v>28.175000000000001</c:v>
                </c:pt>
                <c:pt idx="233">
                  <c:v>28.587</c:v>
                </c:pt>
                <c:pt idx="234">
                  <c:v>28.859000000000005</c:v>
                </c:pt>
                <c:pt idx="235">
                  <c:v>28.802</c:v>
                </c:pt>
                <c:pt idx="236">
                  <c:v>29.251000000000001</c:v>
                </c:pt>
                <c:pt idx="237">
                  <c:v>29.701000000000001</c:v>
                </c:pt>
                <c:pt idx="238">
                  <c:v>29.207000000000001</c:v>
                </c:pt>
                <c:pt idx="239">
                  <c:v>29.67</c:v>
                </c:pt>
                <c:pt idx="240">
                  <c:v>29.584</c:v>
                </c:pt>
                <c:pt idx="241">
                  <c:v>29.882999999999889</c:v>
                </c:pt>
                <c:pt idx="242">
                  <c:v>29.640999999999988</c:v>
                </c:pt>
                <c:pt idx="243">
                  <c:v>29.634000000000135</c:v>
                </c:pt>
                <c:pt idx="244">
                  <c:v>29.622</c:v>
                </c:pt>
                <c:pt idx="245">
                  <c:v>30.01</c:v>
                </c:pt>
                <c:pt idx="246">
                  <c:v>30.597000000000001</c:v>
                </c:pt>
                <c:pt idx="247">
                  <c:v>30.404999999999987</c:v>
                </c:pt>
                <c:pt idx="248">
                  <c:v>30.437000000000001</c:v>
                </c:pt>
                <c:pt idx="249">
                  <c:v>30.263000000000002</c:v>
                </c:pt>
                <c:pt idx="250">
                  <c:v>30.263000000000002</c:v>
                </c:pt>
                <c:pt idx="251">
                  <c:v>31.123999999999999</c:v>
                </c:pt>
                <c:pt idx="252">
                  <c:v>29.814000000000135</c:v>
                </c:pt>
                <c:pt idx="253">
                  <c:v>29.765999999999838</c:v>
                </c:pt>
                <c:pt idx="254">
                  <c:v>30.484999999999989</c:v>
                </c:pt>
                <c:pt idx="255">
                  <c:v>29.967999999999989</c:v>
                </c:pt>
                <c:pt idx="256">
                  <c:v>30.664999999999999</c:v>
                </c:pt>
                <c:pt idx="257">
                  <c:v>29.718</c:v>
                </c:pt>
                <c:pt idx="258">
                  <c:v>29.658000000000001</c:v>
                </c:pt>
                <c:pt idx="259">
                  <c:v>29.259</c:v>
                </c:pt>
                <c:pt idx="260">
                  <c:v>29.510999999999999</c:v>
                </c:pt>
                <c:pt idx="261">
                  <c:v>29.95</c:v>
                </c:pt>
                <c:pt idx="262">
                  <c:v>29.75</c:v>
                </c:pt>
                <c:pt idx="263">
                  <c:v>29.995999999999889</c:v>
                </c:pt>
                <c:pt idx="264">
                  <c:v>29.763000000000002</c:v>
                </c:pt>
                <c:pt idx="265">
                  <c:v>30.536999999999999</c:v>
                </c:pt>
                <c:pt idx="266">
                  <c:v>29.634000000000135</c:v>
                </c:pt>
                <c:pt idx="267">
                  <c:v>29.314000000000135</c:v>
                </c:pt>
                <c:pt idx="268">
                  <c:v>29.263000000000002</c:v>
                </c:pt>
                <c:pt idx="269">
                  <c:v>30.542999999999989</c:v>
                </c:pt>
                <c:pt idx="270">
                  <c:v>29.934000000000001</c:v>
                </c:pt>
                <c:pt idx="271">
                  <c:v>30.376000000000001</c:v>
                </c:pt>
                <c:pt idx="272">
                  <c:v>29.669</c:v>
                </c:pt>
                <c:pt idx="273">
                  <c:v>29.536999999999999</c:v>
                </c:pt>
                <c:pt idx="274">
                  <c:v>30.184999999999999</c:v>
                </c:pt>
                <c:pt idx="275">
                  <c:v>30.04</c:v>
                </c:pt>
                <c:pt idx="276">
                  <c:v>29.692</c:v>
                </c:pt>
                <c:pt idx="277">
                  <c:v>29.856999999999999</c:v>
                </c:pt>
                <c:pt idx="278">
                  <c:v>30.593</c:v>
                </c:pt>
                <c:pt idx="279">
                  <c:v>29.706</c:v>
                </c:pt>
                <c:pt idx="280">
                  <c:v>29.427999999999987</c:v>
                </c:pt>
                <c:pt idx="281">
                  <c:v>29.576000000000001</c:v>
                </c:pt>
                <c:pt idx="282">
                  <c:v>30.395</c:v>
                </c:pt>
                <c:pt idx="283">
                  <c:v>30.184000000000001</c:v>
                </c:pt>
                <c:pt idx="284">
                  <c:v>30.370999999999999</c:v>
                </c:pt>
                <c:pt idx="285">
                  <c:v>29.9</c:v>
                </c:pt>
                <c:pt idx="286">
                  <c:v>29.55</c:v>
                </c:pt>
                <c:pt idx="287">
                  <c:v>30.637000000000135</c:v>
                </c:pt>
                <c:pt idx="288">
                  <c:v>29.486999999999842</c:v>
                </c:pt>
                <c:pt idx="289">
                  <c:v>29.491999999999987</c:v>
                </c:pt>
                <c:pt idx="290">
                  <c:v>30.338999999999999</c:v>
                </c:pt>
                <c:pt idx="291">
                  <c:v>29.951000000000001</c:v>
                </c:pt>
                <c:pt idx="292">
                  <c:v>30.485999999999809</c:v>
                </c:pt>
                <c:pt idx="293">
                  <c:v>29.815000000000001</c:v>
                </c:pt>
                <c:pt idx="294">
                  <c:v>30.17</c:v>
                </c:pt>
                <c:pt idx="295">
                  <c:v>30.042999999999989</c:v>
                </c:pt>
                <c:pt idx="296">
                  <c:v>30.504999999999999</c:v>
                </c:pt>
                <c:pt idx="297">
                  <c:v>29.887</c:v>
                </c:pt>
                <c:pt idx="298">
                  <c:v>30.157000000000131</c:v>
                </c:pt>
                <c:pt idx="299">
                  <c:v>30.831000000000031</c:v>
                </c:pt>
                <c:pt idx="300">
                  <c:v>30.536000000000001</c:v>
                </c:pt>
                <c:pt idx="301">
                  <c:v>30.754000000000001</c:v>
                </c:pt>
                <c:pt idx="302">
                  <c:v>29.946000000000002</c:v>
                </c:pt>
                <c:pt idx="303">
                  <c:v>30.158000000000001</c:v>
                </c:pt>
                <c:pt idx="304">
                  <c:v>29.927999999999987</c:v>
                </c:pt>
                <c:pt idx="305">
                  <c:v>29.893999999999988</c:v>
                </c:pt>
                <c:pt idx="306">
                  <c:v>28.954999999999988</c:v>
                </c:pt>
                <c:pt idx="307">
                  <c:v>30.150000000000031</c:v>
                </c:pt>
                <c:pt idx="308">
                  <c:v>30.581</c:v>
                </c:pt>
                <c:pt idx="309">
                  <c:v>30.277999999999999</c:v>
                </c:pt>
                <c:pt idx="310">
                  <c:v>30.841999999999999</c:v>
                </c:pt>
                <c:pt idx="311">
                  <c:v>30.146999999999988</c:v>
                </c:pt>
                <c:pt idx="312">
                  <c:v>31.004000000000001</c:v>
                </c:pt>
                <c:pt idx="313">
                  <c:v>30.015000000000001</c:v>
                </c:pt>
                <c:pt idx="314">
                  <c:v>30.687000000000001</c:v>
                </c:pt>
                <c:pt idx="315">
                  <c:v>30.134000000000135</c:v>
                </c:pt>
                <c:pt idx="316">
                  <c:v>29.761999999999986</c:v>
                </c:pt>
                <c:pt idx="317">
                  <c:v>29.704000000000001</c:v>
                </c:pt>
                <c:pt idx="318">
                  <c:v>30.754000000000001</c:v>
                </c:pt>
                <c:pt idx="319">
                  <c:v>29.610000000000031</c:v>
                </c:pt>
                <c:pt idx="320">
                  <c:v>29.683</c:v>
                </c:pt>
                <c:pt idx="321">
                  <c:v>30.648</c:v>
                </c:pt>
                <c:pt idx="322">
                  <c:v>30.004000000000001</c:v>
                </c:pt>
                <c:pt idx="323">
                  <c:v>30.416</c:v>
                </c:pt>
                <c:pt idx="324">
                  <c:v>30.206</c:v>
                </c:pt>
                <c:pt idx="325">
                  <c:v>29.751999999999999</c:v>
                </c:pt>
                <c:pt idx="326">
                  <c:v>30.013999999999999</c:v>
                </c:pt>
                <c:pt idx="327">
                  <c:v>29.966999999999889</c:v>
                </c:pt>
                <c:pt idx="328">
                  <c:v>30.767999999999986</c:v>
                </c:pt>
                <c:pt idx="329">
                  <c:v>29.428999999999842</c:v>
                </c:pt>
                <c:pt idx="330">
                  <c:v>30.800999999999988</c:v>
                </c:pt>
                <c:pt idx="331">
                  <c:v>30.890999999999988</c:v>
                </c:pt>
                <c:pt idx="332">
                  <c:v>29.698</c:v>
                </c:pt>
                <c:pt idx="333">
                  <c:v>29.797999999999988</c:v>
                </c:pt>
                <c:pt idx="334">
                  <c:v>29.265999999999838</c:v>
                </c:pt>
                <c:pt idx="335">
                  <c:v>29.446999999999989</c:v>
                </c:pt>
                <c:pt idx="336">
                  <c:v>29.105</c:v>
                </c:pt>
                <c:pt idx="337">
                  <c:v>30.145</c:v>
                </c:pt>
                <c:pt idx="338">
                  <c:v>30.047999999999988</c:v>
                </c:pt>
                <c:pt idx="339">
                  <c:v>28.911999999999999</c:v>
                </c:pt>
                <c:pt idx="340">
                  <c:v>29.651000000000035</c:v>
                </c:pt>
                <c:pt idx="341">
                  <c:v>29.87</c:v>
                </c:pt>
                <c:pt idx="342">
                  <c:v>29.388000000000002</c:v>
                </c:pt>
                <c:pt idx="343">
                  <c:v>29.224999999999987</c:v>
                </c:pt>
                <c:pt idx="344">
                  <c:v>29.494</c:v>
                </c:pt>
                <c:pt idx="345">
                  <c:v>28.425999999999842</c:v>
                </c:pt>
                <c:pt idx="346">
                  <c:v>29.361000000000001</c:v>
                </c:pt>
                <c:pt idx="347">
                  <c:v>29.06</c:v>
                </c:pt>
                <c:pt idx="348">
                  <c:v>28.581</c:v>
                </c:pt>
                <c:pt idx="349">
                  <c:v>29.114000000000161</c:v>
                </c:pt>
                <c:pt idx="350">
                  <c:v>28.501000000000001</c:v>
                </c:pt>
                <c:pt idx="351">
                  <c:v>28.277000000000001</c:v>
                </c:pt>
                <c:pt idx="352">
                  <c:v>28.646000000000001</c:v>
                </c:pt>
                <c:pt idx="353">
                  <c:v>27.650000000000031</c:v>
                </c:pt>
                <c:pt idx="354">
                  <c:v>27.757999999999999</c:v>
                </c:pt>
                <c:pt idx="355">
                  <c:v>28.190999999999999</c:v>
                </c:pt>
                <c:pt idx="356">
                  <c:v>27.264999999999986</c:v>
                </c:pt>
                <c:pt idx="357">
                  <c:v>27.944999999999986</c:v>
                </c:pt>
                <c:pt idx="358">
                  <c:v>27.582999999999842</c:v>
                </c:pt>
                <c:pt idx="359">
                  <c:v>28.173999999999999</c:v>
                </c:pt>
                <c:pt idx="360">
                  <c:v>27.347999999999999</c:v>
                </c:pt>
                <c:pt idx="361">
                  <c:v>27.731999999999999</c:v>
                </c:pt>
                <c:pt idx="362">
                  <c:v>26.695</c:v>
                </c:pt>
                <c:pt idx="363">
                  <c:v>27.141999999999999</c:v>
                </c:pt>
                <c:pt idx="364">
                  <c:v>27.311000000000035</c:v>
                </c:pt>
                <c:pt idx="365">
                  <c:v>27.538</c:v>
                </c:pt>
                <c:pt idx="366">
                  <c:v>27.728000000000002</c:v>
                </c:pt>
                <c:pt idx="367">
                  <c:v>27.157000000000131</c:v>
                </c:pt>
                <c:pt idx="368">
                  <c:v>27.856000000000005</c:v>
                </c:pt>
                <c:pt idx="369">
                  <c:v>27.183</c:v>
                </c:pt>
                <c:pt idx="370">
                  <c:v>27.431999999999999</c:v>
                </c:pt>
                <c:pt idx="371">
                  <c:v>26.831000000000031</c:v>
                </c:pt>
                <c:pt idx="372">
                  <c:v>27.376000000000001</c:v>
                </c:pt>
                <c:pt idx="373">
                  <c:v>27.515999999999988</c:v>
                </c:pt>
                <c:pt idx="374">
                  <c:v>25.844999999999999</c:v>
                </c:pt>
                <c:pt idx="375">
                  <c:v>26.486999999999842</c:v>
                </c:pt>
                <c:pt idx="376">
                  <c:v>27.077000000000005</c:v>
                </c:pt>
                <c:pt idx="377">
                  <c:v>26.888999999999989</c:v>
                </c:pt>
                <c:pt idx="378">
                  <c:v>27.224</c:v>
                </c:pt>
                <c:pt idx="379">
                  <c:v>26.55</c:v>
                </c:pt>
                <c:pt idx="380">
                  <c:v>26.324000000000005</c:v>
                </c:pt>
                <c:pt idx="381">
                  <c:v>27</c:v>
                </c:pt>
                <c:pt idx="382">
                  <c:v>26.797000000000001</c:v>
                </c:pt>
                <c:pt idx="383">
                  <c:v>27.056999999999999</c:v>
                </c:pt>
                <c:pt idx="384">
                  <c:v>26.396999999999988</c:v>
                </c:pt>
                <c:pt idx="385">
                  <c:v>26.151000000000035</c:v>
                </c:pt>
                <c:pt idx="386">
                  <c:v>26.287999999999986</c:v>
                </c:pt>
                <c:pt idx="387">
                  <c:v>26.827000000000005</c:v>
                </c:pt>
                <c:pt idx="388">
                  <c:v>26.856000000000005</c:v>
                </c:pt>
                <c:pt idx="389">
                  <c:v>27.446999999999989</c:v>
                </c:pt>
                <c:pt idx="390">
                  <c:v>26.847999999999999</c:v>
                </c:pt>
                <c:pt idx="391">
                  <c:v>26.834000000000035</c:v>
                </c:pt>
                <c:pt idx="392">
                  <c:v>25.981000000000002</c:v>
                </c:pt>
                <c:pt idx="393">
                  <c:v>26.492999999999849</c:v>
                </c:pt>
                <c:pt idx="394">
                  <c:v>26.318999999999999</c:v>
                </c:pt>
                <c:pt idx="395">
                  <c:v>27.231999999999999</c:v>
                </c:pt>
                <c:pt idx="396">
                  <c:v>26.222999999999889</c:v>
                </c:pt>
                <c:pt idx="397">
                  <c:v>26.225999999999889</c:v>
                </c:pt>
                <c:pt idx="398">
                  <c:v>26.767999999999986</c:v>
                </c:pt>
                <c:pt idx="399">
                  <c:v>26.239000000000001</c:v>
                </c:pt>
                <c:pt idx="400">
                  <c:v>26.19</c:v>
                </c:pt>
                <c:pt idx="401">
                  <c:v>26.959999999999987</c:v>
                </c:pt>
                <c:pt idx="402">
                  <c:v>26.576000000000001</c:v>
                </c:pt>
                <c:pt idx="403">
                  <c:v>26.08</c:v>
                </c:pt>
                <c:pt idx="404">
                  <c:v>26.201000000000001</c:v>
                </c:pt>
                <c:pt idx="405">
                  <c:v>26.021000000000001</c:v>
                </c:pt>
                <c:pt idx="406">
                  <c:v>26.062999999999889</c:v>
                </c:pt>
                <c:pt idx="407">
                  <c:v>26.37</c:v>
                </c:pt>
                <c:pt idx="408">
                  <c:v>26.439999999999987</c:v>
                </c:pt>
                <c:pt idx="409">
                  <c:v>26.702000000000002</c:v>
                </c:pt>
                <c:pt idx="410">
                  <c:v>27.094999999999999</c:v>
                </c:pt>
                <c:pt idx="411">
                  <c:v>26.815999999999999</c:v>
                </c:pt>
                <c:pt idx="412">
                  <c:v>26.934999999999999</c:v>
                </c:pt>
                <c:pt idx="413">
                  <c:v>27.012</c:v>
                </c:pt>
                <c:pt idx="414">
                  <c:v>26.53</c:v>
                </c:pt>
                <c:pt idx="415">
                  <c:v>26.864999999999988</c:v>
                </c:pt>
                <c:pt idx="416">
                  <c:v>26.795999999999989</c:v>
                </c:pt>
                <c:pt idx="417">
                  <c:v>27.381</c:v>
                </c:pt>
                <c:pt idx="418">
                  <c:v>26.064999999999987</c:v>
                </c:pt>
                <c:pt idx="419">
                  <c:v>26.979999999999986</c:v>
                </c:pt>
                <c:pt idx="420">
                  <c:v>26.231999999999999</c:v>
                </c:pt>
                <c:pt idx="421">
                  <c:v>26.951000000000001</c:v>
                </c:pt>
                <c:pt idx="422">
                  <c:v>26.54</c:v>
                </c:pt>
                <c:pt idx="423">
                  <c:v>26.695</c:v>
                </c:pt>
                <c:pt idx="424">
                  <c:v>26.113000000000035</c:v>
                </c:pt>
                <c:pt idx="425">
                  <c:v>26.967999999999989</c:v>
                </c:pt>
                <c:pt idx="426">
                  <c:v>26.419</c:v>
                </c:pt>
                <c:pt idx="427">
                  <c:v>27.007000000000001</c:v>
                </c:pt>
                <c:pt idx="428">
                  <c:v>27.407999999999987</c:v>
                </c:pt>
                <c:pt idx="429">
                  <c:v>26.968999999999824</c:v>
                </c:pt>
                <c:pt idx="430">
                  <c:v>26.155999999999999</c:v>
                </c:pt>
                <c:pt idx="431">
                  <c:v>26.213999999999999</c:v>
                </c:pt>
                <c:pt idx="432">
                  <c:v>26.704000000000001</c:v>
                </c:pt>
                <c:pt idx="433">
                  <c:v>27.596</c:v>
                </c:pt>
                <c:pt idx="434">
                  <c:v>26.957000000000001</c:v>
                </c:pt>
                <c:pt idx="435">
                  <c:v>27.318999999999999</c:v>
                </c:pt>
                <c:pt idx="436">
                  <c:v>26.268999999999842</c:v>
                </c:pt>
                <c:pt idx="437">
                  <c:v>26.994999999999987</c:v>
                </c:pt>
                <c:pt idx="438">
                  <c:v>26.263000000000002</c:v>
                </c:pt>
                <c:pt idx="439">
                  <c:v>26.64</c:v>
                </c:pt>
                <c:pt idx="440">
                  <c:v>26.263000000000002</c:v>
                </c:pt>
                <c:pt idx="441">
                  <c:v>26.375</c:v>
                </c:pt>
                <c:pt idx="442">
                  <c:v>25.471999999999987</c:v>
                </c:pt>
                <c:pt idx="443">
                  <c:v>25.552</c:v>
                </c:pt>
                <c:pt idx="444">
                  <c:v>25.794</c:v>
                </c:pt>
                <c:pt idx="445">
                  <c:v>24.982999999999809</c:v>
                </c:pt>
                <c:pt idx="446">
                  <c:v>24.805</c:v>
                </c:pt>
                <c:pt idx="447">
                  <c:v>24.853999999999999</c:v>
                </c:pt>
                <c:pt idx="448">
                  <c:v>24.309000000000001</c:v>
                </c:pt>
                <c:pt idx="449">
                  <c:v>23.978000000000002</c:v>
                </c:pt>
                <c:pt idx="450">
                  <c:v>24.478000000000002</c:v>
                </c:pt>
                <c:pt idx="451">
                  <c:v>24.216000000000001</c:v>
                </c:pt>
                <c:pt idx="452">
                  <c:v>23.254999999999999</c:v>
                </c:pt>
                <c:pt idx="453">
                  <c:v>23.181999999999999</c:v>
                </c:pt>
                <c:pt idx="454">
                  <c:v>22.902999999999889</c:v>
                </c:pt>
                <c:pt idx="455">
                  <c:v>23.706</c:v>
                </c:pt>
                <c:pt idx="456">
                  <c:v>22.792999999999989</c:v>
                </c:pt>
                <c:pt idx="457">
                  <c:v>21.728000000000002</c:v>
                </c:pt>
                <c:pt idx="458">
                  <c:v>21.561999999999987</c:v>
                </c:pt>
                <c:pt idx="459">
                  <c:v>22.111999999999998</c:v>
                </c:pt>
                <c:pt idx="460">
                  <c:v>21.134000000000135</c:v>
                </c:pt>
                <c:pt idx="461">
                  <c:v>20.576000000000001</c:v>
                </c:pt>
                <c:pt idx="462">
                  <c:v>20.312000000000001</c:v>
                </c:pt>
                <c:pt idx="463">
                  <c:v>20.650000000000031</c:v>
                </c:pt>
                <c:pt idx="464">
                  <c:v>21.24</c:v>
                </c:pt>
                <c:pt idx="465">
                  <c:v>20.861999999999988</c:v>
                </c:pt>
                <c:pt idx="466">
                  <c:v>20.07</c:v>
                </c:pt>
                <c:pt idx="467">
                  <c:v>20.93</c:v>
                </c:pt>
                <c:pt idx="468">
                  <c:v>19.175000000000001</c:v>
                </c:pt>
                <c:pt idx="469">
                  <c:v>19.451000000000001</c:v>
                </c:pt>
                <c:pt idx="470">
                  <c:v>18.178000000000001</c:v>
                </c:pt>
                <c:pt idx="471">
                  <c:v>19.446999999999989</c:v>
                </c:pt>
                <c:pt idx="472">
                  <c:v>18.311000000000035</c:v>
                </c:pt>
                <c:pt idx="473">
                  <c:v>16.012</c:v>
                </c:pt>
                <c:pt idx="474">
                  <c:v>18.474</c:v>
                </c:pt>
                <c:pt idx="475">
                  <c:v>18.07</c:v>
                </c:pt>
                <c:pt idx="476">
                  <c:v>17.979999999999986</c:v>
                </c:pt>
                <c:pt idx="477">
                  <c:v>18.254999999999999</c:v>
                </c:pt>
                <c:pt idx="478">
                  <c:v>18.402999999999889</c:v>
                </c:pt>
                <c:pt idx="479">
                  <c:v>17.488999999999812</c:v>
                </c:pt>
                <c:pt idx="480">
                  <c:v>18.061</c:v>
                </c:pt>
                <c:pt idx="481">
                  <c:v>17.623999999999999</c:v>
                </c:pt>
                <c:pt idx="482">
                  <c:v>17.553000000000001</c:v>
                </c:pt>
                <c:pt idx="483">
                  <c:v>18.498999999999889</c:v>
                </c:pt>
                <c:pt idx="484">
                  <c:v>18.452000000000002</c:v>
                </c:pt>
                <c:pt idx="485">
                  <c:v>17.678999999999988</c:v>
                </c:pt>
                <c:pt idx="486">
                  <c:v>17.764999999999986</c:v>
                </c:pt>
                <c:pt idx="487">
                  <c:v>17.893999999999988</c:v>
                </c:pt>
                <c:pt idx="488">
                  <c:v>16.751000000000001</c:v>
                </c:pt>
                <c:pt idx="489">
                  <c:v>16.957999999999988</c:v>
                </c:pt>
                <c:pt idx="490">
                  <c:v>14.115</c:v>
                </c:pt>
                <c:pt idx="491">
                  <c:v>16.018999999999988</c:v>
                </c:pt>
                <c:pt idx="492">
                  <c:v>16.579999999999988</c:v>
                </c:pt>
                <c:pt idx="493">
                  <c:v>16.061999999999987</c:v>
                </c:pt>
                <c:pt idx="494">
                  <c:v>16.38</c:v>
                </c:pt>
                <c:pt idx="495">
                  <c:v>16.667000000000005</c:v>
                </c:pt>
                <c:pt idx="496">
                  <c:v>15.764000000000001</c:v>
                </c:pt>
                <c:pt idx="497">
                  <c:v>15.803000000000004</c:v>
                </c:pt>
                <c:pt idx="498">
                  <c:v>15.836</c:v>
                </c:pt>
                <c:pt idx="499">
                  <c:v>15.782</c:v>
                </c:pt>
                <c:pt idx="500">
                  <c:v>15.173</c:v>
                </c:pt>
                <c:pt idx="501">
                  <c:v>17.145</c:v>
                </c:pt>
                <c:pt idx="502">
                  <c:v>16.367999999999999</c:v>
                </c:pt>
                <c:pt idx="503">
                  <c:v>15.315000000000024</c:v>
                </c:pt>
                <c:pt idx="504">
                  <c:v>15.177</c:v>
                </c:pt>
                <c:pt idx="505">
                  <c:v>14.879000000000024</c:v>
                </c:pt>
                <c:pt idx="506">
                  <c:v>15.712</c:v>
                </c:pt>
                <c:pt idx="507">
                  <c:v>15.391</c:v>
                </c:pt>
                <c:pt idx="508">
                  <c:v>14.144</c:v>
                </c:pt>
                <c:pt idx="509">
                  <c:v>13.445</c:v>
                </c:pt>
                <c:pt idx="510">
                  <c:v>14.298</c:v>
                </c:pt>
                <c:pt idx="511">
                  <c:v>14.685</c:v>
                </c:pt>
                <c:pt idx="512">
                  <c:v>14.26</c:v>
                </c:pt>
                <c:pt idx="513">
                  <c:v>15.072000000000006</c:v>
                </c:pt>
                <c:pt idx="514">
                  <c:v>14.275</c:v>
                </c:pt>
                <c:pt idx="515">
                  <c:v>14.123000000000001</c:v>
                </c:pt>
                <c:pt idx="516">
                  <c:v>14.648999999999999</c:v>
                </c:pt>
                <c:pt idx="517">
                  <c:v>14.337</c:v>
                </c:pt>
                <c:pt idx="518">
                  <c:v>14.423</c:v>
                </c:pt>
                <c:pt idx="519">
                  <c:v>14.434000000000001</c:v>
                </c:pt>
                <c:pt idx="520">
                  <c:v>14.244999999999999</c:v>
                </c:pt>
                <c:pt idx="521">
                  <c:v>14.247</c:v>
                </c:pt>
                <c:pt idx="522">
                  <c:v>15.156000000000002</c:v>
                </c:pt>
                <c:pt idx="523">
                  <c:v>14.275</c:v>
                </c:pt>
                <c:pt idx="524">
                  <c:v>13.707000000000001</c:v>
                </c:pt>
                <c:pt idx="525">
                  <c:v>12.686</c:v>
                </c:pt>
                <c:pt idx="526">
                  <c:v>13.828000000000001</c:v>
                </c:pt>
                <c:pt idx="527">
                  <c:v>13.891</c:v>
                </c:pt>
                <c:pt idx="528">
                  <c:v>14.74</c:v>
                </c:pt>
                <c:pt idx="529">
                  <c:v>14.769</c:v>
                </c:pt>
                <c:pt idx="530">
                  <c:v>13.705</c:v>
                </c:pt>
                <c:pt idx="531">
                  <c:v>13.842000000000002</c:v>
                </c:pt>
                <c:pt idx="532">
                  <c:v>13.994</c:v>
                </c:pt>
                <c:pt idx="533">
                  <c:v>14.552000000000024</c:v>
                </c:pt>
                <c:pt idx="534">
                  <c:v>14.474</c:v>
                </c:pt>
                <c:pt idx="535">
                  <c:v>14.032</c:v>
                </c:pt>
                <c:pt idx="536">
                  <c:v>14.932</c:v>
                </c:pt>
                <c:pt idx="537">
                  <c:v>14.989000000000004</c:v>
                </c:pt>
                <c:pt idx="538">
                  <c:v>14.843</c:v>
                </c:pt>
                <c:pt idx="539">
                  <c:v>15.357000000000006</c:v>
                </c:pt>
                <c:pt idx="540">
                  <c:v>15.752000000000002</c:v>
                </c:pt>
                <c:pt idx="541">
                  <c:v>15.724</c:v>
                </c:pt>
                <c:pt idx="542">
                  <c:v>14.412000000000004</c:v>
                </c:pt>
                <c:pt idx="543">
                  <c:v>15.982000000000006</c:v>
                </c:pt>
                <c:pt idx="544">
                  <c:v>14.974</c:v>
                </c:pt>
                <c:pt idx="545">
                  <c:v>15.243</c:v>
                </c:pt>
                <c:pt idx="546">
                  <c:v>15.211</c:v>
                </c:pt>
                <c:pt idx="547">
                  <c:v>14.835000000000004</c:v>
                </c:pt>
                <c:pt idx="548">
                  <c:v>15.414</c:v>
                </c:pt>
                <c:pt idx="549">
                  <c:v>15.771000000000001</c:v>
                </c:pt>
                <c:pt idx="550">
                  <c:v>16.353000000000005</c:v>
                </c:pt>
                <c:pt idx="551">
                  <c:v>16.14</c:v>
                </c:pt>
                <c:pt idx="552">
                  <c:v>16.358000000000001</c:v>
                </c:pt>
                <c:pt idx="553">
                  <c:v>16.924999999999986</c:v>
                </c:pt>
                <c:pt idx="554">
                  <c:v>16.815000000000001</c:v>
                </c:pt>
                <c:pt idx="555">
                  <c:v>16.382999999999889</c:v>
                </c:pt>
                <c:pt idx="556">
                  <c:v>16.875</c:v>
                </c:pt>
                <c:pt idx="557">
                  <c:v>16.791</c:v>
                </c:pt>
                <c:pt idx="558">
                  <c:v>17.14</c:v>
                </c:pt>
                <c:pt idx="559">
                  <c:v>17.484999999999989</c:v>
                </c:pt>
                <c:pt idx="560">
                  <c:v>17.081</c:v>
                </c:pt>
                <c:pt idx="561">
                  <c:v>18.170999999999999</c:v>
                </c:pt>
                <c:pt idx="562">
                  <c:v>17.641999999999999</c:v>
                </c:pt>
                <c:pt idx="563">
                  <c:v>18.387</c:v>
                </c:pt>
                <c:pt idx="564">
                  <c:v>19.221999999999987</c:v>
                </c:pt>
                <c:pt idx="565">
                  <c:v>19.12</c:v>
                </c:pt>
                <c:pt idx="566">
                  <c:v>19.111000000000157</c:v>
                </c:pt>
                <c:pt idx="567">
                  <c:v>19.239000000000001</c:v>
                </c:pt>
                <c:pt idx="568">
                  <c:v>19.427999999999987</c:v>
                </c:pt>
                <c:pt idx="569">
                  <c:v>19.768999999999842</c:v>
                </c:pt>
                <c:pt idx="570">
                  <c:v>19.646999999999988</c:v>
                </c:pt>
                <c:pt idx="571">
                  <c:v>19.552</c:v>
                </c:pt>
                <c:pt idx="572">
                  <c:v>19.907999999999987</c:v>
                </c:pt>
                <c:pt idx="573">
                  <c:v>20.434999999999999</c:v>
                </c:pt>
                <c:pt idx="574">
                  <c:v>20.215</c:v>
                </c:pt>
                <c:pt idx="575">
                  <c:v>20.199000000000005</c:v>
                </c:pt>
                <c:pt idx="576">
                  <c:v>21.355</c:v>
                </c:pt>
                <c:pt idx="577">
                  <c:v>21.427999999999987</c:v>
                </c:pt>
                <c:pt idx="578">
                  <c:v>21.004000000000001</c:v>
                </c:pt>
                <c:pt idx="579">
                  <c:v>22.279</c:v>
                </c:pt>
                <c:pt idx="580">
                  <c:v>22.152000000000001</c:v>
                </c:pt>
                <c:pt idx="581">
                  <c:v>21.891999999999999</c:v>
                </c:pt>
                <c:pt idx="582">
                  <c:v>22.524999999999999</c:v>
                </c:pt>
                <c:pt idx="583">
                  <c:v>22.327000000000005</c:v>
                </c:pt>
                <c:pt idx="584">
                  <c:v>22.140999999999988</c:v>
                </c:pt>
                <c:pt idx="585">
                  <c:v>23.538</c:v>
                </c:pt>
                <c:pt idx="586">
                  <c:v>22.603000000000005</c:v>
                </c:pt>
                <c:pt idx="587">
                  <c:v>23.792000000000002</c:v>
                </c:pt>
                <c:pt idx="588">
                  <c:v>23.946999999999989</c:v>
                </c:pt>
                <c:pt idx="589">
                  <c:v>23.449000000000002</c:v>
                </c:pt>
                <c:pt idx="590">
                  <c:v>24.652999999999999</c:v>
                </c:pt>
                <c:pt idx="591">
                  <c:v>25.436</c:v>
                </c:pt>
                <c:pt idx="592">
                  <c:v>24.071000000000005</c:v>
                </c:pt>
                <c:pt idx="593">
                  <c:v>25.767999999999986</c:v>
                </c:pt>
                <c:pt idx="594">
                  <c:v>25.17</c:v>
                </c:pt>
                <c:pt idx="595">
                  <c:v>26.013000000000005</c:v>
                </c:pt>
                <c:pt idx="596">
                  <c:v>26.425999999999842</c:v>
                </c:pt>
                <c:pt idx="597">
                  <c:v>26.893999999999988</c:v>
                </c:pt>
                <c:pt idx="598">
                  <c:v>26.108000000000001</c:v>
                </c:pt>
                <c:pt idx="599">
                  <c:v>27.193000000000001</c:v>
                </c:pt>
                <c:pt idx="600">
                  <c:v>26.866</c:v>
                </c:pt>
                <c:pt idx="601">
                  <c:v>28.081</c:v>
                </c:pt>
                <c:pt idx="602">
                  <c:v>27.501999999999999</c:v>
                </c:pt>
                <c:pt idx="603">
                  <c:v>27.231999999999999</c:v>
                </c:pt>
                <c:pt idx="604">
                  <c:v>27.417999999999999</c:v>
                </c:pt>
                <c:pt idx="605">
                  <c:v>27.596</c:v>
                </c:pt>
                <c:pt idx="606">
                  <c:v>28.744999999999987</c:v>
                </c:pt>
                <c:pt idx="607">
                  <c:v>28.221999999999987</c:v>
                </c:pt>
                <c:pt idx="608">
                  <c:v>28.332000000000001</c:v>
                </c:pt>
                <c:pt idx="609">
                  <c:v>28.850999999999999</c:v>
                </c:pt>
                <c:pt idx="610">
                  <c:v>29.02</c:v>
                </c:pt>
                <c:pt idx="611">
                  <c:v>28.431000000000001</c:v>
                </c:pt>
                <c:pt idx="612">
                  <c:v>28.751000000000001</c:v>
                </c:pt>
                <c:pt idx="613">
                  <c:v>28.195</c:v>
                </c:pt>
                <c:pt idx="614">
                  <c:v>28.334000000000035</c:v>
                </c:pt>
                <c:pt idx="615">
                  <c:v>28.416</c:v>
                </c:pt>
                <c:pt idx="616">
                  <c:v>29.222999999999889</c:v>
                </c:pt>
                <c:pt idx="617">
                  <c:v>28.902999999999889</c:v>
                </c:pt>
                <c:pt idx="618">
                  <c:v>28.613000000000035</c:v>
                </c:pt>
                <c:pt idx="619">
                  <c:v>29.452999999999989</c:v>
                </c:pt>
                <c:pt idx="620">
                  <c:v>28.701000000000001</c:v>
                </c:pt>
                <c:pt idx="621">
                  <c:v>29.177000000000035</c:v>
                </c:pt>
                <c:pt idx="622">
                  <c:v>28.594000000000001</c:v>
                </c:pt>
                <c:pt idx="623">
                  <c:v>28.629000000000001</c:v>
                </c:pt>
                <c:pt idx="624">
                  <c:v>28.905999999999889</c:v>
                </c:pt>
                <c:pt idx="625">
                  <c:v>27.757999999999999</c:v>
                </c:pt>
                <c:pt idx="626">
                  <c:v>27.757999999999999</c:v>
                </c:pt>
                <c:pt idx="627">
                  <c:v>27.513000000000005</c:v>
                </c:pt>
                <c:pt idx="628">
                  <c:v>28.093</c:v>
                </c:pt>
                <c:pt idx="629">
                  <c:v>28.032</c:v>
                </c:pt>
                <c:pt idx="630">
                  <c:v>27.678000000000001</c:v>
                </c:pt>
                <c:pt idx="631">
                  <c:v>26.902999999999889</c:v>
                </c:pt>
                <c:pt idx="632">
                  <c:v>26.786999999999889</c:v>
                </c:pt>
                <c:pt idx="633">
                  <c:v>26.810000000000031</c:v>
                </c:pt>
                <c:pt idx="634">
                  <c:v>26.545000000000002</c:v>
                </c:pt>
                <c:pt idx="635">
                  <c:v>26.797000000000001</c:v>
                </c:pt>
                <c:pt idx="636">
                  <c:v>26.431999999999999</c:v>
                </c:pt>
                <c:pt idx="637">
                  <c:v>26.359000000000005</c:v>
                </c:pt>
                <c:pt idx="638">
                  <c:v>26.236999999999988</c:v>
                </c:pt>
                <c:pt idx="639">
                  <c:v>26.853999999999999</c:v>
                </c:pt>
                <c:pt idx="640">
                  <c:v>25.921999999999986</c:v>
                </c:pt>
                <c:pt idx="641">
                  <c:v>26.616000000000035</c:v>
                </c:pt>
                <c:pt idx="642">
                  <c:v>25.766999999999989</c:v>
                </c:pt>
                <c:pt idx="643">
                  <c:v>25.704000000000001</c:v>
                </c:pt>
                <c:pt idx="644">
                  <c:v>24.956</c:v>
                </c:pt>
                <c:pt idx="645">
                  <c:v>24.417000000000005</c:v>
                </c:pt>
                <c:pt idx="646">
                  <c:v>25.130000000000031</c:v>
                </c:pt>
                <c:pt idx="647">
                  <c:v>25.015999999999988</c:v>
                </c:pt>
                <c:pt idx="648">
                  <c:v>25.045000000000002</c:v>
                </c:pt>
                <c:pt idx="649">
                  <c:v>25.210999999999999</c:v>
                </c:pt>
                <c:pt idx="650">
                  <c:v>25.03</c:v>
                </c:pt>
                <c:pt idx="651">
                  <c:v>25.324000000000005</c:v>
                </c:pt>
                <c:pt idx="652">
                  <c:v>25.215</c:v>
                </c:pt>
                <c:pt idx="653">
                  <c:v>24.788999999999831</c:v>
                </c:pt>
                <c:pt idx="654">
                  <c:v>24.4</c:v>
                </c:pt>
                <c:pt idx="655">
                  <c:v>24.597999999999999</c:v>
                </c:pt>
                <c:pt idx="656">
                  <c:v>24.25</c:v>
                </c:pt>
                <c:pt idx="657">
                  <c:v>25.369</c:v>
                </c:pt>
                <c:pt idx="658">
                  <c:v>25.314000000000135</c:v>
                </c:pt>
                <c:pt idx="659">
                  <c:v>25.974999999999987</c:v>
                </c:pt>
                <c:pt idx="660">
                  <c:v>24.774000000000001</c:v>
                </c:pt>
                <c:pt idx="661">
                  <c:v>24.264999999999986</c:v>
                </c:pt>
                <c:pt idx="662">
                  <c:v>24.954000000000001</c:v>
                </c:pt>
                <c:pt idx="663">
                  <c:v>24.568999999999889</c:v>
                </c:pt>
                <c:pt idx="664">
                  <c:v>24.108000000000001</c:v>
                </c:pt>
                <c:pt idx="665">
                  <c:v>23.998999999999889</c:v>
                </c:pt>
                <c:pt idx="666">
                  <c:v>23.87</c:v>
                </c:pt>
                <c:pt idx="667">
                  <c:v>24.010999999999999</c:v>
                </c:pt>
                <c:pt idx="668">
                  <c:v>24.516999999999999</c:v>
                </c:pt>
                <c:pt idx="669">
                  <c:v>24.495999999999889</c:v>
                </c:pt>
                <c:pt idx="670">
                  <c:v>24.138000000000005</c:v>
                </c:pt>
                <c:pt idx="671">
                  <c:v>23.899000000000001</c:v>
                </c:pt>
                <c:pt idx="672">
                  <c:v>23.856000000000005</c:v>
                </c:pt>
                <c:pt idx="673">
                  <c:v>24.192</c:v>
                </c:pt>
                <c:pt idx="674">
                  <c:v>24.482999999999809</c:v>
                </c:pt>
                <c:pt idx="675">
                  <c:v>23.991999999999987</c:v>
                </c:pt>
                <c:pt idx="676">
                  <c:v>24.375</c:v>
                </c:pt>
                <c:pt idx="677">
                  <c:v>24.456</c:v>
                </c:pt>
                <c:pt idx="678">
                  <c:v>23.452999999999989</c:v>
                </c:pt>
                <c:pt idx="679">
                  <c:v>24.024000000000001</c:v>
                </c:pt>
                <c:pt idx="680">
                  <c:v>23.759999999999987</c:v>
                </c:pt>
                <c:pt idx="681">
                  <c:v>23.794</c:v>
                </c:pt>
                <c:pt idx="682">
                  <c:v>23.437000000000001</c:v>
                </c:pt>
                <c:pt idx="683">
                  <c:v>24.05</c:v>
                </c:pt>
                <c:pt idx="684">
                  <c:v>23.724</c:v>
                </c:pt>
                <c:pt idx="685">
                  <c:v>23.792999999999989</c:v>
                </c:pt>
                <c:pt idx="686">
                  <c:v>23.884</c:v>
                </c:pt>
                <c:pt idx="687">
                  <c:v>23.630000000000031</c:v>
                </c:pt>
                <c:pt idx="688">
                  <c:v>23.867000000000001</c:v>
                </c:pt>
                <c:pt idx="689">
                  <c:v>23.815000000000001</c:v>
                </c:pt>
                <c:pt idx="690">
                  <c:v>23.143999999999988</c:v>
                </c:pt>
                <c:pt idx="691">
                  <c:v>23.724</c:v>
                </c:pt>
                <c:pt idx="692">
                  <c:v>23.698</c:v>
                </c:pt>
                <c:pt idx="693">
                  <c:v>23.184000000000001</c:v>
                </c:pt>
                <c:pt idx="694">
                  <c:v>23.844999999999999</c:v>
                </c:pt>
                <c:pt idx="695">
                  <c:v>23.640999999999988</c:v>
                </c:pt>
                <c:pt idx="696">
                  <c:v>23.603999999999999</c:v>
                </c:pt>
                <c:pt idx="697">
                  <c:v>22.998999999999889</c:v>
                </c:pt>
                <c:pt idx="698">
                  <c:v>23.421999999999986</c:v>
                </c:pt>
                <c:pt idx="699">
                  <c:v>23.641999999999999</c:v>
                </c:pt>
                <c:pt idx="700">
                  <c:v>23.919999999999987</c:v>
                </c:pt>
                <c:pt idx="701">
                  <c:v>23.161000000000001</c:v>
                </c:pt>
                <c:pt idx="702">
                  <c:v>23.800999999999988</c:v>
                </c:pt>
                <c:pt idx="703">
                  <c:v>22.812000000000001</c:v>
                </c:pt>
                <c:pt idx="704">
                  <c:v>23.163</c:v>
                </c:pt>
                <c:pt idx="705">
                  <c:v>22.888999999999989</c:v>
                </c:pt>
                <c:pt idx="706">
                  <c:v>24.004999999999999</c:v>
                </c:pt>
                <c:pt idx="707">
                  <c:v>23.234000000000005</c:v>
                </c:pt>
                <c:pt idx="708">
                  <c:v>22.670999999999999</c:v>
                </c:pt>
                <c:pt idx="709">
                  <c:v>23.600999999999999</c:v>
                </c:pt>
                <c:pt idx="710">
                  <c:v>23.23</c:v>
                </c:pt>
                <c:pt idx="711">
                  <c:v>22.931999999999999</c:v>
                </c:pt>
                <c:pt idx="712">
                  <c:v>22.835000000000001</c:v>
                </c:pt>
                <c:pt idx="713">
                  <c:v>22.38</c:v>
                </c:pt>
                <c:pt idx="714">
                  <c:v>22.734999999999999</c:v>
                </c:pt>
                <c:pt idx="715">
                  <c:v>22.564999999999987</c:v>
                </c:pt>
                <c:pt idx="716">
                  <c:v>22.523</c:v>
                </c:pt>
                <c:pt idx="717">
                  <c:v>23.106000000000005</c:v>
                </c:pt>
                <c:pt idx="718">
                  <c:v>22.846</c:v>
                </c:pt>
                <c:pt idx="719">
                  <c:v>23.122</c:v>
                </c:pt>
                <c:pt idx="720">
                  <c:v>23.087</c:v>
                </c:pt>
                <c:pt idx="721">
                  <c:v>22.591999999999999</c:v>
                </c:pt>
                <c:pt idx="722">
                  <c:v>22.821000000000005</c:v>
                </c:pt>
                <c:pt idx="723">
                  <c:v>22.335999999999999</c:v>
                </c:pt>
                <c:pt idx="724">
                  <c:v>23.268999999999842</c:v>
                </c:pt>
                <c:pt idx="725">
                  <c:v>22.661000000000001</c:v>
                </c:pt>
                <c:pt idx="726">
                  <c:v>23.126000000000001</c:v>
                </c:pt>
                <c:pt idx="727">
                  <c:v>23.591000000000001</c:v>
                </c:pt>
                <c:pt idx="728">
                  <c:v>22.376999999999999</c:v>
                </c:pt>
                <c:pt idx="729">
                  <c:v>22.693999999999999</c:v>
                </c:pt>
                <c:pt idx="730">
                  <c:v>22.487999999999989</c:v>
                </c:pt>
                <c:pt idx="731">
                  <c:v>22.994</c:v>
                </c:pt>
                <c:pt idx="732">
                  <c:v>23.954000000000001</c:v>
                </c:pt>
                <c:pt idx="733">
                  <c:v>23.901999999999987</c:v>
                </c:pt>
                <c:pt idx="734">
                  <c:v>23.324000000000005</c:v>
                </c:pt>
                <c:pt idx="735">
                  <c:v>22.292999999999989</c:v>
                </c:pt>
                <c:pt idx="736">
                  <c:v>23.298999999999989</c:v>
                </c:pt>
                <c:pt idx="737">
                  <c:v>23.257999999999999</c:v>
                </c:pt>
                <c:pt idx="738">
                  <c:v>23.094000000000001</c:v>
                </c:pt>
                <c:pt idx="739">
                  <c:v>23.82</c:v>
                </c:pt>
                <c:pt idx="740">
                  <c:v>22.702999999999989</c:v>
                </c:pt>
                <c:pt idx="741">
                  <c:v>22.629000000000001</c:v>
                </c:pt>
                <c:pt idx="742">
                  <c:v>23.327000000000005</c:v>
                </c:pt>
                <c:pt idx="743">
                  <c:v>22.962999999999813</c:v>
                </c:pt>
                <c:pt idx="744">
                  <c:v>23.295999999999989</c:v>
                </c:pt>
                <c:pt idx="745">
                  <c:v>22.756</c:v>
                </c:pt>
                <c:pt idx="746">
                  <c:v>22.390999999999988</c:v>
                </c:pt>
                <c:pt idx="747">
                  <c:v>23.559000000000001</c:v>
                </c:pt>
                <c:pt idx="748">
                  <c:v>22.485999999999809</c:v>
                </c:pt>
                <c:pt idx="749">
                  <c:v>23.12</c:v>
                </c:pt>
                <c:pt idx="750">
                  <c:v>22.364000000000001</c:v>
                </c:pt>
                <c:pt idx="751">
                  <c:v>23.904999999999987</c:v>
                </c:pt>
                <c:pt idx="752">
                  <c:v>22.277000000000001</c:v>
                </c:pt>
                <c:pt idx="753">
                  <c:v>22.661000000000001</c:v>
                </c:pt>
                <c:pt idx="754">
                  <c:v>22.37</c:v>
                </c:pt>
                <c:pt idx="755">
                  <c:v>22.856999999999999</c:v>
                </c:pt>
                <c:pt idx="756">
                  <c:v>23.241</c:v>
                </c:pt>
                <c:pt idx="757">
                  <c:v>22.978000000000002</c:v>
                </c:pt>
                <c:pt idx="758">
                  <c:v>23.597999999999999</c:v>
                </c:pt>
                <c:pt idx="759">
                  <c:v>23.324000000000005</c:v>
                </c:pt>
                <c:pt idx="760">
                  <c:v>23.594999999999999</c:v>
                </c:pt>
                <c:pt idx="761">
                  <c:v>22.8</c:v>
                </c:pt>
                <c:pt idx="762">
                  <c:v>23.039000000000001</c:v>
                </c:pt>
                <c:pt idx="763">
                  <c:v>23.465999999999816</c:v>
                </c:pt>
                <c:pt idx="764">
                  <c:v>22.651000000000035</c:v>
                </c:pt>
                <c:pt idx="765">
                  <c:v>22.882999999999889</c:v>
                </c:pt>
                <c:pt idx="766">
                  <c:v>22.318000000000001</c:v>
                </c:pt>
                <c:pt idx="767">
                  <c:v>22.015999999999988</c:v>
                </c:pt>
                <c:pt idx="768">
                  <c:v>22.206</c:v>
                </c:pt>
                <c:pt idx="769">
                  <c:v>22.206</c:v>
                </c:pt>
                <c:pt idx="770">
                  <c:v>22.327999999999999</c:v>
                </c:pt>
                <c:pt idx="771">
                  <c:v>22.988999999999812</c:v>
                </c:pt>
                <c:pt idx="772">
                  <c:v>22.544</c:v>
                </c:pt>
                <c:pt idx="773">
                  <c:v>22.609000000000005</c:v>
                </c:pt>
                <c:pt idx="774">
                  <c:v>22.547000000000001</c:v>
                </c:pt>
                <c:pt idx="775">
                  <c:v>23.22</c:v>
                </c:pt>
                <c:pt idx="776">
                  <c:v>22.53</c:v>
                </c:pt>
                <c:pt idx="777">
                  <c:v>22.794</c:v>
                </c:pt>
                <c:pt idx="778">
                  <c:v>22.356000000000005</c:v>
                </c:pt>
                <c:pt idx="779">
                  <c:v>22.613000000000035</c:v>
                </c:pt>
                <c:pt idx="780">
                  <c:v>23.021000000000001</c:v>
                </c:pt>
                <c:pt idx="781">
                  <c:v>23.263000000000002</c:v>
                </c:pt>
                <c:pt idx="782">
                  <c:v>22.645</c:v>
                </c:pt>
                <c:pt idx="783">
                  <c:v>21.975999999999889</c:v>
                </c:pt>
                <c:pt idx="784">
                  <c:v>23.207999999999988</c:v>
                </c:pt>
                <c:pt idx="785">
                  <c:v>22.559000000000001</c:v>
                </c:pt>
                <c:pt idx="786">
                  <c:v>22.86</c:v>
                </c:pt>
                <c:pt idx="787">
                  <c:v>22.523</c:v>
                </c:pt>
                <c:pt idx="788">
                  <c:v>23.305</c:v>
                </c:pt>
                <c:pt idx="789">
                  <c:v>22.704000000000001</c:v>
                </c:pt>
                <c:pt idx="790">
                  <c:v>22.713000000000001</c:v>
                </c:pt>
                <c:pt idx="791">
                  <c:v>22.765999999999838</c:v>
                </c:pt>
                <c:pt idx="792">
                  <c:v>22.763000000000002</c:v>
                </c:pt>
                <c:pt idx="793">
                  <c:v>22.931000000000001</c:v>
                </c:pt>
                <c:pt idx="794">
                  <c:v>22.356999999999999</c:v>
                </c:pt>
                <c:pt idx="795">
                  <c:v>23.466999999999889</c:v>
                </c:pt>
                <c:pt idx="796">
                  <c:v>22.257999999999999</c:v>
                </c:pt>
                <c:pt idx="797">
                  <c:v>23.391999999999999</c:v>
                </c:pt>
                <c:pt idx="798">
                  <c:v>22.812999999999999</c:v>
                </c:pt>
                <c:pt idx="799">
                  <c:v>22.59</c:v>
                </c:pt>
                <c:pt idx="800">
                  <c:v>22.997</c:v>
                </c:pt>
                <c:pt idx="801">
                  <c:v>22.939</c:v>
                </c:pt>
                <c:pt idx="802">
                  <c:v>22.152000000000001</c:v>
                </c:pt>
                <c:pt idx="803">
                  <c:v>23.382999999999889</c:v>
                </c:pt>
                <c:pt idx="804">
                  <c:v>22.829000000000001</c:v>
                </c:pt>
                <c:pt idx="805">
                  <c:v>23.248999999999889</c:v>
                </c:pt>
                <c:pt idx="806">
                  <c:v>22.447999999999986</c:v>
                </c:pt>
                <c:pt idx="807">
                  <c:v>23.283999999999889</c:v>
                </c:pt>
                <c:pt idx="808">
                  <c:v>22.488999999999812</c:v>
                </c:pt>
                <c:pt idx="809">
                  <c:v>22.692</c:v>
                </c:pt>
                <c:pt idx="810">
                  <c:v>22.631000000000135</c:v>
                </c:pt>
                <c:pt idx="811">
                  <c:v>22.858000000000001</c:v>
                </c:pt>
                <c:pt idx="812">
                  <c:v>23.271000000000001</c:v>
                </c:pt>
                <c:pt idx="813">
                  <c:v>23.006</c:v>
                </c:pt>
                <c:pt idx="814">
                  <c:v>23.006</c:v>
                </c:pt>
                <c:pt idx="815">
                  <c:v>23.433</c:v>
                </c:pt>
                <c:pt idx="816">
                  <c:v>23.859000000000005</c:v>
                </c:pt>
                <c:pt idx="817">
                  <c:v>24.555</c:v>
                </c:pt>
                <c:pt idx="818">
                  <c:v>24.620999999999999</c:v>
                </c:pt>
                <c:pt idx="819">
                  <c:v>24.344000000000001</c:v>
                </c:pt>
                <c:pt idx="820">
                  <c:v>24.472999999999889</c:v>
                </c:pt>
                <c:pt idx="821">
                  <c:v>23.57</c:v>
                </c:pt>
                <c:pt idx="822">
                  <c:v>23.648</c:v>
                </c:pt>
                <c:pt idx="823">
                  <c:v>23.686</c:v>
                </c:pt>
                <c:pt idx="824">
                  <c:v>23.350999999999999</c:v>
                </c:pt>
                <c:pt idx="825">
                  <c:v>23.86</c:v>
                </c:pt>
                <c:pt idx="826">
                  <c:v>23.925999999999842</c:v>
                </c:pt>
                <c:pt idx="827">
                  <c:v>22.584</c:v>
                </c:pt>
                <c:pt idx="828">
                  <c:v>22.907999999999987</c:v>
                </c:pt>
                <c:pt idx="829">
                  <c:v>22.966999999999889</c:v>
                </c:pt>
                <c:pt idx="830">
                  <c:v>23.643000000000001</c:v>
                </c:pt>
                <c:pt idx="831">
                  <c:v>22.779</c:v>
                </c:pt>
                <c:pt idx="832">
                  <c:v>23.317000000000135</c:v>
                </c:pt>
                <c:pt idx="833">
                  <c:v>22.901999999999987</c:v>
                </c:pt>
                <c:pt idx="834">
                  <c:v>22.849</c:v>
                </c:pt>
                <c:pt idx="835">
                  <c:v>23.341000000000001</c:v>
                </c:pt>
                <c:pt idx="836">
                  <c:v>24.216999999999999</c:v>
                </c:pt>
                <c:pt idx="837">
                  <c:v>23.757000000000001</c:v>
                </c:pt>
                <c:pt idx="838">
                  <c:v>22.834000000000035</c:v>
                </c:pt>
                <c:pt idx="839">
                  <c:v>23.001999999999999</c:v>
                </c:pt>
                <c:pt idx="840">
                  <c:v>22.622</c:v>
                </c:pt>
                <c:pt idx="841">
                  <c:v>24.033999999999999</c:v>
                </c:pt>
                <c:pt idx="842">
                  <c:v>23.492999999999849</c:v>
                </c:pt>
                <c:pt idx="843">
                  <c:v>23.245999999999889</c:v>
                </c:pt>
                <c:pt idx="844">
                  <c:v>22.908999999999889</c:v>
                </c:pt>
                <c:pt idx="845">
                  <c:v>24.056000000000001</c:v>
                </c:pt>
                <c:pt idx="846">
                  <c:v>22.890999999999988</c:v>
                </c:pt>
                <c:pt idx="847">
                  <c:v>24.071000000000005</c:v>
                </c:pt>
                <c:pt idx="848">
                  <c:v>23.811000000000035</c:v>
                </c:pt>
                <c:pt idx="849">
                  <c:v>22.574000000000005</c:v>
                </c:pt>
                <c:pt idx="850">
                  <c:v>23.440999999999889</c:v>
                </c:pt>
                <c:pt idx="851">
                  <c:v>23.29</c:v>
                </c:pt>
                <c:pt idx="852">
                  <c:v>23.17</c:v>
                </c:pt>
                <c:pt idx="853">
                  <c:v>23.832999999999988</c:v>
                </c:pt>
                <c:pt idx="854">
                  <c:v>23.600999999999999</c:v>
                </c:pt>
                <c:pt idx="855">
                  <c:v>23.678000000000001</c:v>
                </c:pt>
                <c:pt idx="856">
                  <c:v>24.143999999999988</c:v>
                </c:pt>
                <c:pt idx="857">
                  <c:v>23.353000000000005</c:v>
                </c:pt>
                <c:pt idx="858">
                  <c:v>22.456</c:v>
                </c:pt>
                <c:pt idx="859">
                  <c:v>22.978999999999989</c:v>
                </c:pt>
                <c:pt idx="860">
                  <c:v>23.73</c:v>
                </c:pt>
                <c:pt idx="861">
                  <c:v>23.501999999999999</c:v>
                </c:pt>
                <c:pt idx="862">
                  <c:v>23.974</c:v>
                </c:pt>
                <c:pt idx="863">
                  <c:v>23.25</c:v>
                </c:pt>
                <c:pt idx="864">
                  <c:v>24.015999999999988</c:v>
                </c:pt>
                <c:pt idx="865">
                  <c:v>23.427</c:v>
                </c:pt>
                <c:pt idx="866">
                  <c:v>23.007999999999999</c:v>
                </c:pt>
                <c:pt idx="867">
                  <c:v>23.485999999999809</c:v>
                </c:pt>
                <c:pt idx="868">
                  <c:v>23.541</c:v>
                </c:pt>
                <c:pt idx="869">
                  <c:v>23.919999999999987</c:v>
                </c:pt>
                <c:pt idx="870">
                  <c:v>23.242999999999849</c:v>
                </c:pt>
                <c:pt idx="871">
                  <c:v>23.895</c:v>
                </c:pt>
                <c:pt idx="872">
                  <c:v>23.963999999999889</c:v>
                </c:pt>
                <c:pt idx="873">
                  <c:v>23.451000000000001</c:v>
                </c:pt>
                <c:pt idx="874">
                  <c:v>23.684000000000001</c:v>
                </c:pt>
                <c:pt idx="875">
                  <c:v>24.878</c:v>
                </c:pt>
                <c:pt idx="876">
                  <c:v>23.564</c:v>
                </c:pt>
                <c:pt idx="877">
                  <c:v>23.724</c:v>
                </c:pt>
                <c:pt idx="878">
                  <c:v>23.625</c:v>
                </c:pt>
                <c:pt idx="879">
                  <c:v>23.847999999999999</c:v>
                </c:pt>
                <c:pt idx="880">
                  <c:v>23.145</c:v>
                </c:pt>
                <c:pt idx="881">
                  <c:v>23.474999999999987</c:v>
                </c:pt>
                <c:pt idx="882">
                  <c:v>23.317000000000135</c:v>
                </c:pt>
                <c:pt idx="883">
                  <c:v>22.841999999999999</c:v>
                </c:pt>
                <c:pt idx="884">
                  <c:v>23.081999999999987</c:v>
                </c:pt>
                <c:pt idx="885">
                  <c:v>23.215</c:v>
                </c:pt>
                <c:pt idx="886">
                  <c:v>23.224999999999987</c:v>
                </c:pt>
                <c:pt idx="887">
                  <c:v>23.484000000000002</c:v>
                </c:pt>
                <c:pt idx="888">
                  <c:v>23.459</c:v>
                </c:pt>
                <c:pt idx="889">
                  <c:v>23.513000000000005</c:v>
                </c:pt>
                <c:pt idx="890">
                  <c:v>23.803999999999988</c:v>
                </c:pt>
                <c:pt idx="891">
                  <c:v>24.108000000000001</c:v>
                </c:pt>
                <c:pt idx="892">
                  <c:v>24.706</c:v>
                </c:pt>
                <c:pt idx="893">
                  <c:v>23.123999999999999</c:v>
                </c:pt>
                <c:pt idx="894">
                  <c:v>23.882999999999889</c:v>
                </c:pt>
                <c:pt idx="895">
                  <c:v>23.937000000000001</c:v>
                </c:pt>
                <c:pt idx="896">
                  <c:v>23.300999999999988</c:v>
                </c:pt>
                <c:pt idx="897">
                  <c:v>22.920999999999989</c:v>
                </c:pt>
                <c:pt idx="898">
                  <c:v>22.542999999999989</c:v>
                </c:pt>
                <c:pt idx="899">
                  <c:v>23.254000000000001</c:v>
                </c:pt>
                <c:pt idx="900">
                  <c:v>23.335000000000001</c:v>
                </c:pt>
                <c:pt idx="901">
                  <c:v>23.875</c:v>
                </c:pt>
                <c:pt idx="902">
                  <c:v>23.618000000000031</c:v>
                </c:pt>
                <c:pt idx="903">
                  <c:v>23.803999999999988</c:v>
                </c:pt>
                <c:pt idx="904">
                  <c:v>23.427</c:v>
                </c:pt>
                <c:pt idx="905">
                  <c:v>23.957000000000001</c:v>
                </c:pt>
                <c:pt idx="906">
                  <c:v>23.952999999999989</c:v>
                </c:pt>
                <c:pt idx="907">
                  <c:v>24.015000000000001</c:v>
                </c:pt>
                <c:pt idx="908">
                  <c:v>24.16</c:v>
                </c:pt>
                <c:pt idx="909">
                  <c:v>23.943999999999889</c:v>
                </c:pt>
                <c:pt idx="910">
                  <c:v>23.913</c:v>
                </c:pt>
                <c:pt idx="911">
                  <c:v>23.696000000000005</c:v>
                </c:pt>
                <c:pt idx="912">
                  <c:v>23.635999999999999</c:v>
                </c:pt>
                <c:pt idx="913">
                  <c:v>22.959999999999987</c:v>
                </c:pt>
                <c:pt idx="914">
                  <c:v>23.561999999999987</c:v>
                </c:pt>
                <c:pt idx="915">
                  <c:v>23.175000000000001</c:v>
                </c:pt>
                <c:pt idx="916">
                  <c:v>23.318000000000001</c:v>
                </c:pt>
                <c:pt idx="917">
                  <c:v>22.864000000000001</c:v>
                </c:pt>
                <c:pt idx="918">
                  <c:v>23.731999999999999</c:v>
                </c:pt>
                <c:pt idx="919">
                  <c:v>23.407999999999987</c:v>
                </c:pt>
                <c:pt idx="920">
                  <c:v>23.800999999999988</c:v>
                </c:pt>
                <c:pt idx="921">
                  <c:v>23.344000000000001</c:v>
                </c:pt>
                <c:pt idx="922">
                  <c:v>23.591000000000001</c:v>
                </c:pt>
                <c:pt idx="923">
                  <c:v>24.487999999999989</c:v>
                </c:pt>
                <c:pt idx="924">
                  <c:v>23.521000000000001</c:v>
                </c:pt>
                <c:pt idx="925">
                  <c:v>24.782999999999824</c:v>
                </c:pt>
                <c:pt idx="926">
                  <c:v>23.184000000000001</c:v>
                </c:pt>
                <c:pt idx="927">
                  <c:v>23.689</c:v>
                </c:pt>
                <c:pt idx="928">
                  <c:v>23.329000000000001</c:v>
                </c:pt>
                <c:pt idx="929">
                  <c:v>23.356000000000005</c:v>
                </c:pt>
                <c:pt idx="930">
                  <c:v>23.424999999999986</c:v>
                </c:pt>
                <c:pt idx="931">
                  <c:v>24.146999999999988</c:v>
                </c:pt>
                <c:pt idx="932">
                  <c:v>23.091999999999999</c:v>
                </c:pt>
                <c:pt idx="933">
                  <c:v>24.093</c:v>
                </c:pt>
                <c:pt idx="934">
                  <c:v>23.684999999999999</c:v>
                </c:pt>
                <c:pt idx="935">
                  <c:v>23.303000000000001</c:v>
                </c:pt>
                <c:pt idx="936">
                  <c:v>23.683</c:v>
                </c:pt>
                <c:pt idx="937">
                  <c:v>23.297999999999988</c:v>
                </c:pt>
                <c:pt idx="938">
                  <c:v>24.544</c:v>
                </c:pt>
                <c:pt idx="939">
                  <c:v>24.308</c:v>
                </c:pt>
                <c:pt idx="940">
                  <c:v>24.03</c:v>
                </c:pt>
                <c:pt idx="941">
                  <c:v>23.029</c:v>
                </c:pt>
                <c:pt idx="942">
                  <c:v>24.370999999999999</c:v>
                </c:pt>
                <c:pt idx="943">
                  <c:v>23.553999999999988</c:v>
                </c:pt>
                <c:pt idx="944">
                  <c:v>24.343</c:v>
                </c:pt>
                <c:pt idx="945">
                  <c:v>23.181000000000001</c:v>
                </c:pt>
                <c:pt idx="946">
                  <c:v>23.62</c:v>
                </c:pt>
                <c:pt idx="947">
                  <c:v>24.03</c:v>
                </c:pt>
                <c:pt idx="948">
                  <c:v>23.396000000000001</c:v>
                </c:pt>
                <c:pt idx="949">
                  <c:v>23.872</c:v>
                </c:pt>
                <c:pt idx="950">
                  <c:v>24.504000000000001</c:v>
                </c:pt>
                <c:pt idx="951">
                  <c:v>23.773</c:v>
                </c:pt>
                <c:pt idx="952">
                  <c:v>24.006</c:v>
                </c:pt>
                <c:pt idx="953">
                  <c:v>23.725999999999889</c:v>
                </c:pt>
                <c:pt idx="954">
                  <c:v>24.177000000000035</c:v>
                </c:pt>
                <c:pt idx="955">
                  <c:v>24.353000000000005</c:v>
                </c:pt>
                <c:pt idx="956">
                  <c:v>23.661000000000001</c:v>
                </c:pt>
                <c:pt idx="957">
                  <c:v>24.529</c:v>
                </c:pt>
                <c:pt idx="958">
                  <c:v>24.896000000000001</c:v>
                </c:pt>
                <c:pt idx="959">
                  <c:v>23.675999999999988</c:v>
                </c:pt>
                <c:pt idx="960">
                  <c:v>23.556000000000001</c:v>
                </c:pt>
                <c:pt idx="961">
                  <c:v>23.494</c:v>
                </c:pt>
                <c:pt idx="962">
                  <c:v>23.337000000000035</c:v>
                </c:pt>
                <c:pt idx="963">
                  <c:v>24.077000000000005</c:v>
                </c:pt>
                <c:pt idx="964">
                  <c:v>23.57</c:v>
                </c:pt>
                <c:pt idx="965">
                  <c:v>23.928999999999842</c:v>
                </c:pt>
                <c:pt idx="966">
                  <c:v>23.509</c:v>
                </c:pt>
                <c:pt idx="967">
                  <c:v>23.01</c:v>
                </c:pt>
                <c:pt idx="968">
                  <c:v>24.358000000000001</c:v>
                </c:pt>
                <c:pt idx="969">
                  <c:v>24.173999999999999</c:v>
                </c:pt>
                <c:pt idx="970">
                  <c:v>23.701000000000001</c:v>
                </c:pt>
                <c:pt idx="971">
                  <c:v>24.408999999999889</c:v>
                </c:pt>
                <c:pt idx="972">
                  <c:v>23.617000000000164</c:v>
                </c:pt>
                <c:pt idx="973">
                  <c:v>23.172000000000001</c:v>
                </c:pt>
                <c:pt idx="974">
                  <c:v>23.181999999999999</c:v>
                </c:pt>
                <c:pt idx="975">
                  <c:v>22.687000000000001</c:v>
                </c:pt>
                <c:pt idx="976">
                  <c:v>23.518999999999988</c:v>
                </c:pt>
                <c:pt idx="977">
                  <c:v>22.420999999999989</c:v>
                </c:pt>
                <c:pt idx="978">
                  <c:v>22.387</c:v>
                </c:pt>
                <c:pt idx="979">
                  <c:v>22.384</c:v>
                </c:pt>
                <c:pt idx="980">
                  <c:v>22.260999999999989</c:v>
                </c:pt>
                <c:pt idx="981">
                  <c:v>21.370999999999999</c:v>
                </c:pt>
                <c:pt idx="982">
                  <c:v>21.652999999999999</c:v>
                </c:pt>
                <c:pt idx="983">
                  <c:v>21.305</c:v>
                </c:pt>
                <c:pt idx="984">
                  <c:v>20.338999999999999</c:v>
                </c:pt>
                <c:pt idx="985">
                  <c:v>20.693000000000001</c:v>
                </c:pt>
                <c:pt idx="986">
                  <c:v>20.481999999999989</c:v>
                </c:pt>
                <c:pt idx="987">
                  <c:v>19.645</c:v>
                </c:pt>
                <c:pt idx="988">
                  <c:v>19.239000000000001</c:v>
                </c:pt>
                <c:pt idx="989">
                  <c:v>19.084</c:v>
                </c:pt>
                <c:pt idx="990">
                  <c:v>19.594000000000001</c:v>
                </c:pt>
                <c:pt idx="991">
                  <c:v>19.954999999999988</c:v>
                </c:pt>
                <c:pt idx="992">
                  <c:v>18.943999999999889</c:v>
                </c:pt>
                <c:pt idx="993">
                  <c:v>18.835000000000001</c:v>
                </c:pt>
                <c:pt idx="994">
                  <c:v>18.118000000000031</c:v>
                </c:pt>
                <c:pt idx="995">
                  <c:v>18.861999999999988</c:v>
                </c:pt>
                <c:pt idx="996">
                  <c:v>18.2</c:v>
                </c:pt>
                <c:pt idx="997">
                  <c:v>18.041</c:v>
                </c:pt>
                <c:pt idx="998">
                  <c:v>18.183</c:v>
                </c:pt>
                <c:pt idx="999">
                  <c:v>18.925999999999842</c:v>
                </c:pt>
                <c:pt idx="1000">
                  <c:v>18.114000000000161</c:v>
                </c:pt>
                <c:pt idx="1001">
                  <c:v>17.904</c:v>
                </c:pt>
                <c:pt idx="1002">
                  <c:v>18.641999999999999</c:v>
                </c:pt>
                <c:pt idx="1003">
                  <c:v>18.369</c:v>
                </c:pt>
                <c:pt idx="1004">
                  <c:v>17.866</c:v>
                </c:pt>
                <c:pt idx="1005">
                  <c:v>17.588999999999889</c:v>
                </c:pt>
                <c:pt idx="1006">
                  <c:v>17.606000000000005</c:v>
                </c:pt>
                <c:pt idx="1007">
                  <c:v>17.452000000000002</c:v>
                </c:pt>
                <c:pt idx="1008">
                  <c:v>17.817000000000135</c:v>
                </c:pt>
                <c:pt idx="1009">
                  <c:v>18.155999999999999</c:v>
                </c:pt>
                <c:pt idx="1010">
                  <c:v>18.001999999999999</c:v>
                </c:pt>
                <c:pt idx="1011">
                  <c:v>18.388000000000002</c:v>
                </c:pt>
                <c:pt idx="1012">
                  <c:v>18.024000000000001</c:v>
                </c:pt>
                <c:pt idx="1013">
                  <c:v>18.190999999999999</c:v>
                </c:pt>
                <c:pt idx="1014">
                  <c:v>19.23</c:v>
                </c:pt>
                <c:pt idx="1015">
                  <c:v>19.974999999999987</c:v>
                </c:pt>
                <c:pt idx="1016">
                  <c:v>19.373999999999999</c:v>
                </c:pt>
                <c:pt idx="1017">
                  <c:v>19.271999999999988</c:v>
                </c:pt>
                <c:pt idx="1018">
                  <c:v>19.728999999999989</c:v>
                </c:pt>
                <c:pt idx="1019">
                  <c:v>18.956</c:v>
                </c:pt>
                <c:pt idx="1020">
                  <c:v>18.626999999999999</c:v>
                </c:pt>
                <c:pt idx="1021">
                  <c:v>19.084999999999987</c:v>
                </c:pt>
                <c:pt idx="1022">
                  <c:v>18.88</c:v>
                </c:pt>
                <c:pt idx="1023">
                  <c:v>19.204000000000001</c:v>
                </c:pt>
                <c:pt idx="1024">
                  <c:v>19.102</c:v>
                </c:pt>
                <c:pt idx="1025">
                  <c:v>19.213000000000001</c:v>
                </c:pt>
                <c:pt idx="1026">
                  <c:v>19.457000000000001</c:v>
                </c:pt>
                <c:pt idx="1027">
                  <c:v>19.135000000000005</c:v>
                </c:pt>
                <c:pt idx="1028">
                  <c:v>19.300999999999988</c:v>
                </c:pt>
                <c:pt idx="1029">
                  <c:v>19.285999999999824</c:v>
                </c:pt>
                <c:pt idx="1030">
                  <c:v>21.231999999999999</c:v>
                </c:pt>
                <c:pt idx="1031">
                  <c:v>20.026</c:v>
                </c:pt>
                <c:pt idx="1032">
                  <c:v>20.131000000000135</c:v>
                </c:pt>
                <c:pt idx="1033">
                  <c:v>21.09</c:v>
                </c:pt>
                <c:pt idx="1034">
                  <c:v>20.731000000000005</c:v>
                </c:pt>
                <c:pt idx="1035">
                  <c:v>20.308</c:v>
                </c:pt>
                <c:pt idx="1036">
                  <c:v>20.277999999999999</c:v>
                </c:pt>
                <c:pt idx="1037">
                  <c:v>20.329000000000001</c:v>
                </c:pt>
                <c:pt idx="1038">
                  <c:v>20.872</c:v>
                </c:pt>
                <c:pt idx="1039">
                  <c:v>20.527999999999999</c:v>
                </c:pt>
                <c:pt idx="1040">
                  <c:v>20.84</c:v>
                </c:pt>
                <c:pt idx="1041">
                  <c:v>21.584</c:v>
                </c:pt>
                <c:pt idx="1042">
                  <c:v>20.6</c:v>
                </c:pt>
                <c:pt idx="1043">
                  <c:v>20.367999999999999</c:v>
                </c:pt>
                <c:pt idx="1044">
                  <c:v>21.274000000000001</c:v>
                </c:pt>
                <c:pt idx="1045">
                  <c:v>21.625</c:v>
                </c:pt>
                <c:pt idx="1046">
                  <c:v>20.959</c:v>
                </c:pt>
                <c:pt idx="1047">
                  <c:v>20.846</c:v>
                </c:pt>
                <c:pt idx="1048">
                  <c:v>20.106999999999999</c:v>
                </c:pt>
                <c:pt idx="1049">
                  <c:v>20.407</c:v>
                </c:pt>
                <c:pt idx="1050">
                  <c:v>20.85</c:v>
                </c:pt>
                <c:pt idx="1051">
                  <c:v>20.756</c:v>
                </c:pt>
                <c:pt idx="1052">
                  <c:v>20.8</c:v>
                </c:pt>
                <c:pt idx="1053">
                  <c:v>20.692</c:v>
                </c:pt>
                <c:pt idx="1054">
                  <c:v>20.67</c:v>
                </c:pt>
                <c:pt idx="1055">
                  <c:v>20.998999999999889</c:v>
                </c:pt>
                <c:pt idx="1056">
                  <c:v>20.610000000000031</c:v>
                </c:pt>
                <c:pt idx="1057">
                  <c:v>21.815000000000001</c:v>
                </c:pt>
                <c:pt idx="1058">
                  <c:v>20.812000000000001</c:v>
                </c:pt>
                <c:pt idx="1059">
                  <c:v>21.533000000000001</c:v>
                </c:pt>
                <c:pt idx="1060">
                  <c:v>20.774000000000001</c:v>
                </c:pt>
                <c:pt idx="1061">
                  <c:v>20.895</c:v>
                </c:pt>
                <c:pt idx="1062">
                  <c:v>21.013000000000005</c:v>
                </c:pt>
                <c:pt idx="1063">
                  <c:v>21.884</c:v>
                </c:pt>
                <c:pt idx="1064">
                  <c:v>22.166</c:v>
                </c:pt>
                <c:pt idx="1065">
                  <c:v>22.033000000000001</c:v>
                </c:pt>
                <c:pt idx="1066">
                  <c:v>21.667999999999999</c:v>
                </c:pt>
                <c:pt idx="1067">
                  <c:v>21.721999999999987</c:v>
                </c:pt>
                <c:pt idx="1068">
                  <c:v>20.553999999999988</c:v>
                </c:pt>
                <c:pt idx="1069">
                  <c:v>22.076000000000001</c:v>
                </c:pt>
                <c:pt idx="1070">
                  <c:v>21.181999999999999</c:v>
                </c:pt>
                <c:pt idx="1071">
                  <c:v>21.734000000000005</c:v>
                </c:pt>
                <c:pt idx="1072">
                  <c:v>21.986999999999842</c:v>
                </c:pt>
                <c:pt idx="1073">
                  <c:v>22.239000000000001</c:v>
                </c:pt>
                <c:pt idx="1074">
                  <c:v>22.036000000000001</c:v>
                </c:pt>
                <c:pt idx="1075">
                  <c:v>22.713000000000001</c:v>
                </c:pt>
                <c:pt idx="1076">
                  <c:v>22.19</c:v>
                </c:pt>
                <c:pt idx="1077">
                  <c:v>21.967999999999989</c:v>
                </c:pt>
                <c:pt idx="1078">
                  <c:v>22.306000000000001</c:v>
                </c:pt>
                <c:pt idx="1079">
                  <c:v>22.084</c:v>
                </c:pt>
                <c:pt idx="1080">
                  <c:v>22.901999999999987</c:v>
                </c:pt>
                <c:pt idx="1081">
                  <c:v>23.256</c:v>
                </c:pt>
                <c:pt idx="1082">
                  <c:v>22.863</c:v>
                </c:pt>
                <c:pt idx="1083">
                  <c:v>22.834000000000035</c:v>
                </c:pt>
                <c:pt idx="1084">
                  <c:v>22.099</c:v>
                </c:pt>
                <c:pt idx="1085">
                  <c:v>22.02</c:v>
                </c:pt>
                <c:pt idx="1086">
                  <c:v>22.420999999999989</c:v>
                </c:pt>
                <c:pt idx="1087">
                  <c:v>22.695</c:v>
                </c:pt>
                <c:pt idx="1088">
                  <c:v>21.830000000000005</c:v>
                </c:pt>
                <c:pt idx="1089">
                  <c:v>21.507000000000001</c:v>
                </c:pt>
                <c:pt idx="1090">
                  <c:v>21.401999999999987</c:v>
                </c:pt>
                <c:pt idx="1091">
                  <c:v>22.817000000000135</c:v>
                </c:pt>
                <c:pt idx="1092">
                  <c:v>23.001000000000001</c:v>
                </c:pt>
                <c:pt idx="1093">
                  <c:v>22.911000000000001</c:v>
                </c:pt>
                <c:pt idx="1094">
                  <c:v>22.815000000000001</c:v>
                </c:pt>
                <c:pt idx="1095">
                  <c:v>23.512</c:v>
                </c:pt>
                <c:pt idx="1096">
                  <c:v>22.85</c:v>
                </c:pt>
                <c:pt idx="1097">
                  <c:v>22.957999999999988</c:v>
                </c:pt>
                <c:pt idx="1098">
                  <c:v>23.652999999999999</c:v>
                </c:pt>
                <c:pt idx="1099">
                  <c:v>22.931999999999999</c:v>
                </c:pt>
                <c:pt idx="1100">
                  <c:v>22.610000000000031</c:v>
                </c:pt>
                <c:pt idx="1101">
                  <c:v>22.934000000000001</c:v>
                </c:pt>
                <c:pt idx="1102">
                  <c:v>23.177000000000035</c:v>
                </c:pt>
                <c:pt idx="1103">
                  <c:v>22.427</c:v>
                </c:pt>
                <c:pt idx="1104">
                  <c:v>22.830000000000005</c:v>
                </c:pt>
                <c:pt idx="1105">
                  <c:v>22.248999999999889</c:v>
                </c:pt>
                <c:pt idx="1106">
                  <c:v>22.6</c:v>
                </c:pt>
                <c:pt idx="1107">
                  <c:v>22.370999999999999</c:v>
                </c:pt>
                <c:pt idx="1108">
                  <c:v>21.777999999999999</c:v>
                </c:pt>
                <c:pt idx="1109">
                  <c:v>23.375</c:v>
                </c:pt>
                <c:pt idx="1110">
                  <c:v>22.327000000000005</c:v>
                </c:pt>
                <c:pt idx="1111">
                  <c:v>23.687999999999999</c:v>
                </c:pt>
                <c:pt idx="1112">
                  <c:v>22.661999999999999</c:v>
                </c:pt>
                <c:pt idx="1113">
                  <c:v>23.561</c:v>
                </c:pt>
                <c:pt idx="1114">
                  <c:v>22.9</c:v>
                </c:pt>
                <c:pt idx="1115">
                  <c:v>23.372</c:v>
                </c:pt>
                <c:pt idx="1116">
                  <c:v>22.338000000000001</c:v>
                </c:pt>
                <c:pt idx="1117">
                  <c:v>22.800999999999988</c:v>
                </c:pt>
                <c:pt idx="1118">
                  <c:v>23.231999999999999</c:v>
                </c:pt>
                <c:pt idx="1119">
                  <c:v>23.105</c:v>
                </c:pt>
                <c:pt idx="1120">
                  <c:v>22.774999999999999</c:v>
                </c:pt>
                <c:pt idx="1121">
                  <c:v>23.134000000000135</c:v>
                </c:pt>
                <c:pt idx="1122">
                  <c:v>22.986999999999842</c:v>
                </c:pt>
                <c:pt idx="1123">
                  <c:v>22.052</c:v>
                </c:pt>
                <c:pt idx="1124">
                  <c:v>22.795000000000002</c:v>
                </c:pt>
                <c:pt idx="1125">
                  <c:v>22.327999999999999</c:v>
                </c:pt>
                <c:pt idx="1126">
                  <c:v>22.053999999999988</c:v>
                </c:pt>
                <c:pt idx="1127">
                  <c:v>22.787999999999986</c:v>
                </c:pt>
                <c:pt idx="1128">
                  <c:v>22.77</c:v>
                </c:pt>
                <c:pt idx="1129">
                  <c:v>21.638000000000005</c:v>
                </c:pt>
                <c:pt idx="1130">
                  <c:v>22.016999999999999</c:v>
                </c:pt>
                <c:pt idx="1131">
                  <c:v>21.424999999999986</c:v>
                </c:pt>
                <c:pt idx="1132">
                  <c:v>22.949000000000002</c:v>
                </c:pt>
                <c:pt idx="1133">
                  <c:v>22.62</c:v>
                </c:pt>
                <c:pt idx="1134">
                  <c:v>22.113000000000035</c:v>
                </c:pt>
                <c:pt idx="1135">
                  <c:v>22.654000000000035</c:v>
                </c:pt>
                <c:pt idx="1136">
                  <c:v>22.837000000000035</c:v>
                </c:pt>
                <c:pt idx="1137">
                  <c:v>23.433</c:v>
                </c:pt>
                <c:pt idx="1138">
                  <c:v>23.222999999999889</c:v>
                </c:pt>
                <c:pt idx="1139">
                  <c:v>22.832000000000001</c:v>
                </c:pt>
                <c:pt idx="1140">
                  <c:v>22.175999999999988</c:v>
                </c:pt>
                <c:pt idx="1141">
                  <c:v>22.225999999999889</c:v>
                </c:pt>
                <c:pt idx="1142">
                  <c:v>22.725999999999889</c:v>
                </c:pt>
                <c:pt idx="1143">
                  <c:v>22.581</c:v>
                </c:pt>
                <c:pt idx="1144">
                  <c:v>21.785999999999824</c:v>
                </c:pt>
                <c:pt idx="1145">
                  <c:v>23.187999999999999</c:v>
                </c:pt>
                <c:pt idx="1146">
                  <c:v>23.114999999999998</c:v>
                </c:pt>
                <c:pt idx="1147">
                  <c:v>22.536999999999999</c:v>
                </c:pt>
                <c:pt idx="1148">
                  <c:v>22.285999999999824</c:v>
                </c:pt>
                <c:pt idx="1149">
                  <c:v>22.754000000000001</c:v>
                </c:pt>
                <c:pt idx="1150">
                  <c:v>23.137000000000135</c:v>
                </c:pt>
                <c:pt idx="1151">
                  <c:v>22.609000000000005</c:v>
                </c:pt>
                <c:pt idx="1152">
                  <c:v>22.667000000000005</c:v>
                </c:pt>
                <c:pt idx="1153">
                  <c:v>23.509</c:v>
                </c:pt>
                <c:pt idx="1154">
                  <c:v>22.641999999999999</c:v>
                </c:pt>
                <c:pt idx="1155">
                  <c:v>23.763999999999989</c:v>
                </c:pt>
                <c:pt idx="1156">
                  <c:v>23.154000000000035</c:v>
                </c:pt>
                <c:pt idx="1157">
                  <c:v>23.047000000000001</c:v>
                </c:pt>
                <c:pt idx="1158">
                  <c:v>24.06</c:v>
                </c:pt>
                <c:pt idx="1159">
                  <c:v>23.941999999999986</c:v>
                </c:pt>
                <c:pt idx="1160">
                  <c:v>23.055</c:v>
                </c:pt>
                <c:pt idx="1161">
                  <c:v>22.713000000000001</c:v>
                </c:pt>
                <c:pt idx="1162">
                  <c:v>22.850999999999999</c:v>
                </c:pt>
                <c:pt idx="1163">
                  <c:v>23.350999999999999</c:v>
                </c:pt>
                <c:pt idx="1164">
                  <c:v>23.611000000000157</c:v>
                </c:pt>
                <c:pt idx="1165">
                  <c:v>23.939</c:v>
                </c:pt>
                <c:pt idx="1166">
                  <c:v>23.544</c:v>
                </c:pt>
                <c:pt idx="1167">
                  <c:v>22.5</c:v>
                </c:pt>
                <c:pt idx="1168">
                  <c:v>23.521000000000001</c:v>
                </c:pt>
                <c:pt idx="1169">
                  <c:v>23.917000000000005</c:v>
                </c:pt>
                <c:pt idx="1170">
                  <c:v>23.419</c:v>
                </c:pt>
                <c:pt idx="1171">
                  <c:v>23.263999999999989</c:v>
                </c:pt>
                <c:pt idx="1172">
                  <c:v>23.484999999999989</c:v>
                </c:pt>
                <c:pt idx="1173">
                  <c:v>23.288999999999831</c:v>
                </c:pt>
                <c:pt idx="1174">
                  <c:v>23.896000000000001</c:v>
                </c:pt>
                <c:pt idx="1175">
                  <c:v>23.966999999999889</c:v>
                </c:pt>
                <c:pt idx="1176">
                  <c:v>22.957999999999988</c:v>
                </c:pt>
                <c:pt idx="1177">
                  <c:v>23.741</c:v>
                </c:pt>
                <c:pt idx="1178">
                  <c:v>23.303000000000001</c:v>
                </c:pt>
                <c:pt idx="1179">
                  <c:v>23.574000000000005</c:v>
                </c:pt>
                <c:pt idx="1180">
                  <c:v>23.774999999999999</c:v>
                </c:pt>
                <c:pt idx="1181">
                  <c:v>23.927999999999987</c:v>
                </c:pt>
                <c:pt idx="1182">
                  <c:v>23.477</c:v>
                </c:pt>
                <c:pt idx="1183">
                  <c:v>22.907</c:v>
                </c:pt>
                <c:pt idx="1184">
                  <c:v>23.17</c:v>
                </c:pt>
                <c:pt idx="1185">
                  <c:v>23.390999999999988</c:v>
                </c:pt>
                <c:pt idx="1186">
                  <c:v>24.172000000000001</c:v>
                </c:pt>
                <c:pt idx="1187">
                  <c:v>23.901</c:v>
                </c:pt>
                <c:pt idx="1188">
                  <c:v>23.277999999999999</c:v>
                </c:pt>
                <c:pt idx="1189">
                  <c:v>23.876999999999999</c:v>
                </c:pt>
                <c:pt idx="1190">
                  <c:v>24.486999999999842</c:v>
                </c:pt>
                <c:pt idx="1191">
                  <c:v>23.343</c:v>
                </c:pt>
                <c:pt idx="1192">
                  <c:v>23.947999999999986</c:v>
                </c:pt>
                <c:pt idx="1193">
                  <c:v>22.939</c:v>
                </c:pt>
                <c:pt idx="1194">
                  <c:v>23.167999999999999</c:v>
                </c:pt>
                <c:pt idx="1195">
                  <c:v>23.393000000000001</c:v>
                </c:pt>
                <c:pt idx="1196">
                  <c:v>23.064999999999987</c:v>
                </c:pt>
                <c:pt idx="1197">
                  <c:v>23.614000000000161</c:v>
                </c:pt>
                <c:pt idx="1198">
                  <c:v>23.495999999999889</c:v>
                </c:pt>
                <c:pt idx="1199">
                  <c:v>23.310000000000031</c:v>
                </c:pt>
                <c:pt idx="1200">
                  <c:v>24.192</c:v>
                </c:pt>
                <c:pt idx="1201">
                  <c:v>23.52</c:v>
                </c:pt>
                <c:pt idx="1202">
                  <c:v>22.888999999999989</c:v>
                </c:pt>
                <c:pt idx="1203">
                  <c:v>23.096</c:v>
                </c:pt>
                <c:pt idx="1204">
                  <c:v>22.933</c:v>
                </c:pt>
                <c:pt idx="1205">
                  <c:v>22.978999999999989</c:v>
                </c:pt>
                <c:pt idx="1206">
                  <c:v>22.68</c:v>
                </c:pt>
                <c:pt idx="1207">
                  <c:v>23.055</c:v>
                </c:pt>
                <c:pt idx="1208">
                  <c:v>23.329000000000001</c:v>
                </c:pt>
                <c:pt idx="1209">
                  <c:v>23.573</c:v>
                </c:pt>
                <c:pt idx="1210">
                  <c:v>23.376000000000001</c:v>
                </c:pt>
                <c:pt idx="1211">
                  <c:v>24.138000000000005</c:v>
                </c:pt>
                <c:pt idx="1212">
                  <c:v>23.467999999999989</c:v>
                </c:pt>
                <c:pt idx="1213">
                  <c:v>23.254999999999999</c:v>
                </c:pt>
                <c:pt idx="1214">
                  <c:v>23.364000000000001</c:v>
                </c:pt>
                <c:pt idx="1215">
                  <c:v>23.797000000000001</c:v>
                </c:pt>
                <c:pt idx="1216">
                  <c:v>23.766999999999989</c:v>
                </c:pt>
                <c:pt idx="1217">
                  <c:v>23.317000000000135</c:v>
                </c:pt>
                <c:pt idx="1218">
                  <c:v>22.261999999999986</c:v>
                </c:pt>
                <c:pt idx="1219">
                  <c:v>22.744</c:v>
                </c:pt>
                <c:pt idx="1220">
                  <c:v>23.944999999999986</c:v>
                </c:pt>
                <c:pt idx="1221">
                  <c:v>23.440999999999889</c:v>
                </c:pt>
                <c:pt idx="1222">
                  <c:v>23.234000000000005</c:v>
                </c:pt>
                <c:pt idx="1223">
                  <c:v>22.9</c:v>
                </c:pt>
                <c:pt idx="1224">
                  <c:v>23.474999999999987</c:v>
                </c:pt>
                <c:pt idx="1225">
                  <c:v>23.042000000000002</c:v>
                </c:pt>
                <c:pt idx="1226">
                  <c:v>24.055</c:v>
                </c:pt>
                <c:pt idx="1227">
                  <c:v>24.135000000000005</c:v>
                </c:pt>
                <c:pt idx="1228">
                  <c:v>23.55</c:v>
                </c:pt>
                <c:pt idx="1229">
                  <c:v>23.545999999999989</c:v>
                </c:pt>
                <c:pt idx="1230">
                  <c:v>23.056999999999999</c:v>
                </c:pt>
                <c:pt idx="1231">
                  <c:v>23.959</c:v>
                </c:pt>
                <c:pt idx="1232">
                  <c:v>23.297999999999988</c:v>
                </c:pt>
                <c:pt idx="1233">
                  <c:v>22.881999999999987</c:v>
                </c:pt>
                <c:pt idx="1234">
                  <c:v>22.947999999999986</c:v>
                </c:pt>
                <c:pt idx="1235">
                  <c:v>22.977</c:v>
                </c:pt>
                <c:pt idx="1236">
                  <c:v>23.754999999999999</c:v>
                </c:pt>
                <c:pt idx="1237">
                  <c:v>22.890999999999988</c:v>
                </c:pt>
                <c:pt idx="1238">
                  <c:v>23.784999999999989</c:v>
                </c:pt>
                <c:pt idx="1239">
                  <c:v>22.971999999999987</c:v>
                </c:pt>
                <c:pt idx="1240">
                  <c:v>22.764999999999986</c:v>
                </c:pt>
                <c:pt idx="1241">
                  <c:v>22.434000000000001</c:v>
                </c:pt>
                <c:pt idx="1242">
                  <c:v>23.5</c:v>
                </c:pt>
                <c:pt idx="1243">
                  <c:v>23.536999999999999</c:v>
                </c:pt>
                <c:pt idx="1244">
                  <c:v>23.413</c:v>
                </c:pt>
                <c:pt idx="1245">
                  <c:v>22.978000000000002</c:v>
                </c:pt>
                <c:pt idx="1246">
                  <c:v>23.341999999999999</c:v>
                </c:pt>
                <c:pt idx="1247">
                  <c:v>23.241999999999987</c:v>
                </c:pt>
                <c:pt idx="1248">
                  <c:v>22.334000000000035</c:v>
                </c:pt>
                <c:pt idx="1249">
                  <c:v>22.187999999999999</c:v>
                </c:pt>
                <c:pt idx="1250">
                  <c:v>23.538</c:v>
                </c:pt>
                <c:pt idx="1251">
                  <c:v>22.399000000000001</c:v>
                </c:pt>
                <c:pt idx="1252">
                  <c:v>23.061</c:v>
                </c:pt>
                <c:pt idx="1253">
                  <c:v>23.617000000000164</c:v>
                </c:pt>
                <c:pt idx="1254">
                  <c:v>22.901</c:v>
                </c:pt>
                <c:pt idx="1255">
                  <c:v>23.486999999999842</c:v>
                </c:pt>
                <c:pt idx="1256">
                  <c:v>22.652999999999999</c:v>
                </c:pt>
                <c:pt idx="1257">
                  <c:v>22.856000000000005</c:v>
                </c:pt>
                <c:pt idx="1258">
                  <c:v>23.835000000000001</c:v>
                </c:pt>
                <c:pt idx="1259">
                  <c:v>22.556999999999999</c:v>
                </c:pt>
                <c:pt idx="1260">
                  <c:v>23.076000000000001</c:v>
                </c:pt>
                <c:pt idx="1261">
                  <c:v>23.315000000000001</c:v>
                </c:pt>
                <c:pt idx="1262">
                  <c:v>23.513999999999999</c:v>
                </c:pt>
                <c:pt idx="1263">
                  <c:v>22.444999999999986</c:v>
                </c:pt>
                <c:pt idx="1264">
                  <c:v>22.267999999999986</c:v>
                </c:pt>
                <c:pt idx="1265">
                  <c:v>22.544</c:v>
                </c:pt>
                <c:pt idx="1266">
                  <c:v>23.335999999999999</c:v>
                </c:pt>
                <c:pt idx="1267">
                  <c:v>22.564</c:v>
                </c:pt>
                <c:pt idx="1268">
                  <c:v>22.506</c:v>
                </c:pt>
                <c:pt idx="1269">
                  <c:v>23.045999999999989</c:v>
                </c:pt>
                <c:pt idx="1270">
                  <c:v>22.224999999999987</c:v>
                </c:pt>
                <c:pt idx="1271">
                  <c:v>22.346</c:v>
                </c:pt>
                <c:pt idx="1272">
                  <c:v>22.716999999999999</c:v>
                </c:pt>
                <c:pt idx="1273">
                  <c:v>22.579000000000001</c:v>
                </c:pt>
                <c:pt idx="1274">
                  <c:v>22.523</c:v>
                </c:pt>
                <c:pt idx="1275">
                  <c:v>22.744</c:v>
                </c:pt>
                <c:pt idx="1276">
                  <c:v>22.751000000000001</c:v>
                </c:pt>
                <c:pt idx="1277">
                  <c:v>23.439999999999987</c:v>
                </c:pt>
                <c:pt idx="1278">
                  <c:v>22.846</c:v>
                </c:pt>
                <c:pt idx="1279">
                  <c:v>22.869</c:v>
                </c:pt>
                <c:pt idx="1280">
                  <c:v>22.565999999999889</c:v>
                </c:pt>
                <c:pt idx="1281">
                  <c:v>22.960999999999846</c:v>
                </c:pt>
                <c:pt idx="1282">
                  <c:v>23.443999999999889</c:v>
                </c:pt>
                <c:pt idx="1283">
                  <c:v>22.593</c:v>
                </c:pt>
                <c:pt idx="1284">
                  <c:v>23.09</c:v>
                </c:pt>
                <c:pt idx="1285">
                  <c:v>22.881999999999987</c:v>
                </c:pt>
                <c:pt idx="1286">
                  <c:v>22.86</c:v>
                </c:pt>
                <c:pt idx="1287">
                  <c:v>23.212</c:v>
                </c:pt>
                <c:pt idx="1288">
                  <c:v>22.524000000000001</c:v>
                </c:pt>
                <c:pt idx="1289">
                  <c:v>22.847000000000001</c:v>
                </c:pt>
                <c:pt idx="1290">
                  <c:v>23.618000000000031</c:v>
                </c:pt>
                <c:pt idx="1291">
                  <c:v>23.245999999999889</c:v>
                </c:pt>
                <c:pt idx="1292">
                  <c:v>22.727</c:v>
                </c:pt>
                <c:pt idx="1293">
                  <c:v>22.937999999999999</c:v>
                </c:pt>
                <c:pt idx="1294">
                  <c:v>22.797999999999988</c:v>
                </c:pt>
                <c:pt idx="1295">
                  <c:v>21.449000000000002</c:v>
                </c:pt>
                <c:pt idx="1296">
                  <c:v>23.310000000000031</c:v>
                </c:pt>
                <c:pt idx="1297">
                  <c:v>22.181999999999999</c:v>
                </c:pt>
                <c:pt idx="1298">
                  <c:v>23.504000000000001</c:v>
                </c:pt>
                <c:pt idx="1299">
                  <c:v>23.474999999999987</c:v>
                </c:pt>
                <c:pt idx="1300">
                  <c:v>22.277000000000001</c:v>
                </c:pt>
                <c:pt idx="1301">
                  <c:v>22.632000000000001</c:v>
                </c:pt>
                <c:pt idx="1302">
                  <c:v>23.419</c:v>
                </c:pt>
                <c:pt idx="1303">
                  <c:v>23.388000000000002</c:v>
                </c:pt>
                <c:pt idx="1304">
                  <c:v>23.239000000000001</c:v>
                </c:pt>
                <c:pt idx="1305">
                  <c:v>22.652999999999999</c:v>
                </c:pt>
                <c:pt idx="1306">
                  <c:v>23.477</c:v>
                </c:pt>
                <c:pt idx="1307">
                  <c:v>22.446999999999989</c:v>
                </c:pt>
                <c:pt idx="1308">
                  <c:v>22.765999999999838</c:v>
                </c:pt>
                <c:pt idx="1309">
                  <c:v>23.196000000000005</c:v>
                </c:pt>
                <c:pt idx="1310">
                  <c:v>23.225999999999889</c:v>
                </c:pt>
                <c:pt idx="1311">
                  <c:v>23.286999999999889</c:v>
                </c:pt>
                <c:pt idx="1312">
                  <c:v>23.074999999999999</c:v>
                </c:pt>
                <c:pt idx="1313">
                  <c:v>22.927999999999987</c:v>
                </c:pt>
                <c:pt idx="1314">
                  <c:v>22.809000000000001</c:v>
                </c:pt>
                <c:pt idx="1315">
                  <c:v>22.870999999999999</c:v>
                </c:pt>
                <c:pt idx="1316">
                  <c:v>22.617000000000164</c:v>
                </c:pt>
                <c:pt idx="1317">
                  <c:v>23.317000000000135</c:v>
                </c:pt>
                <c:pt idx="1318">
                  <c:v>22.396999999999988</c:v>
                </c:pt>
                <c:pt idx="1319">
                  <c:v>22.751999999999999</c:v>
                </c:pt>
                <c:pt idx="1320">
                  <c:v>23.257000000000001</c:v>
                </c:pt>
                <c:pt idx="1321">
                  <c:v>22.712</c:v>
                </c:pt>
                <c:pt idx="1322">
                  <c:v>22.594000000000001</c:v>
                </c:pt>
                <c:pt idx="1323">
                  <c:v>22.53</c:v>
                </c:pt>
                <c:pt idx="1324">
                  <c:v>23.048999999999989</c:v>
                </c:pt>
                <c:pt idx="1325">
                  <c:v>23.138000000000005</c:v>
                </c:pt>
                <c:pt idx="1326">
                  <c:v>22.834000000000035</c:v>
                </c:pt>
                <c:pt idx="1327">
                  <c:v>23.21</c:v>
                </c:pt>
                <c:pt idx="1328">
                  <c:v>22.350999999999999</c:v>
                </c:pt>
                <c:pt idx="1329">
                  <c:v>22.91</c:v>
                </c:pt>
                <c:pt idx="1330">
                  <c:v>22.867999999999999</c:v>
                </c:pt>
                <c:pt idx="1331">
                  <c:v>23.302</c:v>
                </c:pt>
                <c:pt idx="1332">
                  <c:v>23.661999999999999</c:v>
                </c:pt>
                <c:pt idx="1333">
                  <c:v>22.447999999999986</c:v>
                </c:pt>
                <c:pt idx="1334">
                  <c:v>22.530999999999999</c:v>
                </c:pt>
                <c:pt idx="1335">
                  <c:v>23.056000000000001</c:v>
                </c:pt>
                <c:pt idx="1336">
                  <c:v>22.830000000000005</c:v>
                </c:pt>
                <c:pt idx="1337">
                  <c:v>22.396999999999988</c:v>
                </c:pt>
                <c:pt idx="1338">
                  <c:v>22.724999999999987</c:v>
                </c:pt>
                <c:pt idx="1339">
                  <c:v>22.248999999999889</c:v>
                </c:pt>
                <c:pt idx="1340">
                  <c:v>22.007000000000001</c:v>
                </c:pt>
                <c:pt idx="1341">
                  <c:v>22.547999999999988</c:v>
                </c:pt>
                <c:pt idx="1342">
                  <c:v>22.907999999999987</c:v>
                </c:pt>
                <c:pt idx="1343">
                  <c:v>22.281999999999989</c:v>
                </c:pt>
                <c:pt idx="1344">
                  <c:v>21.901</c:v>
                </c:pt>
                <c:pt idx="1345">
                  <c:v>22.088999999999889</c:v>
                </c:pt>
                <c:pt idx="1346">
                  <c:v>22.196000000000005</c:v>
                </c:pt>
                <c:pt idx="1347">
                  <c:v>22.978999999999989</c:v>
                </c:pt>
                <c:pt idx="1348">
                  <c:v>22.381999999999987</c:v>
                </c:pt>
                <c:pt idx="1349">
                  <c:v>22.140999999999988</c:v>
                </c:pt>
                <c:pt idx="1350">
                  <c:v>22.466999999999889</c:v>
                </c:pt>
                <c:pt idx="1351">
                  <c:v>22.645</c:v>
                </c:pt>
                <c:pt idx="1352">
                  <c:v>23.021000000000001</c:v>
                </c:pt>
                <c:pt idx="1353">
                  <c:v>21.917999999999999</c:v>
                </c:pt>
                <c:pt idx="1354">
                  <c:v>22.341000000000001</c:v>
                </c:pt>
                <c:pt idx="1355">
                  <c:v>22.946000000000002</c:v>
                </c:pt>
                <c:pt idx="1356">
                  <c:v>22.103999999999999</c:v>
                </c:pt>
                <c:pt idx="1357">
                  <c:v>22.285999999999824</c:v>
                </c:pt>
                <c:pt idx="1358">
                  <c:v>22.911999999999999</c:v>
                </c:pt>
                <c:pt idx="1359">
                  <c:v>22.053999999999988</c:v>
                </c:pt>
                <c:pt idx="1360">
                  <c:v>22.832000000000001</c:v>
                </c:pt>
                <c:pt idx="1361">
                  <c:v>22.227</c:v>
                </c:pt>
                <c:pt idx="1362">
                  <c:v>22.306999999999999</c:v>
                </c:pt>
                <c:pt idx="1363">
                  <c:v>21.77</c:v>
                </c:pt>
                <c:pt idx="1364">
                  <c:v>22.152999999999999</c:v>
                </c:pt>
                <c:pt idx="1365">
                  <c:v>22.867000000000001</c:v>
                </c:pt>
                <c:pt idx="1366">
                  <c:v>22.388999999999989</c:v>
                </c:pt>
                <c:pt idx="1367">
                  <c:v>22.251999999999999</c:v>
                </c:pt>
                <c:pt idx="1368">
                  <c:v>22.901</c:v>
                </c:pt>
                <c:pt idx="1369">
                  <c:v>22.041</c:v>
                </c:pt>
                <c:pt idx="1370">
                  <c:v>21.667000000000005</c:v>
                </c:pt>
                <c:pt idx="1371">
                  <c:v>21.984999999999989</c:v>
                </c:pt>
                <c:pt idx="1372">
                  <c:v>21.417999999999999</c:v>
                </c:pt>
                <c:pt idx="1373">
                  <c:v>22.138000000000005</c:v>
                </c:pt>
                <c:pt idx="1374">
                  <c:v>22.518000000000001</c:v>
                </c:pt>
                <c:pt idx="1375">
                  <c:v>22.454000000000001</c:v>
                </c:pt>
                <c:pt idx="1376">
                  <c:v>21.754000000000001</c:v>
                </c:pt>
                <c:pt idx="1377">
                  <c:v>21.774999999999999</c:v>
                </c:pt>
                <c:pt idx="1378">
                  <c:v>22.577999999999999</c:v>
                </c:pt>
                <c:pt idx="1379">
                  <c:v>22.73</c:v>
                </c:pt>
                <c:pt idx="1380">
                  <c:v>21.924999999999986</c:v>
                </c:pt>
                <c:pt idx="1381">
                  <c:v>22.919999999999987</c:v>
                </c:pt>
                <c:pt idx="1382">
                  <c:v>22.891999999999999</c:v>
                </c:pt>
                <c:pt idx="1383">
                  <c:v>23.013000000000005</c:v>
                </c:pt>
                <c:pt idx="1384">
                  <c:v>21.771999999999988</c:v>
                </c:pt>
                <c:pt idx="1385">
                  <c:v>22.461999999999989</c:v>
                </c:pt>
                <c:pt idx="1386">
                  <c:v>21.763000000000002</c:v>
                </c:pt>
                <c:pt idx="1387">
                  <c:v>21.751999999999999</c:v>
                </c:pt>
                <c:pt idx="1388">
                  <c:v>22.707000000000001</c:v>
                </c:pt>
                <c:pt idx="1389">
                  <c:v>21.738</c:v>
                </c:pt>
                <c:pt idx="1390">
                  <c:v>22.221999999999987</c:v>
                </c:pt>
                <c:pt idx="1391">
                  <c:v>22.190999999999999</c:v>
                </c:pt>
                <c:pt idx="1392">
                  <c:v>22.109000000000005</c:v>
                </c:pt>
                <c:pt idx="1393">
                  <c:v>22.390999999999988</c:v>
                </c:pt>
                <c:pt idx="1394">
                  <c:v>21.971</c:v>
                </c:pt>
                <c:pt idx="1395">
                  <c:v>22.693999999999999</c:v>
                </c:pt>
                <c:pt idx="1396">
                  <c:v>22.015999999999988</c:v>
                </c:pt>
                <c:pt idx="1397">
                  <c:v>22.971999999999987</c:v>
                </c:pt>
                <c:pt idx="1398">
                  <c:v>22.550999999999988</c:v>
                </c:pt>
                <c:pt idx="1399">
                  <c:v>22.943999999999889</c:v>
                </c:pt>
                <c:pt idx="1400">
                  <c:v>21.616000000000035</c:v>
                </c:pt>
                <c:pt idx="1401">
                  <c:v>21.9</c:v>
                </c:pt>
                <c:pt idx="1402">
                  <c:v>21.667999999999999</c:v>
                </c:pt>
                <c:pt idx="1403">
                  <c:v>21.291</c:v>
                </c:pt>
                <c:pt idx="1404">
                  <c:v>22.582999999999842</c:v>
                </c:pt>
                <c:pt idx="1405">
                  <c:v>22.6</c:v>
                </c:pt>
                <c:pt idx="1406">
                  <c:v>22.294</c:v>
                </c:pt>
                <c:pt idx="1407">
                  <c:v>22.675999999999988</c:v>
                </c:pt>
                <c:pt idx="1408">
                  <c:v>22.318999999999999</c:v>
                </c:pt>
                <c:pt idx="1409">
                  <c:v>22.835999999999999</c:v>
                </c:pt>
                <c:pt idx="1410">
                  <c:v>22.792000000000002</c:v>
                </c:pt>
                <c:pt idx="1411">
                  <c:v>22.85</c:v>
                </c:pt>
                <c:pt idx="1412">
                  <c:v>21.808</c:v>
                </c:pt>
                <c:pt idx="1413">
                  <c:v>22.118000000000031</c:v>
                </c:pt>
                <c:pt idx="1414">
                  <c:v>22.457999999999988</c:v>
                </c:pt>
                <c:pt idx="1415">
                  <c:v>22.157000000000131</c:v>
                </c:pt>
                <c:pt idx="1416">
                  <c:v>22.643999999999988</c:v>
                </c:pt>
                <c:pt idx="1417">
                  <c:v>22.114999999999998</c:v>
                </c:pt>
                <c:pt idx="1418">
                  <c:v>21.850999999999999</c:v>
                </c:pt>
                <c:pt idx="1419">
                  <c:v>22.177000000000035</c:v>
                </c:pt>
                <c:pt idx="1420">
                  <c:v>22.806000000000001</c:v>
                </c:pt>
                <c:pt idx="1421">
                  <c:v>22.419999999999987</c:v>
                </c:pt>
                <c:pt idx="1422">
                  <c:v>20.600999999999999</c:v>
                </c:pt>
                <c:pt idx="1423">
                  <c:v>22.338000000000001</c:v>
                </c:pt>
                <c:pt idx="1424">
                  <c:v>23.09</c:v>
                </c:pt>
                <c:pt idx="1425">
                  <c:v>22.861000000000001</c:v>
                </c:pt>
                <c:pt idx="1426">
                  <c:v>21.84</c:v>
                </c:pt>
                <c:pt idx="1427">
                  <c:v>21.43</c:v>
                </c:pt>
                <c:pt idx="1428">
                  <c:v>22.456</c:v>
                </c:pt>
                <c:pt idx="1429">
                  <c:v>22.096</c:v>
                </c:pt>
                <c:pt idx="1430">
                  <c:v>21.881999999999987</c:v>
                </c:pt>
                <c:pt idx="1431">
                  <c:v>22.23</c:v>
                </c:pt>
                <c:pt idx="1432">
                  <c:v>22.010999999999999</c:v>
                </c:pt>
                <c:pt idx="1433">
                  <c:v>21.236000000000001</c:v>
                </c:pt>
                <c:pt idx="1434">
                  <c:v>22.638999999999999</c:v>
                </c:pt>
                <c:pt idx="1435">
                  <c:v>21.798999999999989</c:v>
                </c:pt>
                <c:pt idx="1436">
                  <c:v>21.981999999999989</c:v>
                </c:pt>
                <c:pt idx="1437">
                  <c:v>22.32</c:v>
                </c:pt>
                <c:pt idx="1438">
                  <c:v>22.058</c:v>
                </c:pt>
                <c:pt idx="1439">
                  <c:v>22.375</c:v>
                </c:pt>
                <c:pt idx="1440">
                  <c:v>21.86</c:v>
                </c:pt>
                <c:pt idx="1441">
                  <c:v>21.873000000000001</c:v>
                </c:pt>
                <c:pt idx="1442">
                  <c:v>22.061</c:v>
                </c:pt>
                <c:pt idx="1443">
                  <c:v>21.797999999999988</c:v>
                </c:pt>
                <c:pt idx="1444">
                  <c:v>22.081999999999987</c:v>
                </c:pt>
                <c:pt idx="1445">
                  <c:v>21.137000000000135</c:v>
                </c:pt>
                <c:pt idx="1446">
                  <c:v>22.285999999999824</c:v>
                </c:pt>
                <c:pt idx="1447">
                  <c:v>21.919999999999987</c:v>
                </c:pt>
                <c:pt idx="1448">
                  <c:v>22.64</c:v>
                </c:pt>
                <c:pt idx="1449">
                  <c:v>22.706</c:v>
                </c:pt>
                <c:pt idx="1450">
                  <c:v>21.971999999999987</c:v>
                </c:pt>
                <c:pt idx="1451">
                  <c:v>22.21</c:v>
                </c:pt>
                <c:pt idx="1452">
                  <c:v>21.855</c:v>
                </c:pt>
                <c:pt idx="1453">
                  <c:v>22.471999999999987</c:v>
                </c:pt>
                <c:pt idx="1454">
                  <c:v>21.843</c:v>
                </c:pt>
                <c:pt idx="1455">
                  <c:v>22.774999999999999</c:v>
                </c:pt>
                <c:pt idx="1456">
                  <c:v>22.026</c:v>
                </c:pt>
                <c:pt idx="1457">
                  <c:v>22.972999999999889</c:v>
                </c:pt>
                <c:pt idx="1458">
                  <c:v>22.405999999999889</c:v>
                </c:pt>
                <c:pt idx="1459">
                  <c:v>22.221999999999987</c:v>
                </c:pt>
                <c:pt idx="1460">
                  <c:v>21.725999999999889</c:v>
                </c:pt>
                <c:pt idx="1461">
                  <c:v>21.954999999999988</c:v>
                </c:pt>
                <c:pt idx="1462">
                  <c:v>21.787999999999986</c:v>
                </c:pt>
                <c:pt idx="1463">
                  <c:v>22.917000000000005</c:v>
                </c:pt>
                <c:pt idx="1464">
                  <c:v>22.077000000000005</c:v>
                </c:pt>
                <c:pt idx="1465">
                  <c:v>23.010999999999999</c:v>
                </c:pt>
                <c:pt idx="1466">
                  <c:v>23.158999999999999</c:v>
                </c:pt>
                <c:pt idx="1467">
                  <c:v>20.184000000000001</c:v>
                </c:pt>
                <c:pt idx="1468">
                  <c:v>21.818000000000001</c:v>
                </c:pt>
                <c:pt idx="1469">
                  <c:v>23.006</c:v>
                </c:pt>
                <c:pt idx="1470">
                  <c:v>22.219000000000001</c:v>
                </c:pt>
                <c:pt idx="1471">
                  <c:v>22.08</c:v>
                </c:pt>
                <c:pt idx="1472">
                  <c:v>21.93</c:v>
                </c:pt>
                <c:pt idx="1473">
                  <c:v>22.076000000000001</c:v>
                </c:pt>
                <c:pt idx="1474">
                  <c:v>22.073</c:v>
                </c:pt>
                <c:pt idx="1475">
                  <c:v>22.381</c:v>
                </c:pt>
                <c:pt idx="1476">
                  <c:v>21.797000000000001</c:v>
                </c:pt>
                <c:pt idx="1477">
                  <c:v>21.138999999999999</c:v>
                </c:pt>
                <c:pt idx="1478">
                  <c:v>22.864000000000001</c:v>
                </c:pt>
                <c:pt idx="1479">
                  <c:v>22.643999999999988</c:v>
                </c:pt>
                <c:pt idx="1480">
                  <c:v>21.681999999999999</c:v>
                </c:pt>
                <c:pt idx="1481">
                  <c:v>21.731999999999999</c:v>
                </c:pt>
                <c:pt idx="1482">
                  <c:v>23.372</c:v>
                </c:pt>
                <c:pt idx="1483">
                  <c:v>21.795999999999989</c:v>
                </c:pt>
                <c:pt idx="1484">
                  <c:v>22.440999999999889</c:v>
                </c:pt>
                <c:pt idx="1485">
                  <c:v>22.396000000000001</c:v>
                </c:pt>
                <c:pt idx="1486">
                  <c:v>22.099</c:v>
                </c:pt>
                <c:pt idx="1487">
                  <c:v>21.834000000000035</c:v>
                </c:pt>
                <c:pt idx="1488">
                  <c:v>21.756</c:v>
                </c:pt>
                <c:pt idx="1489">
                  <c:v>21.875</c:v>
                </c:pt>
                <c:pt idx="1490">
                  <c:v>22.390999999999988</c:v>
                </c:pt>
                <c:pt idx="1491">
                  <c:v>22.067999999999987</c:v>
                </c:pt>
                <c:pt idx="1492">
                  <c:v>22.247999999999987</c:v>
                </c:pt>
                <c:pt idx="1493">
                  <c:v>22.138000000000005</c:v>
                </c:pt>
                <c:pt idx="1494">
                  <c:v>21.635999999999999</c:v>
                </c:pt>
                <c:pt idx="1495">
                  <c:v>22.327000000000005</c:v>
                </c:pt>
                <c:pt idx="1496">
                  <c:v>23.464999999999989</c:v>
                </c:pt>
                <c:pt idx="1497">
                  <c:v>22.061</c:v>
                </c:pt>
                <c:pt idx="1498">
                  <c:v>22.940999999999889</c:v>
                </c:pt>
                <c:pt idx="1499">
                  <c:v>21.632000000000001</c:v>
                </c:pt>
                <c:pt idx="1500">
                  <c:v>22.010999999999999</c:v>
                </c:pt>
                <c:pt idx="1501">
                  <c:v>22.003</c:v>
                </c:pt>
                <c:pt idx="1502">
                  <c:v>22.545999999999989</c:v>
                </c:pt>
                <c:pt idx="1503">
                  <c:v>22.713000000000001</c:v>
                </c:pt>
                <c:pt idx="1504">
                  <c:v>21.86</c:v>
                </c:pt>
                <c:pt idx="1505">
                  <c:v>22.323</c:v>
                </c:pt>
                <c:pt idx="1506">
                  <c:v>21.939</c:v>
                </c:pt>
                <c:pt idx="1507">
                  <c:v>21.696999999999999</c:v>
                </c:pt>
                <c:pt idx="1508">
                  <c:v>21.713999999999999</c:v>
                </c:pt>
                <c:pt idx="1509">
                  <c:v>21.901</c:v>
                </c:pt>
                <c:pt idx="1510">
                  <c:v>21.745999999999889</c:v>
                </c:pt>
                <c:pt idx="1511">
                  <c:v>21.795999999999989</c:v>
                </c:pt>
                <c:pt idx="1512">
                  <c:v>21.431999999999999</c:v>
                </c:pt>
                <c:pt idx="1513">
                  <c:v>21.782999999999824</c:v>
                </c:pt>
                <c:pt idx="1514">
                  <c:v>21.904</c:v>
                </c:pt>
                <c:pt idx="1515">
                  <c:v>22.646000000000001</c:v>
                </c:pt>
                <c:pt idx="1516">
                  <c:v>22.061</c:v>
                </c:pt>
                <c:pt idx="1517">
                  <c:v>22.698</c:v>
                </c:pt>
                <c:pt idx="1518">
                  <c:v>22.018000000000001</c:v>
                </c:pt>
                <c:pt idx="1519">
                  <c:v>21.457000000000001</c:v>
                </c:pt>
                <c:pt idx="1520">
                  <c:v>22.2</c:v>
                </c:pt>
                <c:pt idx="1521">
                  <c:v>21.623999999999999</c:v>
                </c:pt>
                <c:pt idx="1522">
                  <c:v>21.734999999999999</c:v>
                </c:pt>
                <c:pt idx="1523">
                  <c:v>21.655000000000001</c:v>
                </c:pt>
                <c:pt idx="1524">
                  <c:v>22.317000000000135</c:v>
                </c:pt>
                <c:pt idx="1525">
                  <c:v>21.444999999999986</c:v>
                </c:pt>
                <c:pt idx="1526">
                  <c:v>22.091000000000001</c:v>
                </c:pt>
                <c:pt idx="1527">
                  <c:v>21.661999999999999</c:v>
                </c:pt>
                <c:pt idx="1528">
                  <c:v>22.125</c:v>
                </c:pt>
                <c:pt idx="1529">
                  <c:v>22.581999999999987</c:v>
                </c:pt>
                <c:pt idx="1530">
                  <c:v>22.026</c:v>
                </c:pt>
                <c:pt idx="1531">
                  <c:v>21.744999999999987</c:v>
                </c:pt>
                <c:pt idx="1532">
                  <c:v>22.271000000000001</c:v>
                </c:pt>
                <c:pt idx="1533">
                  <c:v>22.327999999999999</c:v>
                </c:pt>
                <c:pt idx="1534">
                  <c:v>22.764999999999986</c:v>
                </c:pt>
                <c:pt idx="1535">
                  <c:v>21.867000000000001</c:v>
                </c:pt>
                <c:pt idx="1536">
                  <c:v>22.895</c:v>
                </c:pt>
                <c:pt idx="1537">
                  <c:v>22.808</c:v>
                </c:pt>
                <c:pt idx="1538">
                  <c:v>22.741</c:v>
                </c:pt>
                <c:pt idx="1539">
                  <c:v>22.024999999999999</c:v>
                </c:pt>
                <c:pt idx="1540">
                  <c:v>21.765999999999838</c:v>
                </c:pt>
                <c:pt idx="1541">
                  <c:v>21.827000000000005</c:v>
                </c:pt>
                <c:pt idx="1542">
                  <c:v>21.824000000000005</c:v>
                </c:pt>
                <c:pt idx="1543">
                  <c:v>21.786999999999889</c:v>
                </c:pt>
                <c:pt idx="1544">
                  <c:v>21.661000000000001</c:v>
                </c:pt>
                <c:pt idx="1545">
                  <c:v>21.71</c:v>
                </c:pt>
                <c:pt idx="1546">
                  <c:v>22.54</c:v>
                </c:pt>
                <c:pt idx="1547">
                  <c:v>21.687999999999999</c:v>
                </c:pt>
                <c:pt idx="1548">
                  <c:v>22.49</c:v>
                </c:pt>
                <c:pt idx="1549">
                  <c:v>22.274999999999999</c:v>
                </c:pt>
                <c:pt idx="1550">
                  <c:v>22.672999999999988</c:v>
                </c:pt>
                <c:pt idx="1551">
                  <c:v>22.1</c:v>
                </c:pt>
                <c:pt idx="1552">
                  <c:v>21.905999999999889</c:v>
                </c:pt>
                <c:pt idx="1553">
                  <c:v>22.067</c:v>
                </c:pt>
                <c:pt idx="1554">
                  <c:v>22.311000000000035</c:v>
                </c:pt>
                <c:pt idx="1555">
                  <c:v>22.602</c:v>
                </c:pt>
                <c:pt idx="1556">
                  <c:v>22.306999999999999</c:v>
                </c:pt>
                <c:pt idx="1557">
                  <c:v>22.594999999999999</c:v>
                </c:pt>
                <c:pt idx="1558">
                  <c:v>22.315999999999999</c:v>
                </c:pt>
                <c:pt idx="1559">
                  <c:v>22.209</c:v>
                </c:pt>
                <c:pt idx="1560">
                  <c:v>22.844000000000001</c:v>
                </c:pt>
                <c:pt idx="1561">
                  <c:v>23.023</c:v>
                </c:pt>
                <c:pt idx="1562">
                  <c:v>22.181000000000001</c:v>
                </c:pt>
                <c:pt idx="1563">
                  <c:v>22.401999999999987</c:v>
                </c:pt>
                <c:pt idx="1564">
                  <c:v>22.264999999999986</c:v>
                </c:pt>
                <c:pt idx="1565">
                  <c:v>21.866</c:v>
                </c:pt>
                <c:pt idx="1566">
                  <c:v>22.303999999999988</c:v>
                </c:pt>
                <c:pt idx="1567">
                  <c:v>22.166</c:v>
                </c:pt>
                <c:pt idx="1568">
                  <c:v>22.908999999999889</c:v>
                </c:pt>
                <c:pt idx="1569">
                  <c:v>23.236000000000001</c:v>
                </c:pt>
                <c:pt idx="1570">
                  <c:v>22.338000000000001</c:v>
                </c:pt>
                <c:pt idx="1571">
                  <c:v>23.286999999999889</c:v>
                </c:pt>
                <c:pt idx="1572">
                  <c:v>22.34</c:v>
                </c:pt>
                <c:pt idx="1573">
                  <c:v>23.277999999999999</c:v>
                </c:pt>
                <c:pt idx="1574">
                  <c:v>23.050999999999988</c:v>
                </c:pt>
                <c:pt idx="1575">
                  <c:v>22.812999999999999</c:v>
                </c:pt>
                <c:pt idx="1576">
                  <c:v>23.673999999999999</c:v>
                </c:pt>
                <c:pt idx="1577">
                  <c:v>22.3</c:v>
                </c:pt>
                <c:pt idx="1578">
                  <c:v>22.47</c:v>
                </c:pt>
                <c:pt idx="1579">
                  <c:v>22.47</c:v>
                </c:pt>
                <c:pt idx="1580">
                  <c:v>22.382999999999889</c:v>
                </c:pt>
                <c:pt idx="1581">
                  <c:v>23.424999999999986</c:v>
                </c:pt>
                <c:pt idx="1582">
                  <c:v>21.856999999999999</c:v>
                </c:pt>
                <c:pt idx="1583">
                  <c:v>23.118000000000031</c:v>
                </c:pt>
                <c:pt idx="1584">
                  <c:v>22.213999999999999</c:v>
                </c:pt>
                <c:pt idx="1585">
                  <c:v>22.065999999999889</c:v>
                </c:pt>
                <c:pt idx="1586">
                  <c:v>23.224999999999987</c:v>
                </c:pt>
                <c:pt idx="1587">
                  <c:v>22.41</c:v>
                </c:pt>
                <c:pt idx="1588">
                  <c:v>23.310000000000031</c:v>
                </c:pt>
                <c:pt idx="1589">
                  <c:v>22.974999999999987</c:v>
                </c:pt>
                <c:pt idx="1590">
                  <c:v>22.584</c:v>
                </c:pt>
                <c:pt idx="1591">
                  <c:v>22.847999999999999</c:v>
                </c:pt>
                <c:pt idx="1592">
                  <c:v>22.442999999999824</c:v>
                </c:pt>
                <c:pt idx="1593">
                  <c:v>23.617000000000164</c:v>
                </c:pt>
                <c:pt idx="1594">
                  <c:v>22.183</c:v>
                </c:pt>
                <c:pt idx="1595">
                  <c:v>23.267999999999986</c:v>
                </c:pt>
                <c:pt idx="1596">
                  <c:v>22.701000000000001</c:v>
                </c:pt>
                <c:pt idx="1597">
                  <c:v>23.462999999999813</c:v>
                </c:pt>
                <c:pt idx="1598">
                  <c:v>22.355</c:v>
                </c:pt>
                <c:pt idx="1599">
                  <c:v>22.321000000000005</c:v>
                </c:pt>
                <c:pt idx="1600">
                  <c:v>22.527000000000001</c:v>
                </c:pt>
                <c:pt idx="1601">
                  <c:v>22.52</c:v>
                </c:pt>
                <c:pt idx="1602">
                  <c:v>22.635000000000005</c:v>
                </c:pt>
                <c:pt idx="1603">
                  <c:v>23.251999999999999</c:v>
                </c:pt>
                <c:pt idx="1604">
                  <c:v>23.439</c:v>
                </c:pt>
                <c:pt idx="1605">
                  <c:v>22.36</c:v>
                </c:pt>
                <c:pt idx="1606">
                  <c:v>22.407999999999987</c:v>
                </c:pt>
                <c:pt idx="1607">
                  <c:v>22.707000000000001</c:v>
                </c:pt>
                <c:pt idx="1608">
                  <c:v>22.498999999999889</c:v>
                </c:pt>
                <c:pt idx="1609">
                  <c:v>22.858000000000001</c:v>
                </c:pt>
                <c:pt idx="1610">
                  <c:v>23.126000000000001</c:v>
                </c:pt>
                <c:pt idx="1611">
                  <c:v>22.901999999999987</c:v>
                </c:pt>
                <c:pt idx="1612">
                  <c:v>22.794</c:v>
                </c:pt>
                <c:pt idx="1613">
                  <c:v>22.524999999999999</c:v>
                </c:pt>
                <c:pt idx="1614">
                  <c:v>22.398</c:v>
                </c:pt>
                <c:pt idx="1615">
                  <c:v>22.574000000000005</c:v>
                </c:pt>
                <c:pt idx="1616">
                  <c:v>23.315999999999999</c:v>
                </c:pt>
                <c:pt idx="1617">
                  <c:v>22.677000000000035</c:v>
                </c:pt>
                <c:pt idx="1618">
                  <c:v>23.564</c:v>
                </c:pt>
                <c:pt idx="1619">
                  <c:v>23.195</c:v>
                </c:pt>
                <c:pt idx="1620">
                  <c:v>22.68</c:v>
                </c:pt>
                <c:pt idx="1621">
                  <c:v>23.692</c:v>
                </c:pt>
                <c:pt idx="1622">
                  <c:v>22.690999999999999</c:v>
                </c:pt>
                <c:pt idx="1623">
                  <c:v>23.253</c:v>
                </c:pt>
                <c:pt idx="1624">
                  <c:v>22.597000000000001</c:v>
                </c:pt>
                <c:pt idx="1625">
                  <c:v>22.695</c:v>
                </c:pt>
                <c:pt idx="1626">
                  <c:v>23.123000000000001</c:v>
                </c:pt>
                <c:pt idx="1627">
                  <c:v>23.242999999999849</c:v>
                </c:pt>
                <c:pt idx="1628">
                  <c:v>23.074000000000005</c:v>
                </c:pt>
                <c:pt idx="1629">
                  <c:v>22.751000000000001</c:v>
                </c:pt>
                <c:pt idx="1630">
                  <c:v>23.123000000000001</c:v>
                </c:pt>
                <c:pt idx="1631">
                  <c:v>22.689</c:v>
                </c:pt>
                <c:pt idx="1632">
                  <c:v>22.648</c:v>
                </c:pt>
                <c:pt idx="1633">
                  <c:v>22.521000000000001</c:v>
                </c:pt>
                <c:pt idx="1634">
                  <c:v>23.667000000000005</c:v>
                </c:pt>
                <c:pt idx="1635">
                  <c:v>22.943999999999889</c:v>
                </c:pt>
                <c:pt idx="1636">
                  <c:v>22.984000000000002</c:v>
                </c:pt>
                <c:pt idx="1637">
                  <c:v>22.834000000000035</c:v>
                </c:pt>
                <c:pt idx="1638">
                  <c:v>23.447999999999986</c:v>
                </c:pt>
                <c:pt idx="1639">
                  <c:v>22.792000000000002</c:v>
                </c:pt>
                <c:pt idx="1640">
                  <c:v>22.79</c:v>
                </c:pt>
                <c:pt idx="1641">
                  <c:v>23.291</c:v>
                </c:pt>
              </c:numCache>
            </c:numRef>
          </c:yVal>
        </c:ser>
        <c:ser>
          <c:idx val="3"/>
          <c:order val="2"/>
          <c:tx>
            <c:v>Inlet pressure</c:v>
          </c:tx>
          <c:spPr>
            <a:ln w="28575">
              <a:noFill/>
            </a:ln>
          </c:spPr>
          <c:marker>
            <c:symbol val="circle"/>
            <c:size val="2"/>
            <c:spPr>
              <a:noFill/>
              <a:ln>
                <a:solidFill>
                  <a:srgbClr val="00FF00"/>
                </a:solidFill>
              </a:ln>
            </c:spPr>
          </c:marker>
          <c:xVal>
            <c:numRef>
              <c:f>AOSandOilTest2a!$K$4:$K$1645</c:f>
              <c:numCache>
                <c:formatCode>General</c:formatCode>
                <c:ptCount val="1642"/>
                <c:pt idx="0">
                  <c:v>-1.7</c:v>
                </c:pt>
                <c:pt idx="1">
                  <c:v>-1.6972222222222222</c:v>
                </c:pt>
                <c:pt idx="2">
                  <c:v>-1.6944444444444444</c:v>
                </c:pt>
                <c:pt idx="3">
                  <c:v>-1.6916666666666667</c:v>
                </c:pt>
                <c:pt idx="4">
                  <c:v>-1.6888888888888984</c:v>
                </c:pt>
                <c:pt idx="5">
                  <c:v>-1.6861111111111207</c:v>
                </c:pt>
                <c:pt idx="6">
                  <c:v>-1.6833333333333333</c:v>
                </c:pt>
                <c:pt idx="7">
                  <c:v>-1.6805555555555665</c:v>
                </c:pt>
                <c:pt idx="8">
                  <c:v>-1.677777777777778</c:v>
                </c:pt>
                <c:pt idx="9">
                  <c:v>-1.675</c:v>
                </c:pt>
                <c:pt idx="10">
                  <c:v>-1.6722222222222223</c:v>
                </c:pt>
                <c:pt idx="11">
                  <c:v>-1.6694444444444438</c:v>
                </c:pt>
                <c:pt idx="12">
                  <c:v>-1.6666666666666665</c:v>
                </c:pt>
                <c:pt idx="13">
                  <c:v>-1.6638888888888901</c:v>
                </c:pt>
                <c:pt idx="14">
                  <c:v>-1.6611111111111121</c:v>
                </c:pt>
                <c:pt idx="15">
                  <c:v>-1.6583333333333341</c:v>
                </c:pt>
                <c:pt idx="16">
                  <c:v>-1.6555555555555561</c:v>
                </c:pt>
                <c:pt idx="17">
                  <c:v>-1.6527777777777781</c:v>
                </c:pt>
                <c:pt idx="18">
                  <c:v>-1.6500000000000001</c:v>
                </c:pt>
                <c:pt idx="19">
                  <c:v>-1.6472222222222219</c:v>
                </c:pt>
                <c:pt idx="20">
                  <c:v>-1.6444444444444444</c:v>
                </c:pt>
                <c:pt idx="21">
                  <c:v>-1.6416666666666666</c:v>
                </c:pt>
                <c:pt idx="22">
                  <c:v>-1.6388888888888973</c:v>
                </c:pt>
                <c:pt idx="23">
                  <c:v>-1.6361111111111195</c:v>
                </c:pt>
                <c:pt idx="24">
                  <c:v>-1.6333333333333333</c:v>
                </c:pt>
                <c:pt idx="25">
                  <c:v>-1.6305555555555651</c:v>
                </c:pt>
                <c:pt idx="26">
                  <c:v>-1.627777777777778</c:v>
                </c:pt>
                <c:pt idx="27">
                  <c:v>-1.625</c:v>
                </c:pt>
                <c:pt idx="28">
                  <c:v>-1.6222222222222222</c:v>
                </c:pt>
                <c:pt idx="29">
                  <c:v>-1.6194444444444438</c:v>
                </c:pt>
                <c:pt idx="30">
                  <c:v>-1.6166666666666667</c:v>
                </c:pt>
                <c:pt idx="31">
                  <c:v>-1.6138888888888889</c:v>
                </c:pt>
                <c:pt idx="32">
                  <c:v>-1.611111111111112</c:v>
                </c:pt>
                <c:pt idx="33">
                  <c:v>-1.6083333333333341</c:v>
                </c:pt>
                <c:pt idx="34">
                  <c:v>-1.6055555555555561</c:v>
                </c:pt>
                <c:pt idx="35">
                  <c:v>-1.6027777777777781</c:v>
                </c:pt>
                <c:pt idx="36">
                  <c:v>-1.5999999999999892</c:v>
                </c:pt>
                <c:pt idx="37">
                  <c:v>-1.5972222222222219</c:v>
                </c:pt>
                <c:pt idx="38">
                  <c:v>-1.5944444444444439</c:v>
                </c:pt>
                <c:pt idx="39">
                  <c:v>-1.5916666666666666</c:v>
                </c:pt>
                <c:pt idx="40">
                  <c:v>-1.5888888888888901</c:v>
                </c:pt>
                <c:pt idx="41">
                  <c:v>-1.5861111111111121</c:v>
                </c:pt>
                <c:pt idx="42">
                  <c:v>-1.5833333333333333</c:v>
                </c:pt>
                <c:pt idx="43">
                  <c:v>-1.5805555555555639</c:v>
                </c:pt>
                <c:pt idx="44">
                  <c:v>-1.5777777777777777</c:v>
                </c:pt>
                <c:pt idx="45">
                  <c:v>-1.575</c:v>
                </c:pt>
                <c:pt idx="46">
                  <c:v>-1.5722222222222222</c:v>
                </c:pt>
                <c:pt idx="47">
                  <c:v>-1.5694444444444438</c:v>
                </c:pt>
                <c:pt idx="48">
                  <c:v>-1.5666666666666667</c:v>
                </c:pt>
                <c:pt idx="49">
                  <c:v>-1.5638888888888889</c:v>
                </c:pt>
                <c:pt idx="50">
                  <c:v>-1.5611111111111111</c:v>
                </c:pt>
                <c:pt idx="51">
                  <c:v>-1.5583333333333333</c:v>
                </c:pt>
                <c:pt idx="52">
                  <c:v>-1.555555555555556</c:v>
                </c:pt>
                <c:pt idx="53">
                  <c:v>-1.552777777777778</c:v>
                </c:pt>
                <c:pt idx="54">
                  <c:v>-1.55</c:v>
                </c:pt>
                <c:pt idx="55">
                  <c:v>-1.5472222222222218</c:v>
                </c:pt>
                <c:pt idx="56">
                  <c:v>-1.5444444444444438</c:v>
                </c:pt>
                <c:pt idx="57">
                  <c:v>-1.5416666666666659</c:v>
                </c:pt>
                <c:pt idx="58">
                  <c:v>-1.5388888888888901</c:v>
                </c:pt>
                <c:pt idx="59">
                  <c:v>-1.5361111111111121</c:v>
                </c:pt>
                <c:pt idx="60">
                  <c:v>-1.5333333333333332</c:v>
                </c:pt>
                <c:pt idx="61">
                  <c:v>-1.5305555555555561</c:v>
                </c:pt>
                <c:pt idx="62">
                  <c:v>-1.5277777777777777</c:v>
                </c:pt>
                <c:pt idx="63">
                  <c:v>-1.5249999999999906</c:v>
                </c:pt>
                <c:pt idx="64">
                  <c:v>-1.5222222222222219</c:v>
                </c:pt>
                <c:pt idx="65">
                  <c:v>-1.5194444444444359</c:v>
                </c:pt>
                <c:pt idx="66">
                  <c:v>-1.5166666666666666</c:v>
                </c:pt>
                <c:pt idx="67">
                  <c:v>-1.5138888888888888</c:v>
                </c:pt>
                <c:pt idx="68">
                  <c:v>-1.5111111111111111</c:v>
                </c:pt>
                <c:pt idx="69">
                  <c:v>-1.5083333333333333</c:v>
                </c:pt>
                <c:pt idx="70">
                  <c:v>-1.5055555555555555</c:v>
                </c:pt>
                <c:pt idx="71">
                  <c:v>-1.502777777777778</c:v>
                </c:pt>
                <c:pt idx="72">
                  <c:v>-1.5</c:v>
                </c:pt>
                <c:pt idx="73">
                  <c:v>-1.4972222222222218</c:v>
                </c:pt>
                <c:pt idx="74">
                  <c:v>-1.4944444444444438</c:v>
                </c:pt>
                <c:pt idx="75">
                  <c:v>-1.4916666666666658</c:v>
                </c:pt>
                <c:pt idx="76">
                  <c:v>-1.4888888888888889</c:v>
                </c:pt>
                <c:pt idx="77">
                  <c:v>-1.486111111111112</c:v>
                </c:pt>
                <c:pt idx="78">
                  <c:v>-1.4833333333333334</c:v>
                </c:pt>
                <c:pt idx="79">
                  <c:v>-1.4805555555555561</c:v>
                </c:pt>
                <c:pt idx="80">
                  <c:v>-1.4777777777777779</c:v>
                </c:pt>
                <c:pt idx="81">
                  <c:v>-1.4749999999999892</c:v>
                </c:pt>
                <c:pt idx="82">
                  <c:v>-1.4722222222222219</c:v>
                </c:pt>
                <c:pt idx="83">
                  <c:v>-1.4694444444444348</c:v>
                </c:pt>
                <c:pt idx="84">
                  <c:v>-1.4666666666666666</c:v>
                </c:pt>
                <c:pt idx="85">
                  <c:v>-1.4638888888888888</c:v>
                </c:pt>
                <c:pt idx="86">
                  <c:v>-1.461111111111111</c:v>
                </c:pt>
                <c:pt idx="87">
                  <c:v>-1.4583333333333333</c:v>
                </c:pt>
                <c:pt idx="88">
                  <c:v>-1.4555555555555555</c:v>
                </c:pt>
                <c:pt idx="89">
                  <c:v>-1.4527777777777777</c:v>
                </c:pt>
                <c:pt idx="90">
                  <c:v>-1.45</c:v>
                </c:pt>
                <c:pt idx="91">
                  <c:v>-1.4472222222222137</c:v>
                </c:pt>
                <c:pt idx="92">
                  <c:v>-1.4444444444444438</c:v>
                </c:pt>
                <c:pt idx="93">
                  <c:v>-1.4416666666666658</c:v>
                </c:pt>
                <c:pt idx="94">
                  <c:v>-1.4388888888888889</c:v>
                </c:pt>
                <c:pt idx="95">
                  <c:v>-1.4361111111111111</c:v>
                </c:pt>
                <c:pt idx="96">
                  <c:v>-1.4333333333333318</c:v>
                </c:pt>
                <c:pt idx="97">
                  <c:v>-1.430555555555556</c:v>
                </c:pt>
                <c:pt idx="98">
                  <c:v>-1.4277777777777778</c:v>
                </c:pt>
                <c:pt idx="99">
                  <c:v>-1.4249999999999874</c:v>
                </c:pt>
                <c:pt idx="100">
                  <c:v>-1.4222222222222218</c:v>
                </c:pt>
                <c:pt idx="101">
                  <c:v>-1.4194444444444334</c:v>
                </c:pt>
                <c:pt idx="102">
                  <c:v>-1.4166666666666659</c:v>
                </c:pt>
                <c:pt idx="103">
                  <c:v>-1.4138888888888888</c:v>
                </c:pt>
                <c:pt idx="104">
                  <c:v>-1.411111111111111</c:v>
                </c:pt>
                <c:pt idx="105">
                  <c:v>-1.4083333333333332</c:v>
                </c:pt>
                <c:pt idx="106">
                  <c:v>-1.4055555555555554</c:v>
                </c:pt>
                <c:pt idx="107">
                  <c:v>-1.4027777777777777</c:v>
                </c:pt>
                <c:pt idx="108">
                  <c:v>-1.4</c:v>
                </c:pt>
                <c:pt idx="109">
                  <c:v>-1.3972222222222219</c:v>
                </c:pt>
                <c:pt idx="110">
                  <c:v>-1.3944444444444444</c:v>
                </c:pt>
                <c:pt idx="111">
                  <c:v>-1.3916666666666666</c:v>
                </c:pt>
                <c:pt idx="112">
                  <c:v>-1.3888888888888973</c:v>
                </c:pt>
                <c:pt idx="113">
                  <c:v>-1.3861111111111195</c:v>
                </c:pt>
                <c:pt idx="114">
                  <c:v>-1.3833333333333333</c:v>
                </c:pt>
                <c:pt idx="115">
                  <c:v>-1.3805555555555651</c:v>
                </c:pt>
                <c:pt idx="116">
                  <c:v>-1.377777777777778</c:v>
                </c:pt>
                <c:pt idx="117">
                  <c:v>-1.375</c:v>
                </c:pt>
                <c:pt idx="118">
                  <c:v>-1.3722222222222222</c:v>
                </c:pt>
                <c:pt idx="119">
                  <c:v>-1.3694444444444438</c:v>
                </c:pt>
                <c:pt idx="120">
                  <c:v>-1.3666666666666667</c:v>
                </c:pt>
                <c:pt idx="121">
                  <c:v>-1.3638888888888889</c:v>
                </c:pt>
                <c:pt idx="122">
                  <c:v>-1.361111111111112</c:v>
                </c:pt>
                <c:pt idx="123">
                  <c:v>-1.3583333333333341</c:v>
                </c:pt>
                <c:pt idx="124">
                  <c:v>-1.3555555555555561</c:v>
                </c:pt>
                <c:pt idx="125">
                  <c:v>-1.3527777777777781</c:v>
                </c:pt>
                <c:pt idx="126">
                  <c:v>-1.35</c:v>
                </c:pt>
                <c:pt idx="127">
                  <c:v>-1.3472222222222219</c:v>
                </c:pt>
                <c:pt idx="128">
                  <c:v>-1.3444444444444439</c:v>
                </c:pt>
                <c:pt idx="129">
                  <c:v>-1.3416666666666666</c:v>
                </c:pt>
                <c:pt idx="130">
                  <c:v>-1.3388888888888901</c:v>
                </c:pt>
                <c:pt idx="131">
                  <c:v>-1.3361111111111121</c:v>
                </c:pt>
                <c:pt idx="132">
                  <c:v>-1.3333333333333333</c:v>
                </c:pt>
                <c:pt idx="133">
                  <c:v>-1.3305555555555639</c:v>
                </c:pt>
                <c:pt idx="134">
                  <c:v>-1.3277777777777777</c:v>
                </c:pt>
                <c:pt idx="135">
                  <c:v>-1.325</c:v>
                </c:pt>
                <c:pt idx="136">
                  <c:v>-1.3222222222222222</c:v>
                </c:pt>
                <c:pt idx="137">
                  <c:v>-1.3194444444444438</c:v>
                </c:pt>
                <c:pt idx="138">
                  <c:v>-1.3166666666666667</c:v>
                </c:pt>
                <c:pt idx="139">
                  <c:v>-1.3138888888888889</c:v>
                </c:pt>
                <c:pt idx="140">
                  <c:v>-1.3111111111111111</c:v>
                </c:pt>
                <c:pt idx="141">
                  <c:v>-1.3083333333333333</c:v>
                </c:pt>
                <c:pt idx="142">
                  <c:v>-1.305555555555556</c:v>
                </c:pt>
                <c:pt idx="143">
                  <c:v>-1.302777777777778</c:v>
                </c:pt>
                <c:pt idx="144">
                  <c:v>-1.2999999999999874</c:v>
                </c:pt>
                <c:pt idx="145">
                  <c:v>-1.2972222222222218</c:v>
                </c:pt>
                <c:pt idx="146">
                  <c:v>-1.2944444444444438</c:v>
                </c:pt>
                <c:pt idx="147">
                  <c:v>-1.2916666666666659</c:v>
                </c:pt>
                <c:pt idx="148">
                  <c:v>-1.2888888888888901</c:v>
                </c:pt>
                <c:pt idx="149">
                  <c:v>-1.2861111111111121</c:v>
                </c:pt>
                <c:pt idx="150">
                  <c:v>-1.2833333333333332</c:v>
                </c:pt>
                <c:pt idx="151">
                  <c:v>-1.2805555555555561</c:v>
                </c:pt>
                <c:pt idx="152">
                  <c:v>-1.2777777777777777</c:v>
                </c:pt>
                <c:pt idx="153">
                  <c:v>-1.2749999999999906</c:v>
                </c:pt>
                <c:pt idx="154">
                  <c:v>-1.2722222222222219</c:v>
                </c:pt>
                <c:pt idx="155">
                  <c:v>-1.2694444444444359</c:v>
                </c:pt>
                <c:pt idx="156">
                  <c:v>-1.2666666666666666</c:v>
                </c:pt>
                <c:pt idx="157">
                  <c:v>-1.2638888888888888</c:v>
                </c:pt>
                <c:pt idx="158">
                  <c:v>-1.2611111111111111</c:v>
                </c:pt>
                <c:pt idx="159">
                  <c:v>-1.2583333333333333</c:v>
                </c:pt>
                <c:pt idx="160">
                  <c:v>-1.2555555555555555</c:v>
                </c:pt>
                <c:pt idx="161">
                  <c:v>-1.252777777777778</c:v>
                </c:pt>
                <c:pt idx="162">
                  <c:v>-1.25</c:v>
                </c:pt>
                <c:pt idx="163">
                  <c:v>-1.2472222222222218</c:v>
                </c:pt>
                <c:pt idx="164">
                  <c:v>-1.2444444444444438</c:v>
                </c:pt>
                <c:pt idx="165">
                  <c:v>-1.2416666666666658</c:v>
                </c:pt>
                <c:pt idx="166">
                  <c:v>-1.2388888888888889</c:v>
                </c:pt>
                <c:pt idx="167">
                  <c:v>-1.236111111111112</c:v>
                </c:pt>
                <c:pt idx="168">
                  <c:v>-1.2333333333333334</c:v>
                </c:pt>
                <c:pt idx="169">
                  <c:v>-1.2305555555555561</c:v>
                </c:pt>
                <c:pt idx="170">
                  <c:v>-1.2277777777777779</c:v>
                </c:pt>
                <c:pt idx="171">
                  <c:v>-1.2249999999999894</c:v>
                </c:pt>
                <c:pt idx="172">
                  <c:v>-1.2222222222222219</c:v>
                </c:pt>
                <c:pt idx="173">
                  <c:v>-1.2194444444444348</c:v>
                </c:pt>
                <c:pt idx="174">
                  <c:v>-1.2166666666666666</c:v>
                </c:pt>
                <c:pt idx="175">
                  <c:v>-1.2138888888888888</c:v>
                </c:pt>
                <c:pt idx="176">
                  <c:v>-1.211111111111111</c:v>
                </c:pt>
                <c:pt idx="177">
                  <c:v>-1.2083333333333333</c:v>
                </c:pt>
                <c:pt idx="178">
                  <c:v>-1.2055555555555555</c:v>
                </c:pt>
                <c:pt idx="179">
                  <c:v>-1.2027777777777777</c:v>
                </c:pt>
                <c:pt idx="180">
                  <c:v>-1.2</c:v>
                </c:pt>
                <c:pt idx="181">
                  <c:v>-1.1972222222222222</c:v>
                </c:pt>
                <c:pt idx="182">
                  <c:v>-1.1944444444444444</c:v>
                </c:pt>
                <c:pt idx="183">
                  <c:v>-1.1916666666666667</c:v>
                </c:pt>
                <c:pt idx="184">
                  <c:v>-1.1888888888888984</c:v>
                </c:pt>
                <c:pt idx="185">
                  <c:v>-1.1861111111111207</c:v>
                </c:pt>
                <c:pt idx="186">
                  <c:v>-1.1833333333333331</c:v>
                </c:pt>
                <c:pt idx="187">
                  <c:v>-1.1805555555555665</c:v>
                </c:pt>
                <c:pt idx="188">
                  <c:v>-1.177777777777778</c:v>
                </c:pt>
                <c:pt idx="189">
                  <c:v>-1.1749999999999998</c:v>
                </c:pt>
                <c:pt idx="190">
                  <c:v>-1.1722222222222221</c:v>
                </c:pt>
                <c:pt idx="191">
                  <c:v>-1.1694444444444438</c:v>
                </c:pt>
                <c:pt idx="192">
                  <c:v>-1.1666666666666665</c:v>
                </c:pt>
                <c:pt idx="193">
                  <c:v>-1.1638888888888901</c:v>
                </c:pt>
                <c:pt idx="194">
                  <c:v>-1.1611111111111121</c:v>
                </c:pt>
                <c:pt idx="195">
                  <c:v>-1.1583333333333341</c:v>
                </c:pt>
                <c:pt idx="196">
                  <c:v>-1.1555555555555561</c:v>
                </c:pt>
                <c:pt idx="197">
                  <c:v>-1.1527777777777781</c:v>
                </c:pt>
                <c:pt idx="198">
                  <c:v>-1.1499999999999906</c:v>
                </c:pt>
                <c:pt idx="199">
                  <c:v>-1.1472222222222219</c:v>
                </c:pt>
                <c:pt idx="200">
                  <c:v>-1.1444444444444444</c:v>
                </c:pt>
                <c:pt idx="201">
                  <c:v>-1.1416666666666666</c:v>
                </c:pt>
                <c:pt idx="202">
                  <c:v>-1.1388888888888973</c:v>
                </c:pt>
                <c:pt idx="203">
                  <c:v>-1.1361111111111195</c:v>
                </c:pt>
                <c:pt idx="204">
                  <c:v>-1.1333333333333333</c:v>
                </c:pt>
                <c:pt idx="205">
                  <c:v>-1.1305555555555651</c:v>
                </c:pt>
                <c:pt idx="206">
                  <c:v>-1.127777777777778</c:v>
                </c:pt>
                <c:pt idx="207">
                  <c:v>-1.125</c:v>
                </c:pt>
                <c:pt idx="208">
                  <c:v>-1.1222222222222222</c:v>
                </c:pt>
                <c:pt idx="209">
                  <c:v>-1.1194444444444438</c:v>
                </c:pt>
                <c:pt idx="210">
                  <c:v>-1.1166666666666667</c:v>
                </c:pt>
                <c:pt idx="211">
                  <c:v>-1.1138888888888889</c:v>
                </c:pt>
                <c:pt idx="212">
                  <c:v>-1.111111111111112</c:v>
                </c:pt>
                <c:pt idx="213">
                  <c:v>-1.1083333333333341</c:v>
                </c:pt>
                <c:pt idx="214">
                  <c:v>-1.1055555555555561</c:v>
                </c:pt>
                <c:pt idx="215">
                  <c:v>-1.1027777777777781</c:v>
                </c:pt>
                <c:pt idx="216">
                  <c:v>-1.1000000000000001</c:v>
                </c:pt>
                <c:pt idx="217">
                  <c:v>-1.0972222222222219</c:v>
                </c:pt>
                <c:pt idx="218">
                  <c:v>-1.0944444444444446</c:v>
                </c:pt>
                <c:pt idx="219">
                  <c:v>-1.0916666666666668</c:v>
                </c:pt>
                <c:pt idx="220">
                  <c:v>-1.0888888888888901</c:v>
                </c:pt>
                <c:pt idx="221">
                  <c:v>-1.0861111111111121</c:v>
                </c:pt>
                <c:pt idx="222">
                  <c:v>-1.0833333333333333</c:v>
                </c:pt>
                <c:pt idx="223">
                  <c:v>-1.0805555555555639</c:v>
                </c:pt>
                <c:pt idx="224">
                  <c:v>-1.0777777777777777</c:v>
                </c:pt>
                <c:pt idx="225">
                  <c:v>-1.075</c:v>
                </c:pt>
                <c:pt idx="226">
                  <c:v>-1.0722222222222222</c:v>
                </c:pt>
                <c:pt idx="227">
                  <c:v>-1.0694444444444438</c:v>
                </c:pt>
                <c:pt idx="228">
                  <c:v>-1.0666666666666667</c:v>
                </c:pt>
                <c:pt idx="229">
                  <c:v>-1.0638888888888889</c:v>
                </c:pt>
                <c:pt idx="230">
                  <c:v>-1.0611111111111111</c:v>
                </c:pt>
                <c:pt idx="231">
                  <c:v>-1.0583333333333331</c:v>
                </c:pt>
                <c:pt idx="232">
                  <c:v>-1.055555555555556</c:v>
                </c:pt>
                <c:pt idx="233">
                  <c:v>-1.052777777777778</c:v>
                </c:pt>
                <c:pt idx="234">
                  <c:v>-1.0499999999999874</c:v>
                </c:pt>
                <c:pt idx="235">
                  <c:v>-1.0472222222222218</c:v>
                </c:pt>
                <c:pt idx="236">
                  <c:v>-1.0444444444444438</c:v>
                </c:pt>
                <c:pt idx="237">
                  <c:v>-1.0416666666666659</c:v>
                </c:pt>
                <c:pt idx="238">
                  <c:v>-1.0388888888888901</c:v>
                </c:pt>
                <c:pt idx="239">
                  <c:v>-1.0361111111111121</c:v>
                </c:pt>
                <c:pt idx="240">
                  <c:v>-1.0333333333333332</c:v>
                </c:pt>
                <c:pt idx="241">
                  <c:v>-1.0305555555555561</c:v>
                </c:pt>
                <c:pt idx="242">
                  <c:v>-1.0277777777777777</c:v>
                </c:pt>
                <c:pt idx="243">
                  <c:v>-1.0249999999999906</c:v>
                </c:pt>
                <c:pt idx="244">
                  <c:v>-1.0222222222222219</c:v>
                </c:pt>
                <c:pt idx="245">
                  <c:v>-1.0194444444444359</c:v>
                </c:pt>
                <c:pt idx="246">
                  <c:v>-1.0166666666666666</c:v>
                </c:pt>
                <c:pt idx="247">
                  <c:v>-1.0138888888888888</c:v>
                </c:pt>
                <c:pt idx="248">
                  <c:v>-1.0111111111111111</c:v>
                </c:pt>
                <c:pt idx="249">
                  <c:v>-1.0083333333333333</c:v>
                </c:pt>
                <c:pt idx="250">
                  <c:v>-1.0055555555555555</c:v>
                </c:pt>
                <c:pt idx="251">
                  <c:v>-1.002777777777778</c:v>
                </c:pt>
                <c:pt idx="252">
                  <c:v>-1</c:v>
                </c:pt>
                <c:pt idx="253">
                  <c:v>-0.99722222222222157</c:v>
                </c:pt>
                <c:pt idx="254">
                  <c:v>-0.99444444444444435</c:v>
                </c:pt>
                <c:pt idx="255">
                  <c:v>-0.99166666666666659</c:v>
                </c:pt>
                <c:pt idx="256">
                  <c:v>-0.98888888888888882</c:v>
                </c:pt>
                <c:pt idx="257">
                  <c:v>-0.98611111111111049</c:v>
                </c:pt>
                <c:pt idx="258">
                  <c:v>-0.98333333333333328</c:v>
                </c:pt>
                <c:pt idx="259">
                  <c:v>-0.98055555555555551</c:v>
                </c:pt>
                <c:pt idx="260">
                  <c:v>-0.97777777777777775</c:v>
                </c:pt>
                <c:pt idx="261">
                  <c:v>-0.97500000000000064</c:v>
                </c:pt>
                <c:pt idx="262">
                  <c:v>-0.97222222222222221</c:v>
                </c:pt>
                <c:pt idx="263">
                  <c:v>-0.96944444444444866</c:v>
                </c:pt>
                <c:pt idx="264">
                  <c:v>-0.96666666666666667</c:v>
                </c:pt>
                <c:pt idx="265">
                  <c:v>-0.96388888888889346</c:v>
                </c:pt>
                <c:pt idx="266">
                  <c:v>-0.96111111111111103</c:v>
                </c:pt>
                <c:pt idx="267">
                  <c:v>-0.9583333333333337</c:v>
                </c:pt>
                <c:pt idx="268">
                  <c:v>-0.9555555555555556</c:v>
                </c:pt>
                <c:pt idx="269">
                  <c:v>-0.95277777777777772</c:v>
                </c:pt>
                <c:pt idx="270">
                  <c:v>-0.95000000000000062</c:v>
                </c:pt>
                <c:pt idx="271">
                  <c:v>-0.94722222222222219</c:v>
                </c:pt>
                <c:pt idx="272">
                  <c:v>-0.94444444444444464</c:v>
                </c:pt>
                <c:pt idx="273">
                  <c:v>-0.94166666666666654</c:v>
                </c:pt>
                <c:pt idx="274">
                  <c:v>-0.9388888888888931</c:v>
                </c:pt>
                <c:pt idx="275">
                  <c:v>-0.93611111111111112</c:v>
                </c:pt>
                <c:pt idx="276">
                  <c:v>-0.93333333333333324</c:v>
                </c:pt>
                <c:pt idx="277">
                  <c:v>-0.93055555555555569</c:v>
                </c:pt>
                <c:pt idx="278">
                  <c:v>-0.9277777777777777</c:v>
                </c:pt>
                <c:pt idx="279">
                  <c:v>-0.92499999999999993</c:v>
                </c:pt>
                <c:pt idx="280">
                  <c:v>-0.92222222222222217</c:v>
                </c:pt>
                <c:pt idx="281">
                  <c:v>-0.91944444444444462</c:v>
                </c:pt>
                <c:pt idx="282">
                  <c:v>-0.91666666666666652</c:v>
                </c:pt>
                <c:pt idx="283">
                  <c:v>-0.91388888888888964</c:v>
                </c:pt>
                <c:pt idx="284">
                  <c:v>-0.91111111111111109</c:v>
                </c:pt>
                <c:pt idx="285">
                  <c:v>-0.90833333333333333</c:v>
                </c:pt>
                <c:pt idx="286">
                  <c:v>-0.90555555555555567</c:v>
                </c:pt>
                <c:pt idx="287">
                  <c:v>-0.90277777777777768</c:v>
                </c:pt>
                <c:pt idx="288">
                  <c:v>-0.89999999999999991</c:v>
                </c:pt>
                <c:pt idx="289">
                  <c:v>-0.89722222222222159</c:v>
                </c:pt>
                <c:pt idx="290">
                  <c:v>-0.8944444444444446</c:v>
                </c:pt>
                <c:pt idx="291">
                  <c:v>-0.8916666666666665</c:v>
                </c:pt>
                <c:pt idx="292">
                  <c:v>-0.88888888888888884</c:v>
                </c:pt>
                <c:pt idx="293">
                  <c:v>-0.88611111111111107</c:v>
                </c:pt>
                <c:pt idx="294">
                  <c:v>-0.8833333333333333</c:v>
                </c:pt>
                <c:pt idx="295">
                  <c:v>-0.88055555555555554</c:v>
                </c:pt>
                <c:pt idx="296">
                  <c:v>-0.87777777777778065</c:v>
                </c:pt>
                <c:pt idx="297">
                  <c:v>-0.87500000000000433</c:v>
                </c:pt>
                <c:pt idx="298">
                  <c:v>-0.87222222222222223</c:v>
                </c:pt>
                <c:pt idx="299">
                  <c:v>-0.86944444444444913</c:v>
                </c:pt>
                <c:pt idx="300">
                  <c:v>-0.8666666666666667</c:v>
                </c:pt>
                <c:pt idx="301">
                  <c:v>-0.86388888888889415</c:v>
                </c:pt>
                <c:pt idx="302">
                  <c:v>-0.86111111111111105</c:v>
                </c:pt>
                <c:pt idx="303">
                  <c:v>-0.85833333333333361</c:v>
                </c:pt>
                <c:pt idx="304">
                  <c:v>-0.85555555555555562</c:v>
                </c:pt>
                <c:pt idx="305">
                  <c:v>-0.85277777777777775</c:v>
                </c:pt>
                <c:pt idx="306">
                  <c:v>-0.85000000000000064</c:v>
                </c:pt>
                <c:pt idx="307">
                  <c:v>-0.84722222222222221</c:v>
                </c:pt>
                <c:pt idx="308">
                  <c:v>-0.84444444444444866</c:v>
                </c:pt>
                <c:pt idx="309">
                  <c:v>-0.84166666666666667</c:v>
                </c:pt>
                <c:pt idx="310">
                  <c:v>-0.83888888888889346</c:v>
                </c:pt>
                <c:pt idx="311">
                  <c:v>-0.83611111111111103</c:v>
                </c:pt>
                <c:pt idx="312">
                  <c:v>-0.8333333333333337</c:v>
                </c:pt>
                <c:pt idx="313">
                  <c:v>-0.8305555555555556</c:v>
                </c:pt>
                <c:pt idx="314">
                  <c:v>-0.82777777777777772</c:v>
                </c:pt>
                <c:pt idx="315">
                  <c:v>-0.82500000000000062</c:v>
                </c:pt>
                <c:pt idx="316">
                  <c:v>-0.82222222222222219</c:v>
                </c:pt>
                <c:pt idx="317">
                  <c:v>-0.81944444444444464</c:v>
                </c:pt>
                <c:pt idx="318">
                  <c:v>-0.81666666666666654</c:v>
                </c:pt>
                <c:pt idx="319">
                  <c:v>-0.8138888888888931</c:v>
                </c:pt>
                <c:pt idx="320">
                  <c:v>-0.81111111111111112</c:v>
                </c:pt>
                <c:pt idx="321">
                  <c:v>-0.80833333333333324</c:v>
                </c:pt>
                <c:pt idx="322">
                  <c:v>-0.80555555555555569</c:v>
                </c:pt>
                <c:pt idx="323">
                  <c:v>-0.8027777777777777</c:v>
                </c:pt>
                <c:pt idx="324">
                  <c:v>-0.79999999999999993</c:v>
                </c:pt>
                <c:pt idx="325">
                  <c:v>-0.79722222222222217</c:v>
                </c:pt>
                <c:pt idx="326">
                  <c:v>-0.79444444444444462</c:v>
                </c:pt>
                <c:pt idx="327">
                  <c:v>-0.79166666666666652</c:v>
                </c:pt>
                <c:pt idx="328">
                  <c:v>-0.78888888888888964</c:v>
                </c:pt>
                <c:pt idx="329">
                  <c:v>-0.78611111111111109</c:v>
                </c:pt>
                <c:pt idx="330">
                  <c:v>-0.78333333333333333</c:v>
                </c:pt>
                <c:pt idx="331">
                  <c:v>-0.78055555555555567</c:v>
                </c:pt>
                <c:pt idx="332">
                  <c:v>-0.77777777777778234</c:v>
                </c:pt>
                <c:pt idx="333">
                  <c:v>-0.7750000000000048</c:v>
                </c:pt>
                <c:pt idx="334">
                  <c:v>-0.77222222222222214</c:v>
                </c:pt>
                <c:pt idx="335">
                  <c:v>-0.76944444444444982</c:v>
                </c:pt>
                <c:pt idx="336">
                  <c:v>-0.76666666666666661</c:v>
                </c:pt>
                <c:pt idx="337">
                  <c:v>-0.76388888888889506</c:v>
                </c:pt>
                <c:pt idx="338">
                  <c:v>-0.76111111111111163</c:v>
                </c:pt>
                <c:pt idx="339">
                  <c:v>-0.75833333333333364</c:v>
                </c:pt>
                <c:pt idx="340">
                  <c:v>-0.75555555555555565</c:v>
                </c:pt>
                <c:pt idx="341">
                  <c:v>-0.75277777777778065</c:v>
                </c:pt>
                <c:pt idx="342">
                  <c:v>-0.75000000000000433</c:v>
                </c:pt>
                <c:pt idx="343">
                  <c:v>-0.74722222222222223</c:v>
                </c:pt>
                <c:pt idx="344">
                  <c:v>-0.74444444444444913</c:v>
                </c:pt>
                <c:pt idx="345">
                  <c:v>-0.7416666666666667</c:v>
                </c:pt>
                <c:pt idx="346">
                  <c:v>-0.73888888888889415</c:v>
                </c:pt>
                <c:pt idx="347">
                  <c:v>-0.73611111111111105</c:v>
                </c:pt>
                <c:pt idx="348">
                  <c:v>-0.73333333333333361</c:v>
                </c:pt>
                <c:pt idx="349">
                  <c:v>-0.73055555555555562</c:v>
                </c:pt>
                <c:pt idx="350">
                  <c:v>-0.72777777777777775</c:v>
                </c:pt>
                <c:pt idx="351">
                  <c:v>-0.72500000000000064</c:v>
                </c:pt>
                <c:pt idx="352">
                  <c:v>-0.72222222222222221</c:v>
                </c:pt>
                <c:pt idx="353">
                  <c:v>-0.71944444444444866</c:v>
                </c:pt>
                <c:pt idx="354">
                  <c:v>-0.71666666666666667</c:v>
                </c:pt>
                <c:pt idx="355">
                  <c:v>-0.71388888888889346</c:v>
                </c:pt>
                <c:pt idx="356">
                  <c:v>-0.71111111111111103</c:v>
                </c:pt>
                <c:pt idx="357">
                  <c:v>-0.7083333333333337</c:v>
                </c:pt>
                <c:pt idx="358">
                  <c:v>-0.7055555555555556</c:v>
                </c:pt>
                <c:pt idx="359">
                  <c:v>-0.70277777777777772</c:v>
                </c:pt>
                <c:pt idx="360">
                  <c:v>-0.70000000000000062</c:v>
                </c:pt>
                <c:pt idx="361">
                  <c:v>-0.69722222222222219</c:v>
                </c:pt>
                <c:pt idx="362">
                  <c:v>-0.69444444444444464</c:v>
                </c:pt>
                <c:pt idx="363">
                  <c:v>-0.69166666666666654</c:v>
                </c:pt>
                <c:pt idx="364">
                  <c:v>-0.6888888888888931</c:v>
                </c:pt>
                <c:pt idx="365">
                  <c:v>-0.68611111111111112</c:v>
                </c:pt>
                <c:pt idx="366">
                  <c:v>-0.68333333333333335</c:v>
                </c:pt>
                <c:pt idx="367">
                  <c:v>-0.68055555555555569</c:v>
                </c:pt>
                <c:pt idx="368">
                  <c:v>-0.67777777777778314</c:v>
                </c:pt>
                <c:pt idx="369">
                  <c:v>-0.67500000000000548</c:v>
                </c:pt>
                <c:pt idx="370">
                  <c:v>-0.67222222222222261</c:v>
                </c:pt>
                <c:pt idx="371">
                  <c:v>-0.66944444444445084</c:v>
                </c:pt>
                <c:pt idx="372">
                  <c:v>-0.66666666666666663</c:v>
                </c:pt>
                <c:pt idx="373">
                  <c:v>-0.6638888888888963</c:v>
                </c:pt>
                <c:pt idx="374">
                  <c:v>-0.66111111111111165</c:v>
                </c:pt>
                <c:pt idx="375">
                  <c:v>-0.65833333333333743</c:v>
                </c:pt>
                <c:pt idx="376">
                  <c:v>-0.65555555555556011</c:v>
                </c:pt>
                <c:pt idx="377">
                  <c:v>-0.65277777777778234</c:v>
                </c:pt>
                <c:pt idx="378">
                  <c:v>-0.6500000000000048</c:v>
                </c:pt>
                <c:pt idx="379">
                  <c:v>-0.64722222222222214</c:v>
                </c:pt>
                <c:pt idx="380">
                  <c:v>-0.64444444444444982</c:v>
                </c:pt>
                <c:pt idx="381">
                  <c:v>-0.64166666666666661</c:v>
                </c:pt>
                <c:pt idx="382">
                  <c:v>-0.63888888888889506</c:v>
                </c:pt>
                <c:pt idx="383">
                  <c:v>-0.63611111111111163</c:v>
                </c:pt>
                <c:pt idx="384">
                  <c:v>-0.63333333333333364</c:v>
                </c:pt>
                <c:pt idx="385">
                  <c:v>-0.63055555555555565</c:v>
                </c:pt>
                <c:pt idx="386">
                  <c:v>-0.62777777777778065</c:v>
                </c:pt>
                <c:pt idx="387">
                  <c:v>-0.62500000000000433</c:v>
                </c:pt>
                <c:pt idx="388">
                  <c:v>-0.62222222222222223</c:v>
                </c:pt>
                <c:pt idx="389">
                  <c:v>-0.61944444444444924</c:v>
                </c:pt>
                <c:pt idx="390">
                  <c:v>-0.6166666666666667</c:v>
                </c:pt>
                <c:pt idx="391">
                  <c:v>-0.61388888888889426</c:v>
                </c:pt>
                <c:pt idx="392">
                  <c:v>-0.6111111111111116</c:v>
                </c:pt>
                <c:pt idx="393">
                  <c:v>-0.60833333333333361</c:v>
                </c:pt>
                <c:pt idx="394">
                  <c:v>-0.60555555555555562</c:v>
                </c:pt>
                <c:pt idx="395">
                  <c:v>-0.60277777777777763</c:v>
                </c:pt>
                <c:pt idx="396">
                  <c:v>-0.59999999999999987</c:v>
                </c:pt>
                <c:pt idx="397">
                  <c:v>-0.59722222222221777</c:v>
                </c:pt>
                <c:pt idx="398">
                  <c:v>-0.59444444444444433</c:v>
                </c:pt>
                <c:pt idx="399">
                  <c:v>-0.59166666666666656</c:v>
                </c:pt>
                <c:pt idx="400">
                  <c:v>-0.5888888888888888</c:v>
                </c:pt>
                <c:pt idx="401">
                  <c:v>-0.58611111111111058</c:v>
                </c:pt>
                <c:pt idx="402">
                  <c:v>-0.58333333333333326</c:v>
                </c:pt>
                <c:pt idx="403">
                  <c:v>-0.58055555555555549</c:v>
                </c:pt>
                <c:pt idx="404">
                  <c:v>-0.57777777777777772</c:v>
                </c:pt>
                <c:pt idx="405">
                  <c:v>-0.57500000000000062</c:v>
                </c:pt>
                <c:pt idx="406">
                  <c:v>-0.57222222222222219</c:v>
                </c:pt>
                <c:pt idx="407">
                  <c:v>-0.56944444444444464</c:v>
                </c:pt>
                <c:pt idx="408">
                  <c:v>-0.56666666666666654</c:v>
                </c:pt>
                <c:pt idx="409">
                  <c:v>-0.5638888888888931</c:v>
                </c:pt>
                <c:pt idx="410">
                  <c:v>-0.56111111111111112</c:v>
                </c:pt>
                <c:pt idx="411">
                  <c:v>-0.55833333333333335</c:v>
                </c:pt>
                <c:pt idx="412">
                  <c:v>-0.55555555555555569</c:v>
                </c:pt>
                <c:pt idx="413">
                  <c:v>-0.55277777777777781</c:v>
                </c:pt>
                <c:pt idx="414">
                  <c:v>-0.55000000000000004</c:v>
                </c:pt>
                <c:pt idx="415">
                  <c:v>-0.54722222222222228</c:v>
                </c:pt>
                <c:pt idx="416">
                  <c:v>-0.54444444444444462</c:v>
                </c:pt>
                <c:pt idx="417">
                  <c:v>-0.54166666666666652</c:v>
                </c:pt>
                <c:pt idx="418">
                  <c:v>-0.53888888888888875</c:v>
                </c:pt>
                <c:pt idx="419">
                  <c:v>-0.53611111111111098</c:v>
                </c:pt>
                <c:pt idx="420">
                  <c:v>-0.53333333333333321</c:v>
                </c:pt>
                <c:pt idx="421">
                  <c:v>-0.53055555555555545</c:v>
                </c:pt>
                <c:pt idx="422">
                  <c:v>-0.52777777777777768</c:v>
                </c:pt>
                <c:pt idx="423">
                  <c:v>-0.52499999999999991</c:v>
                </c:pt>
                <c:pt idx="424">
                  <c:v>-0.52222222222222159</c:v>
                </c:pt>
                <c:pt idx="425">
                  <c:v>-0.5194444444444446</c:v>
                </c:pt>
                <c:pt idx="426">
                  <c:v>-0.5166666666666665</c:v>
                </c:pt>
                <c:pt idx="427">
                  <c:v>-0.51388888888888884</c:v>
                </c:pt>
                <c:pt idx="428">
                  <c:v>-0.51111111111111107</c:v>
                </c:pt>
                <c:pt idx="429">
                  <c:v>-0.5083333333333333</c:v>
                </c:pt>
                <c:pt idx="430">
                  <c:v>-0.50555555555555554</c:v>
                </c:pt>
                <c:pt idx="431">
                  <c:v>-0.50277777777777777</c:v>
                </c:pt>
                <c:pt idx="432">
                  <c:v>-0.5</c:v>
                </c:pt>
                <c:pt idx="433">
                  <c:v>-0.49722222222222462</c:v>
                </c:pt>
                <c:pt idx="434">
                  <c:v>-0.49444444444444713</c:v>
                </c:pt>
                <c:pt idx="435">
                  <c:v>-0.49166666666666986</c:v>
                </c:pt>
                <c:pt idx="436">
                  <c:v>-0.48888888888889498</c:v>
                </c:pt>
                <c:pt idx="437">
                  <c:v>-0.48611111111111116</c:v>
                </c:pt>
                <c:pt idx="438">
                  <c:v>-0.48333333333333339</c:v>
                </c:pt>
                <c:pt idx="439">
                  <c:v>-0.4805555555555554</c:v>
                </c:pt>
                <c:pt idx="440">
                  <c:v>-0.47777777777778041</c:v>
                </c:pt>
                <c:pt idx="441">
                  <c:v>-0.47500000000000031</c:v>
                </c:pt>
                <c:pt idx="442">
                  <c:v>-0.47222222222222232</c:v>
                </c:pt>
                <c:pt idx="443">
                  <c:v>-0.46944444444444638</c:v>
                </c:pt>
                <c:pt idx="444">
                  <c:v>-0.46666666666666895</c:v>
                </c:pt>
                <c:pt idx="445">
                  <c:v>-0.46388888888889357</c:v>
                </c:pt>
                <c:pt idx="446">
                  <c:v>-0.46111111111111103</c:v>
                </c:pt>
                <c:pt idx="447">
                  <c:v>-0.45833333333333326</c:v>
                </c:pt>
                <c:pt idx="448">
                  <c:v>-0.45555555555555549</c:v>
                </c:pt>
                <c:pt idx="449">
                  <c:v>-0.45277777777777983</c:v>
                </c:pt>
                <c:pt idx="450">
                  <c:v>-0.45</c:v>
                </c:pt>
                <c:pt idx="451">
                  <c:v>-0.4472222222222223</c:v>
                </c:pt>
                <c:pt idx="452">
                  <c:v>-0.44444444444444442</c:v>
                </c:pt>
                <c:pt idx="453">
                  <c:v>-0.44166666666666682</c:v>
                </c:pt>
                <c:pt idx="454">
                  <c:v>-0.4388888888888951</c:v>
                </c:pt>
                <c:pt idx="455">
                  <c:v>-0.43611111111111112</c:v>
                </c:pt>
                <c:pt idx="456">
                  <c:v>-0.43333333333333335</c:v>
                </c:pt>
                <c:pt idx="457">
                  <c:v>-0.43055555555555558</c:v>
                </c:pt>
                <c:pt idx="458">
                  <c:v>-0.42777777777778092</c:v>
                </c:pt>
                <c:pt idx="459">
                  <c:v>-0.42500000000000032</c:v>
                </c:pt>
                <c:pt idx="460">
                  <c:v>-0.42222222222222439</c:v>
                </c:pt>
                <c:pt idx="461">
                  <c:v>-0.4194444444444469</c:v>
                </c:pt>
                <c:pt idx="462">
                  <c:v>-0.41666666666666924</c:v>
                </c:pt>
                <c:pt idx="463">
                  <c:v>-0.41388888888889358</c:v>
                </c:pt>
                <c:pt idx="464">
                  <c:v>-0.41111111111111093</c:v>
                </c:pt>
                <c:pt idx="465">
                  <c:v>-0.40833333333333321</c:v>
                </c:pt>
                <c:pt idx="466">
                  <c:v>-0.40555555555555545</c:v>
                </c:pt>
                <c:pt idx="467">
                  <c:v>-0.40277777777778007</c:v>
                </c:pt>
                <c:pt idx="468">
                  <c:v>-0.4</c:v>
                </c:pt>
                <c:pt idx="469">
                  <c:v>-0.39722222222222536</c:v>
                </c:pt>
                <c:pt idx="470">
                  <c:v>-0.39444444444444815</c:v>
                </c:pt>
                <c:pt idx="471">
                  <c:v>-0.39166666666667044</c:v>
                </c:pt>
                <c:pt idx="472">
                  <c:v>-0.38888888888889517</c:v>
                </c:pt>
                <c:pt idx="473">
                  <c:v>-0.38611111111111107</c:v>
                </c:pt>
                <c:pt idx="474">
                  <c:v>-0.3833333333333333</c:v>
                </c:pt>
                <c:pt idx="475">
                  <c:v>-0.38055555555555581</c:v>
                </c:pt>
                <c:pt idx="476">
                  <c:v>-0.37777777777778154</c:v>
                </c:pt>
                <c:pt idx="477">
                  <c:v>-0.37500000000000211</c:v>
                </c:pt>
                <c:pt idx="478">
                  <c:v>-0.37222222222222462</c:v>
                </c:pt>
                <c:pt idx="479">
                  <c:v>-0.36944444444444713</c:v>
                </c:pt>
                <c:pt idx="480">
                  <c:v>-0.36666666666666986</c:v>
                </c:pt>
                <c:pt idx="481">
                  <c:v>-0.36388888888889498</c:v>
                </c:pt>
                <c:pt idx="482">
                  <c:v>-0.36111111111111116</c:v>
                </c:pt>
                <c:pt idx="483">
                  <c:v>-0.35833333333333339</c:v>
                </c:pt>
                <c:pt idx="484">
                  <c:v>-0.3555555555555554</c:v>
                </c:pt>
                <c:pt idx="485">
                  <c:v>-0.35277777777778041</c:v>
                </c:pt>
                <c:pt idx="486">
                  <c:v>-0.35000000000000031</c:v>
                </c:pt>
                <c:pt idx="487">
                  <c:v>-0.34722222222222232</c:v>
                </c:pt>
                <c:pt idx="488">
                  <c:v>-0.34444444444444638</c:v>
                </c:pt>
                <c:pt idx="489">
                  <c:v>-0.34166666666666895</c:v>
                </c:pt>
                <c:pt idx="490">
                  <c:v>-0.33888888888889518</c:v>
                </c:pt>
                <c:pt idx="491">
                  <c:v>-0.33611111111111108</c:v>
                </c:pt>
                <c:pt idx="492">
                  <c:v>-0.33333333333333331</c:v>
                </c:pt>
                <c:pt idx="493">
                  <c:v>-0.33055555555555582</c:v>
                </c:pt>
                <c:pt idx="494">
                  <c:v>-0.32777777777778194</c:v>
                </c:pt>
                <c:pt idx="495">
                  <c:v>-0.3250000000000024</c:v>
                </c:pt>
                <c:pt idx="496">
                  <c:v>-0.32222222222222491</c:v>
                </c:pt>
                <c:pt idx="497">
                  <c:v>-0.31944444444444753</c:v>
                </c:pt>
                <c:pt idx="498">
                  <c:v>-0.31666666666667043</c:v>
                </c:pt>
                <c:pt idx="499">
                  <c:v>-0.3138888888888951</c:v>
                </c:pt>
                <c:pt idx="500">
                  <c:v>-0.31111111111111112</c:v>
                </c:pt>
                <c:pt idx="501">
                  <c:v>-0.30833333333333335</c:v>
                </c:pt>
                <c:pt idx="502">
                  <c:v>-0.30555555555555558</c:v>
                </c:pt>
                <c:pt idx="503">
                  <c:v>-0.30277777777778092</c:v>
                </c:pt>
                <c:pt idx="504">
                  <c:v>-0.30000000000000032</c:v>
                </c:pt>
                <c:pt idx="505">
                  <c:v>-0.29722222222222439</c:v>
                </c:pt>
                <c:pt idx="506">
                  <c:v>-0.2944444444444469</c:v>
                </c:pt>
                <c:pt idx="507">
                  <c:v>-0.29166666666666924</c:v>
                </c:pt>
                <c:pt idx="508">
                  <c:v>-0.28888888888889358</c:v>
                </c:pt>
                <c:pt idx="509">
                  <c:v>-0.28611111111111093</c:v>
                </c:pt>
                <c:pt idx="510">
                  <c:v>-0.28333333333333321</c:v>
                </c:pt>
                <c:pt idx="511">
                  <c:v>-0.28055555555555545</c:v>
                </c:pt>
                <c:pt idx="512">
                  <c:v>-0.27777777777778007</c:v>
                </c:pt>
                <c:pt idx="513">
                  <c:v>-0.27500000000000002</c:v>
                </c:pt>
                <c:pt idx="514">
                  <c:v>-0.27222222222222231</c:v>
                </c:pt>
                <c:pt idx="515">
                  <c:v>-0.26944444444444438</c:v>
                </c:pt>
                <c:pt idx="516">
                  <c:v>-0.26666666666666738</c:v>
                </c:pt>
                <c:pt idx="517">
                  <c:v>-0.26388888888889345</c:v>
                </c:pt>
                <c:pt idx="518">
                  <c:v>-0.26111111111111079</c:v>
                </c:pt>
                <c:pt idx="519">
                  <c:v>-0.25833333333333325</c:v>
                </c:pt>
                <c:pt idx="520">
                  <c:v>-0.25555555555555554</c:v>
                </c:pt>
                <c:pt idx="521">
                  <c:v>-0.25277777777777782</c:v>
                </c:pt>
                <c:pt idx="522">
                  <c:v>-0.25</c:v>
                </c:pt>
                <c:pt idx="523">
                  <c:v>-0.24722222222222354</c:v>
                </c:pt>
                <c:pt idx="524">
                  <c:v>-0.24444444444444721</c:v>
                </c:pt>
                <c:pt idx="525">
                  <c:v>-0.2416666666666667</c:v>
                </c:pt>
                <c:pt idx="526">
                  <c:v>-0.23888888888888893</c:v>
                </c:pt>
                <c:pt idx="527">
                  <c:v>-0.23611111111111124</c:v>
                </c:pt>
                <c:pt idx="528">
                  <c:v>-0.2333333333333345</c:v>
                </c:pt>
                <c:pt idx="529">
                  <c:v>-0.23055555555555537</c:v>
                </c:pt>
                <c:pt idx="530">
                  <c:v>-0.22777777777777763</c:v>
                </c:pt>
                <c:pt idx="531">
                  <c:v>-0.22500000000000001</c:v>
                </c:pt>
                <c:pt idx="532">
                  <c:v>-0.22222222222222221</c:v>
                </c:pt>
                <c:pt idx="533">
                  <c:v>-0.21944444444444747</c:v>
                </c:pt>
                <c:pt idx="534">
                  <c:v>-0.21666666666666656</c:v>
                </c:pt>
                <c:pt idx="535">
                  <c:v>-0.21388888888888891</c:v>
                </c:pt>
                <c:pt idx="536">
                  <c:v>-0.21111111111111144</c:v>
                </c:pt>
                <c:pt idx="537">
                  <c:v>-0.20833333333333451</c:v>
                </c:pt>
                <c:pt idx="538">
                  <c:v>-0.20555555555555538</c:v>
                </c:pt>
                <c:pt idx="539">
                  <c:v>-0.20277777777777772</c:v>
                </c:pt>
                <c:pt idx="540">
                  <c:v>-0.2</c:v>
                </c:pt>
                <c:pt idx="541">
                  <c:v>-0.19722222222222224</c:v>
                </c:pt>
                <c:pt idx="542">
                  <c:v>-0.19444444444444653</c:v>
                </c:pt>
                <c:pt idx="543">
                  <c:v>-0.19166666666666665</c:v>
                </c:pt>
                <c:pt idx="544">
                  <c:v>-0.18888888888888891</c:v>
                </c:pt>
                <c:pt idx="545">
                  <c:v>-0.18611111111111242</c:v>
                </c:pt>
                <c:pt idx="546">
                  <c:v>-0.18333333333333479</c:v>
                </c:pt>
                <c:pt idx="547">
                  <c:v>-0.18055555555555558</c:v>
                </c:pt>
                <c:pt idx="548">
                  <c:v>-0.17777777777777781</c:v>
                </c:pt>
                <c:pt idx="549">
                  <c:v>-0.17500000000000004</c:v>
                </c:pt>
                <c:pt idx="550">
                  <c:v>-0.17222222222222244</c:v>
                </c:pt>
                <c:pt idx="551">
                  <c:v>-0.16944444444444687</c:v>
                </c:pt>
                <c:pt idx="552">
                  <c:v>-0.16666666666666652</c:v>
                </c:pt>
                <c:pt idx="553">
                  <c:v>-0.16388888888888875</c:v>
                </c:pt>
                <c:pt idx="554">
                  <c:v>-0.16111111111111098</c:v>
                </c:pt>
                <c:pt idx="555">
                  <c:v>-0.15833333333333494</c:v>
                </c:pt>
                <c:pt idx="556">
                  <c:v>-0.15555555555555545</c:v>
                </c:pt>
                <c:pt idx="557">
                  <c:v>-0.15277777777777771</c:v>
                </c:pt>
                <c:pt idx="558">
                  <c:v>-0.15000000000000024</c:v>
                </c:pt>
                <c:pt idx="559">
                  <c:v>-0.14722222222222334</c:v>
                </c:pt>
                <c:pt idx="560">
                  <c:v>-0.14444444444444693</c:v>
                </c:pt>
                <c:pt idx="561">
                  <c:v>-0.14166666666666661</c:v>
                </c:pt>
                <c:pt idx="562">
                  <c:v>-0.13888888888888884</c:v>
                </c:pt>
                <c:pt idx="563">
                  <c:v>-0.13611111111111121</c:v>
                </c:pt>
                <c:pt idx="564">
                  <c:v>-0.13333333333333341</c:v>
                </c:pt>
                <c:pt idx="565">
                  <c:v>-0.13055555555555537</c:v>
                </c:pt>
                <c:pt idx="566">
                  <c:v>-0.12777777777777777</c:v>
                </c:pt>
                <c:pt idx="567">
                  <c:v>-0.125</c:v>
                </c:pt>
                <c:pt idx="568">
                  <c:v>-0.12222222222222359</c:v>
                </c:pt>
                <c:pt idx="569">
                  <c:v>-0.11944444444444446</c:v>
                </c:pt>
                <c:pt idx="570">
                  <c:v>-0.11666666666666672</c:v>
                </c:pt>
                <c:pt idx="571">
                  <c:v>-0.11388888888888885</c:v>
                </c:pt>
                <c:pt idx="572">
                  <c:v>-0.11111111111111116</c:v>
                </c:pt>
                <c:pt idx="573">
                  <c:v>-0.10833333333333339</c:v>
                </c:pt>
                <c:pt idx="574">
                  <c:v>-0.10555555555555562</c:v>
                </c:pt>
                <c:pt idx="575">
                  <c:v>-0.10277777777777763</c:v>
                </c:pt>
                <c:pt idx="576">
                  <c:v>-0.10000000000000003</c:v>
                </c:pt>
                <c:pt idx="577">
                  <c:v>-9.7222222222222168E-2</c:v>
                </c:pt>
                <c:pt idx="578">
                  <c:v>-9.4444444444444345E-2</c:v>
                </c:pt>
                <c:pt idx="579">
                  <c:v>-9.1666666666667562E-2</c:v>
                </c:pt>
                <c:pt idx="580">
                  <c:v>-8.8888888888888795E-2</c:v>
                </c:pt>
                <c:pt idx="581">
                  <c:v>-8.6111111111110819E-2</c:v>
                </c:pt>
                <c:pt idx="582">
                  <c:v>-8.3333333333333273E-2</c:v>
                </c:pt>
                <c:pt idx="583">
                  <c:v>-8.0555555555556824E-2</c:v>
                </c:pt>
                <c:pt idx="584">
                  <c:v>-7.7777777777777724E-2</c:v>
                </c:pt>
                <c:pt idx="585">
                  <c:v>-7.5000000000000011E-2</c:v>
                </c:pt>
                <c:pt idx="586">
                  <c:v>-7.2222222222222424E-2</c:v>
                </c:pt>
                <c:pt idx="587">
                  <c:v>-6.9444444444444434E-2</c:v>
                </c:pt>
                <c:pt idx="588">
                  <c:v>-6.666666666666668E-2</c:v>
                </c:pt>
                <c:pt idx="589">
                  <c:v>-6.3888888888888884E-2</c:v>
                </c:pt>
                <c:pt idx="590">
                  <c:v>-6.1111111111111123E-2</c:v>
                </c:pt>
                <c:pt idx="591">
                  <c:v>-5.8333333333334E-2</c:v>
                </c:pt>
                <c:pt idx="592">
                  <c:v>-5.5555555555555455E-2</c:v>
                </c:pt>
                <c:pt idx="593">
                  <c:v>-5.2777777777777812E-2</c:v>
                </c:pt>
                <c:pt idx="594">
                  <c:v>-5.0000000000000093E-2</c:v>
                </c:pt>
                <c:pt idx="595">
                  <c:v>-4.7222222222222332E-2</c:v>
                </c:pt>
                <c:pt idx="596">
                  <c:v>-4.4444444444444522E-2</c:v>
                </c:pt>
                <c:pt idx="597">
                  <c:v>-4.1666666666666505E-2</c:v>
                </c:pt>
                <c:pt idx="598">
                  <c:v>-3.8888888888888751E-2</c:v>
                </c:pt>
                <c:pt idx="599">
                  <c:v>-3.6111111111111011E-2</c:v>
                </c:pt>
                <c:pt idx="600">
                  <c:v>-3.3333333333333215E-2</c:v>
                </c:pt>
                <c:pt idx="601">
                  <c:v>-3.055555555555545E-2</c:v>
                </c:pt>
                <c:pt idx="602">
                  <c:v>-2.7777777777778141E-2</c:v>
                </c:pt>
                <c:pt idx="603">
                  <c:v>-2.4999999999999911E-2</c:v>
                </c:pt>
                <c:pt idx="604">
                  <c:v>-2.2222222222222202E-2</c:v>
                </c:pt>
                <c:pt idx="605">
                  <c:v>-1.9444444444444389E-2</c:v>
                </c:pt>
                <c:pt idx="606">
                  <c:v>-1.6666666666666621E-2</c:v>
                </c:pt>
                <c:pt idx="607">
                  <c:v>-1.3888888888888984E-2</c:v>
                </c:pt>
                <c:pt idx="608">
                  <c:v>-1.1111111111111101E-2</c:v>
                </c:pt>
                <c:pt idx="609">
                  <c:v>-8.3333333333333228E-3</c:v>
                </c:pt>
                <c:pt idx="610">
                  <c:v>-5.5555555555555358E-3</c:v>
                </c:pt>
                <c:pt idx="611">
                  <c:v>-2.7777777777778208E-3</c:v>
                </c:pt>
                <c:pt idx="612">
                  <c:v>0</c:v>
                </c:pt>
                <c:pt idx="613">
                  <c:v>2.7777777777778208E-3</c:v>
                </c:pt>
                <c:pt idx="614">
                  <c:v>5.5555555555555358E-3</c:v>
                </c:pt>
                <c:pt idx="615">
                  <c:v>8.3333333333333228E-3</c:v>
                </c:pt>
                <c:pt idx="616">
                  <c:v>1.1111111111111101E-2</c:v>
                </c:pt>
                <c:pt idx="617">
                  <c:v>1.3888888888888984E-2</c:v>
                </c:pt>
                <c:pt idx="618">
                  <c:v>1.6666666666666621E-2</c:v>
                </c:pt>
                <c:pt idx="619">
                  <c:v>1.9444444444444601E-2</c:v>
                </c:pt>
                <c:pt idx="620">
                  <c:v>2.2222222222222442E-2</c:v>
                </c:pt>
                <c:pt idx="621">
                  <c:v>2.5000000000000192E-2</c:v>
                </c:pt>
                <c:pt idx="622">
                  <c:v>2.7777777777778363E-2</c:v>
                </c:pt>
                <c:pt idx="623">
                  <c:v>3.0555555555555676E-2</c:v>
                </c:pt>
                <c:pt idx="624">
                  <c:v>3.3333333333333444E-2</c:v>
                </c:pt>
                <c:pt idx="625">
                  <c:v>3.6111111111111212E-2</c:v>
                </c:pt>
                <c:pt idx="626">
                  <c:v>3.888888888888898E-2</c:v>
                </c:pt>
                <c:pt idx="627">
                  <c:v>4.1666666666666761E-2</c:v>
                </c:pt>
                <c:pt idx="628">
                  <c:v>4.4444444444444522E-2</c:v>
                </c:pt>
                <c:pt idx="629">
                  <c:v>4.7222222222222332E-2</c:v>
                </c:pt>
                <c:pt idx="630">
                  <c:v>5.0000000000000093E-2</c:v>
                </c:pt>
                <c:pt idx="631">
                  <c:v>5.2777777777777812E-2</c:v>
                </c:pt>
                <c:pt idx="632">
                  <c:v>5.5555555555555455E-2</c:v>
                </c:pt>
                <c:pt idx="633">
                  <c:v>5.8333333333334E-2</c:v>
                </c:pt>
                <c:pt idx="634">
                  <c:v>6.1111111111111123E-2</c:v>
                </c:pt>
                <c:pt idx="635">
                  <c:v>6.3888888888888884E-2</c:v>
                </c:pt>
                <c:pt idx="636">
                  <c:v>6.666666666666668E-2</c:v>
                </c:pt>
                <c:pt idx="637">
                  <c:v>6.9444444444444434E-2</c:v>
                </c:pt>
                <c:pt idx="638">
                  <c:v>7.2222222222222424E-2</c:v>
                </c:pt>
                <c:pt idx="639">
                  <c:v>7.5000000000000011E-2</c:v>
                </c:pt>
                <c:pt idx="640">
                  <c:v>7.7777777777777724E-2</c:v>
                </c:pt>
                <c:pt idx="641">
                  <c:v>8.0555555555556824E-2</c:v>
                </c:pt>
                <c:pt idx="642">
                  <c:v>8.3333333333333523E-2</c:v>
                </c:pt>
                <c:pt idx="643">
                  <c:v>8.6111111111110819E-2</c:v>
                </c:pt>
                <c:pt idx="644">
                  <c:v>8.8888888888889767E-2</c:v>
                </c:pt>
                <c:pt idx="645">
                  <c:v>9.1666666666667757E-2</c:v>
                </c:pt>
                <c:pt idx="646">
                  <c:v>9.4444444444444567E-2</c:v>
                </c:pt>
                <c:pt idx="647">
                  <c:v>9.7222222222222363E-2</c:v>
                </c:pt>
                <c:pt idx="648">
                  <c:v>0.10000000000000009</c:v>
                </c:pt>
                <c:pt idx="649">
                  <c:v>0.10277777777777802</c:v>
                </c:pt>
                <c:pt idx="650">
                  <c:v>0.10555555555555562</c:v>
                </c:pt>
                <c:pt idx="651">
                  <c:v>0.10833333333333339</c:v>
                </c:pt>
                <c:pt idx="652">
                  <c:v>0.11111111111111116</c:v>
                </c:pt>
                <c:pt idx="653">
                  <c:v>0.11388888888888885</c:v>
                </c:pt>
                <c:pt idx="654">
                  <c:v>0.11666666666666672</c:v>
                </c:pt>
                <c:pt idx="655">
                  <c:v>0.11944444444444446</c:v>
                </c:pt>
                <c:pt idx="656">
                  <c:v>0.12222222222222359</c:v>
                </c:pt>
                <c:pt idx="657">
                  <c:v>0.125</c:v>
                </c:pt>
                <c:pt idx="658">
                  <c:v>0.12777777777777777</c:v>
                </c:pt>
                <c:pt idx="659">
                  <c:v>0.13055555555555537</c:v>
                </c:pt>
                <c:pt idx="660">
                  <c:v>0.13333333333333341</c:v>
                </c:pt>
                <c:pt idx="661">
                  <c:v>0.13611111111111121</c:v>
                </c:pt>
                <c:pt idx="662">
                  <c:v>0.13888888888888884</c:v>
                </c:pt>
                <c:pt idx="663">
                  <c:v>0.14166666666666661</c:v>
                </c:pt>
                <c:pt idx="664">
                  <c:v>0.14444444444444715</c:v>
                </c:pt>
                <c:pt idx="665">
                  <c:v>0.14722222222222353</c:v>
                </c:pt>
                <c:pt idx="666">
                  <c:v>0.15000000000000024</c:v>
                </c:pt>
                <c:pt idx="667">
                  <c:v>0.1527777777777779</c:v>
                </c:pt>
                <c:pt idx="668">
                  <c:v>0.1555555555555557</c:v>
                </c:pt>
                <c:pt idx="669">
                  <c:v>0.15833333333333513</c:v>
                </c:pt>
                <c:pt idx="670">
                  <c:v>0.1611111111111112</c:v>
                </c:pt>
                <c:pt idx="671">
                  <c:v>0.16388888888888897</c:v>
                </c:pt>
                <c:pt idx="672">
                  <c:v>0.16666666666666669</c:v>
                </c:pt>
                <c:pt idx="673">
                  <c:v>0.16944444444444687</c:v>
                </c:pt>
                <c:pt idx="674">
                  <c:v>0.17222222222222244</c:v>
                </c:pt>
                <c:pt idx="675">
                  <c:v>0.17500000000000004</c:v>
                </c:pt>
                <c:pt idx="676">
                  <c:v>0.17777777777777781</c:v>
                </c:pt>
                <c:pt idx="677">
                  <c:v>0.18055555555555558</c:v>
                </c:pt>
                <c:pt idx="678">
                  <c:v>0.18333333333333479</c:v>
                </c:pt>
                <c:pt idx="679">
                  <c:v>0.18611111111111242</c:v>
                </c:pt>
                <c:pt idx="680">
                  <c:v>0.18888888888888891</c:v>
                </c:pt>
                <c:pt idx="681">
                  <c:v>0.19166666666666665</c:v>
                </c:pt>
                <c:pt idx="682">
                  <c:v>0.19444444444444653</c:v>
                </c:pt>
                <c:pt idx="683">
                  <c:v>0.19722222222222224</c:v>
                </c:pt>
                <c:pt idx="684">
                  <c:v>0.2</c:v>
                </c:pt>
                <c:pt idx="685">
                  <c:v>0.20277777777777772</c:v>
                </c:pt>
                <c:pt idx="686">
                  <c:v>0.20555555555555538</c:v>
                </c:pt>
                <c:pt idx="687">
                  <c:v>0.20833333333333476</c:v>
                </c:pt>
                <c:pt idx="688">
                  <c:v>0.21111111111111144</c:v>
                </c:pt>
                <c:pt idx="689">
                  <c:v>0.21388888888888904</c:v>
                </c:pt>
                <c:pt idx="690">
                  <c:v>0.21666666666666679</c:v>
                </c:pt>
                <c:pt idx="691">
                  <c:v>0.21944444444444772</c:v>
                </c:pt>
                <c:pt idx="692">
                  <c:v>0.2222222222222224</c:v>
                </c:pt>
                <c:pt idx="693">
                  <c:v>0.22500000000000009</c:v>
                </c:pt>
                <c:pt idx="694">
                  <c:v>0.22777777777777786</c:v>
                </c:pt>
                <c:pt idx="695">
                  <c:v>0.23055555555555562</c:v>
                </c:pt>
                <c:pt idx="696">
                  <c:v>0.2333333333333345</c:v>
                </c:pt>
                <c:pt idx="697">
                  <c:v>0.23611111111111124</c:v>
                </c:pt>
                <c:pt idx="698">
                  <c:v>0.23888888888888893</c:v>
                </c:pt>
                <c:pt idx="699">
                  <c:v>0.2416666666666667</c:v>
                </c:pt>
                <c:pt idx="700">
                  <c:v>0.24444444444444721</c:v>
                </c:pt>
                <c:pt idx="701">
                  <c:v>0.24722222222222354</c:v>
                </c:pt>
                <c:pt idx="702">
                  <c:v>0.25</c:v>
                </c:pt>
                <c:pt idx="703">
                  <c:v>0.25277777777777782</c:v>
                </c:pt>
                <c:pt idx="704">
                  <c:v>0.25555555555555554</c:v>
                </c:pt>
                <c:pt idx="705">
                  <c:v>0.25833333333333325</c:v>
                </c:pt>
                <c:pt idx="706">
                  <c:v>0.26111111111111079</c:v>
                </c:pt>
                <c:pt idx="707">
                  <c:v>0.26388888888889345</c:v>
                </c:pt>
                <c:pt idx="708">
                  <c:v>0.26666666666666738</c:v>
                </c:pt>
                <c:pt idx="709">
                  <c:v>0.26944444444444482</c:v>
                </c:pt>
                <c:pt idx="710">
                  <c:v>0.27222222222222237</c:v>
                </c:pt>
                <c:pt idx="711">
                  <c:v>0.2750000000000003</c:v>
                </c:pt>
                <c:pt idx="712">
                  <c:v>0.27777777777778023</c:v>
                </c:pt>
                <c:pt idx="713">
                  <c:v>0.28055555555555567</c:v>
                </c:pt>
                <c:pt idx="714">
                  <c:v>0.28333333333333344</c:v>
                </c:pt>
                <c:pt idx="715">
                  <c:v>0.2861111111111112</c:v>
                </c:pt>
                <c:pt idx="716">
                  <c:v>0.28888888888889369</c:v>
                </c:pt>
                <c:pt idx="717">
                  <c:v>0.29166666666666946</c:v>
                </c:pt>
                <c:pt idx="718">
                  <c:v>0.2944444444444469</c:v>
                </c:pt>
                <c:pt idx="719">
                  <c:v>0.29722222222222439</c:v>
                </c:pt>
                <c:pt idx="720">
                  <c:v>0.30000000000000032</c:v>
                </c:pt>
                <c:pt idx="721">
                  <c:v>0.30277777777778092</c:v>
                </c:pt>
                <c:pt idx="722">
                  <c:v>0.30555555555555558</c:v>
                </c:pt>
                <c:pt idx="723">
                  <c:v>0.30833333333333335</c:v>
                </c:pt>
                <c:pt idx="724">
                  <c:v>0.31111111111111112</c:v>
                </c:pt>
                <c:pt idx="725">
                  <c:v>0.3138888888888951</c:v>
                </c:pt>
                <c:pt idx="726">
                  <c:v>0.31666666666667043</c:v>
                </c:pt>
                <c:pt idx="727">
                  <c:v>0.31944444444444753</c:v>
                </c:pt>
                <c:pt idx="728">
                  <c:v>0.32222222222222491</c:v>
                </c:pt>
                <c:pt idx="729">
                  <c:v>0.3250000000000024</c:v>
                </c:pt>
                <c:pt idx="730">
                  <c:v>0.32777777777778194</c:v>
                </c:pt>
                <c:pt idx="731">
                  <c:v>0.33055555555555582</c:v>
                </c:pt>
                <c:pt idx="732">
                  <c:v>0.33333333333333331</c:v>
                </c:pt>
                <c:pt idx="733">
                  <c:v>0.33611111111111108</c:v>
                </c:pt>
                <c:pt idx="734">
                  <c:v>0.33888888888889518</c:v>
                </c:pt>
                <c:pt idx="735">
                  <c:v>0.34166666666666895</c:v>
                </c:pt>
                <c:pt idx="736">
                  <c:v>0.34444444444444638</c:v>
                </c:pt>
                <c:pt idx="737">
                  <c:v>0.34722222222222232</c:v>
                </c:pt>
                <c:pt idx="738">
                  <c:v>0.35000000000000031</c:v>
                </c:pt>
                <c:pt idx="739">
                  <c:v>0.35277777777778041</c:v>
                </c:pt>
                <c:pt idx="740">
                  <c:v>0.3555555555555554</c:v>
                </c:pt>
                <c:pt idx="741">
                  <c:v>0.35833333333333317</c:v>
                </c:pt>
                <c:pt idx="742">
                  <c:v>0.36111111111111094</c:v>
                </c:pt>
                <c:pt idx="743">
                  <c:v>0.36388888888889509</c:v>
                </c:pt>
                <c:pt idx="744">
                  <c:v>0.36666666666667003</c:v>
                </c:pt>
                <c:pt idx="745">
                  <c:v>0.36944444444444741</c:v>
                </c:pt>
                <c:pt idx="746">
                  <c:v>0.37222222222222484</c:v>
                </c:pt>
                <c:pt idx="747">
                  <c:v>0.37500000000000233</c:v>
                </c:pt>
                <c:pt idx="748">
                  <c:v>0.37777777777778176</c:v>
                </c:pt>
                <c:pt idx="749">
                  <c:v>0.38055555555555581</c:v>
                </c:pt>
                <c:pt idx="750">
                  <c:v>0.38333333333333358</c:v>
                </c:pt>
                <c:pt idx="751">
                  <c:v>0.38611111111111135</c:v>
                </c:pt>
                <c:pt idx="752">
                  <c:v>0.38888888888889545</c:v>
                </c:pt>
                <c:pt idx="753">
                  <c:v>0.39166666666667066</c:v>
                </c:pt>
                <c:pt idx="754">
                  <c:v>0.39444444444444837</c:v>
                </c:pt>
                <c:pt idx="755">
                  <c:v>0.39722222222222547</c:v>
                </c:pt>
                <c:pt idx="756">
                  <c:v>0.4000000000000003</c:v>
                </c:pt>
                <c:pt idx="757">
                  <c:v>0.40277777777778023</c:v>
                </c:pt>
                <c:pt idx="758">
                  <c:v>0.40555555555555567</c:v>
                </c:pt>
                <c:pt idx="759">
                  <c:v>0.40833333333333344</c:v>
                </c:pt>
                <c:pt idx="760">
                  <c:v>0.4111111111111112</c:v>
                </c:pt>
                <c:pt idx="761">
                  <c:v>0.41388888888889369</c:v>
                </c:pt>
                <c:pt idx="762">
                  <c:v>0.41666666666666946</c:v>
                </c:pt>
                <c:pt idx="763">
                  <c:v>0.4194444444444469</c:v>
                </c:pt>
                <c:pt idx="764">
                  <c:v>0.42222222222222439</c:v>
                </c:pt>
                <c:pt idx="765">
                  <c:v>0.42500000000000032</c:v>
                </c:pt>
                <c:pt idx="766">
                  <c:v>0.42777777777778092</c:v>
                </c:pt>
                <c:pt idx="767">
                  <c:v>0.43055555555555558</c:v>
                </c:pt>
                <c:pt idx="768">
                  <c:v>0.43333333333333335</c:v>
                </c:pt>
                <c:pt idx="769">
                  <c:v>0.43611111111111112</c:v>
                </c:pt>
                <c:pt idx="770">
                  <c:v>0.4388888888888951</c:v>
                </c:pt>
                <c:pt idx="771">
                  <c:v>0.44166666666666682</c:v>
                </c:pt>
                <c:pt idx="772">
                  <c:v>0.44444444444444442</c:v>
                </c:pt>
                <c:pt idx="773">
                  <c:v>0.4472222222222223</c:v>
                </c:pt>
                <c:pt idx="774">
                  <c:v>0.45</c:v>
                </c:pt>
                <c:pt idx="775">
                  <c:v>0.45277777777777983</c:v>
                </c:pt>
                <c:pt idx="776">
                  <c:v>0.45555555555555549</c:v>
                </c:pt>
                <c:pt idx="777">
                  <c:v>0.45833333333333326</c:v>
                </c:pt>
                <c:pt idx="778">
                  <c:v>0.46111111111111103</c:v>
                </c:pt>
                <c:pt idx="779">
                  <c:v>0.46388888888889357</c:v>
                </c:pt>
                <c:pt idx="780">
                  <c:v>0.46666666666666895</c:v>
                </c:pt>
                <c:pt idx="781">
                  <c:v>0.46944444444444638</c:v>
                </c:pt>
                <c:pt idx="782">
                  <c:v>0.47222222222222232</c:v>
                </c:pt>
                <c:pt idx="783">
                  <c:v>0.47500000000000031</c:v>
                </c:pt>
                <c:pt idx="784">
                  <c:v>0.47777777777778041</c:v>
                </c:pt>
                <c:pt idx="785">
                  <c:v>0.4805555555555554</c:v>
                </c:pt>
                <c:pt idx="786">
                  <c:v>0.48333333333333317</c:v>
                </c:pt>
                <c:pt idx="787">
                  <c:v>0.48611111111111094</c:v>
                </c:pt>
                <c:pt idx="788">
                  <c:v>0.48888888888889509</c:v>
                </c:pt>
                <c:pt idx="789">
                  <c:v>0.49166666666667003</c:v>
                </c:pt>
                <c:pt idx="790">
                  <c:v>0.49444444444444741</c:v>
                </c:pt>
                <c:pt idx="791">
                  <c:v>0.49722222222222484</c:v>
                </c:pt>
                <c:pt idx="792">
                  <c:v>0.50000000000000022</c:v>
                </c:pt>
                <c:pt idx="793">
                  <c:v>0.50277777777777799</c:v>
                </c:pt>
                <c:pt idx="794">
                  <c:v>0.50555555555555576</c:v>
                </c:pt>
                <c:pt idx="795">
                  <c:v>0.50833333333333353</c:v>
                </c:pt>
                <c:pt idx="796">
                  <c:v>0.51111111111111129</c:v>
                </c:pt>
                <c:pt idx="797">
                  <c:v>0.51388888888888962</c:v>
                </c:pt>
                <c:pt idx="798">
                  <c:v>0.5166666666666665</c:v>
                </c:pt>
                <c:pt idx="799">
                  <c:v>0.5194444444444446</c:v>
                </c:pt>
                <c:pt idx="800">
                  <c:v>0.52222222222222237</c:v>
                </c:pt>
                <c:pt idx="801">
                  <c:v>0.52500000000000013</c:v>
                </c:pt>
                <c:pt idx="802">
                  <c:v>0.5277777777777779</c:v>
                </c:pt>
                <c:pt idx="803">
                  <c:v>0.53055555555555567</c:v>
                </c:pt>
                <c:pt idx="804">
                  <c:v>0.53333333333333344</c:v>
                </c:pt>
                <c:pt idx="805">
                  <c:v>0.5361111111111112</c:v>
                </c:pt>
                <c:pt idx="806">
                  <c:v>0.53888888888888964</c:v>
                </c:pt>
                <c:pt idx="807">
                  <c:v>0.54166666666666652</c:v>
                </c:pt>
                <c:pt idx="808">
                  <c:v>0.54444444444444462</c:v>
                </c:pt>
                <c:pt idx="809">
                  <c:v>0.54722222222222228</c:v>
                </c:pt>
                <c:pt idx="810">
                  <c:v>0.55000000000000004</c:v>
                </c:pt>
                <c:pt idx="811">
                  <c:v>0.55277777777777781</c:v>
                </c:pt>
                <c:pt idx="812">
                  <c:v>0.55555555555555569</c:v>
                </c:pt>
                <c:pt idx="813">
                  <c:v>0.55833333333333335</c:v>
                </c:pt>
                <c:pt idx="814">
                  <c:v>0.56111111111111112</c:v>
                </c:pt>
                <c:pt idx="815">
                  <c:v>0.5638888888888931</c:v>
                </c:pt>
                <c:pt idx="816">
                  <c:v>0.56666666666666654</c:v>
                </c:pt>
                <c:pt idx="817">
                  <c:v>0.56944444444444464</c:v>
                </c:pt>
                <c:pt idx="818">
                  <c:v>0.57222222222222219</c:v>
                </c:pt>
                <c:pt idx="819">
                  <c:v>0.57500000000000062</c:v>
                </c:pt>
                <c:pt idx="820">
                  <c:v>0.57777777777777772</c:v>
                </c:pt>
                <c:pt idx="821">
                  <c:v>0.58055555555555549</c:v>
                </c:pt>
                <c:pt idx="822">
                  <c:v>0.58333333333333326</c:v>
                </c:pt>
                <c:pt idx="823">
                  <c:v>0.58611111111111058</c:v>
                </c:pt>
                <c:pt idx="824">
                  <c:v>0.5888888888888888</c:v>
                </c:pt>
                <c:pt idx="825">
                  <c:v>0.59166666666666656</c:v>
                </c:pt>
                <c:pt idx="826">
                  <c:v>0.59444444444444433</c:v>
                </c:pt>
                <c:pt idx="827">
                  <c:v>0.59722222222221777</c:v>
                </c:pt>
                <c:pt idx="828">
                  <c:v>0.59999999999999987</c:v>
                </c:pt>
                <c:pt idx="829">
                  <c:v>0.60277777777777763</c:v>
                </c:pt>
                <c:pt idx="830">
                  <c:v>0.60555555555555562</c:v>
                </c:pt>
                <c:pt idx="831">
                  <c:v>0.60833333333333361</c:v>
                </c:pt>
                <c:pt idx="832">
                  <c:v>0.61111111111111094</c:v>
                </c:pt>
                <c:pt idx="833">
                  <c:v>0.6138888888888947</c:v>
                </c:pt>
                <c:pt idx="834">
                  <c:v>0.61666666666666692</c:v>
                </c:pt>
                <c:pt idx="835">
                  <c:v>0.61944444444444935</c:v>
                </c:pt>
                <c:pt idx="836">
                  <c:v>0.62222222222222245</c:v>
                </c:pt>
                <c:pt idx="837">
                  <c:v>0.62500000000000455</c:v>
                </c:pt>
                <c:pt idx="838">
                  <c:v>0.62777777777778065</c:v>
                </c:pt>
                <c:pt idx="839">
                  <c:v>0.63055555555555665</c:v>
                </c:pt>
                <c:pt idx="840">
                  <c:v>0.63333333333333364</c:v>
                </c:pt>
                <c:pt idx="841">
                  <c:v>0.63611111111111163</c:v>
                </c:pt>
                <c:pt idx="842">
                  <c:v>0.6388888888888955</c:v>
                </c:pt>
                <c:pt idx="843">
                  <c:v>0.64166666666666683</c:v>
                </c:pt>
                <c:pt idx="844">
                  <c:v>0.64444444444444993</c:v>
                </c:pt>
                <c:pt idx="845">
                  <c:v>0.6472222222222227</c:v>
                </c:pt>
                <c:pt idx="846">
                  <c:v>0.65000000000000502</c:v>
                </c:pt>
                <c:pt idx="847">
                  <c:v>0.65277777777778256</c:v>
                </c:pt>
                <c:pt idx="848">
                  <c:v>0.65555555555556022</c:v>
                </c:pt>
                <c:pt idx="849">
                  <c:v>0.65833333333333766</c:v>
                </c:pt>
                <c:pt idx="850">
                  <c:v>0.66111111111111165</c:v>
                </c:pt>
                <c:pt idx="851">
                  <c:v>0.66388888888889652</c:v>
                </c:pt>
                <c:pt idx="852">
                  <c:v>0.66666666666666674</c:v>
                </c:pt>
                <c:pt idx="853">
                  <c:v>0.66944444444445084</c:v>
                </c:pt>
                <c:pt idx="854">
                  <c:v>0.67222222222222261</c:v>
                </c:pt>
                <c:pt idx="855">
                  <c:v>0.67500000000000548</c:v>
                </c:pt>
                <c:pt idx="856">
                  <c:v>0.67777777777778314</c:v>
                </c:pt>
                <c:pt idx="857">
                  <c:v>0.68055555555555569</c:v>
                </c:pt>
                <c:pt idx="858">
                  <c:v>0.68333333333333335</c:v>
                </c:pt>
                <c:pt idx="859">
                  <c:v>0.68611111111111112</c:v>
                </c:pt>
                <c:pt idx="860">
                  <c:v>0.6888888888888931</c:v>
                </c:pt>
                <c:pt idx="861">
                  <c:v>0.69166666666666654</c:v>
                </c:pt>
                <c:pt idx="862">
                  <c:v>0.69444444444444464</c:v>
                </c:pt>
                <c:pt idx="863">
                  <c:v>0.69722222222222219</c:v>
                </c:pt>
                <c:pt idx="864">
                  <c:v>0.70000000000000062</c:v>
                </c:pt>
                <c:pt idx="865">
                  <c:v>0.70277777777777772</c:v>
                </c:pt>
                <c:pt idx="866">
                  <c:v>0.7055555555555556</c:v>
                </c:pt>
                <c:pt idx="867">
                  <c:v>0.7083333333333337</c:v>
                </c:pt>
                <c:pt idx="868">
                  <c:v>0.71111111111111103</c:v>
                </c:pt>
                <c:pt idx="869">
                  <c:v>0.71388888888889346</c:v>
                </c:pt>
                <c:pt idx="870">
                  <c:v>0.71666666666666667</c:v>
                </c:pt>
                <c:pt idx="871">
                  <c:v>0.71944444444444855</c:v>
                </c:pt>
                <c:pt idx="872">
                  <c:v>0.7222222222222221</c:v>
                </c:pt>
                <c:pt idx="873">
                  <c:v>0.72500000000000064</c:v>
                </c:pt>
                <c:pt idx="874">
                  <c:v>0.72777777777777763</c:v>
                </c:pt>
                <c:pt idx="875">
                  <c:v>0.73055555555555562</c:v>
                </c:pt>
                <c:pt idx="876">
                  <c:v>0.73333333333333361</c:v>
                </c:pt>
                <c:pt idx="877">
                  <c:v>0.73611111111111094</c:v>
                </c:pt>
                <c:pt idx="878">
                  <c:v>0.7388888888888947</c:v>
                </c:pt>
                <c:pt idx="879">
                  <c:v>0.74166666666666692</c:v>
                </c:pt>
                <c:pt idx="880">
                  <c:v>0.74444444444444935</c:v>
                </c:pt>
                <c:pt idx="881">
                  <c:v>0.74722222222222245</c:v>
                </c:pt>
                <c:pt idx="882">
                  <c:v>0.75000000000000455</c:v>
                </c:pt>
                <c:pt idx="883">
                  <c:v>0.75277777777778065</c:v>
                </c:pt>
                <c:pt idx="884">
                  <c:v>0.75555555555555665</c:v>
                </c:pt>
                <c:pt idx="885">
                  <c:v>0.75833333333333364</c:v>
                </c:pt>
                <c:pt idx="886">
                  <c:v>0.76111111111111163</c:v>
                </c:pt>
                <c:pt idx="887">
                  <c:v>0.7638888888888955</c:v>
                </c:pt>
                <c:pt idx="888">
                  <c:v>0.76666666666666683</c:v>
                </c:pt>
                <c:pt idx="889">
                  <c:v>0.76944444444444993</c:v>
                </c:pt>
                <c:pt idx="890">
                  <c:v>0.7722222222222227</c:v>
                </c:pt>
                <c:pt idx="891">
                  <c:v>0.77500000000000502</c:v>
                </c:pt>
                <c:pt idx="892">
                  <c:v>0.77777777777778256</c:v>
                </c:pt>
                <c:pt idx="893">
                  <c:v>0.78055555555555567</c:v>
                </c:pt>
                <c:pt idx="894">
                  <c:v>0.78333333333333344</c:v>
                </c:pt>
                <c:pt idx="895">
                  <c:v>0.7861111111111112</c:v>
                </c:pt>
                <c:pt idx="896">
                  <c:v>0.78888888888888964</c:v>
                </c:pt>
                <c:pt idx="897">
                  <c:v>0.79166666666666652</c:v>
                </c:pt>
                <c:pt idx="898">
                  <c:v>0.79444444444444462</c:v>
                </c:pt>
                <c:pt idx="899">
                  <c:v>0.79722222222222228</c:v>
                </c:pt>
                <c:pt idx="900">
                  <c:v>0.8</c:v>
                </c:pt>
                <c:pt idx="901">
                  <c:v>0.80277777777777781</c:v>
                </c:pt>
                <c:pt idx="902">
                  <c:v>0.80555555555555569</c:v>
                </c:pt>
                <c:pt idx="903">
                  <c:v>0.80833333333333335</c:v>
                </c:pt>
                <c:pt idx="904">
                  <c:v>0.81111111111111112</c:v>
                </c:pt>
                <c:pt idx="905">
                  <c:v>0.8138888888888931</c:v>
                </c:pt>
                <c:pt idx="906">
                  <c:v>0.81666666666666654</c:v>
                </c:pt>
                <c:pt idx="907">
                  <c:v>0.81944444444444464</c:v>
                </c:pt>
                <c:pt idx="908">
                  <c:v>0.82222222222222219</c:v>
                </c:pt>
                <c:pt idx="909">
                  <c:v>0.82500000000000062</c:v>
                </c:pt>
                <c:pt idx="910">
                  <c:v>0.82777777777777772</c:v>
                </c:pt>
                <c:pt idx="911">
                  <c:v>0.8305555555555556</c:v>
                </c:pt>
                <c:pt idx="912">
                  <c:v>0.8333333333333337</c:v>
                </c:pt>
                <c:pt idx="913">
                  <c:v>0.83611111111111103</c:v>
                </c:pt>
                <c:pt idx="914">
                  <c:v>0.83888888888889346</c:v>
                </c:pt>
                <c:pt idx="915">
                  <c:v>0.84166666666666667</c:v>
                </c:pt>
                <c:pt idx="916">
                  <c:v>0.84444444444444855</c:v>
                </c:pt>
                <c:pt idx="917">
                  <c:v>0.8472222222222221</c:v>
                </c:pt>
                <c:pt idx="918">
                  <c:v>0.85000000000000064</c:v>
                </c:pt>
                <c:pt idx="919">
                  <c:v>0.85277777777777763</c:v>
                </c:pt>
                <c:pt idx="920">
                  <c:v>0.85555555555555562</c:v>
                </c:pt>
                <c:pt idx="921">
                  <c:v>0.85833333333333361</c:v>
                </c:pt>
                <c:pt idx="922">
                  <c:v>0.86111111111111094</c:v>
                </c:pt>
                <c:pt idx="923">
                  <c:v>0.8638888888888947</c:v>
                </c:pt>
                <c:pt idx="924">
                  <c:v>0.86666666666666692</c:v>
                </c:pt>
                <c:pt idx="925">
                  <c:v>0.86944444444444935</c:v>
                </c:pt>
                <c:pt idx="926">
                  <c:v>0.87222222222222245</c:v>
                </c:pt>
                <c:pt idx="927">
                  <c:v>0.87500000000000455</c:v>
                </c:pt>
                <c:pt idx="928">
                  <c:v>0.87777777777778065</c:v>
                </c:pt>
                <c:pt idx="929">
                  <c:v>0.88055555555555576</c:v>
                </c:pt>
                <c:pt idx="930">
                  <c:v>0.88333333333333353</c:v>
                </c:pt>
                <c:pt idx="931">
                  <c:v>0.88611111111111129</c:v>
                </c:pt>
                <c:pt idx="932">
                  <c:v>0.88888888888888962</c:v>
                </c:pt>
                <c:pt idx="933">
                  <c:v>0.8916666666666665</c:v>
                </c:pt>
                <c:pt idx="934">
                  <c:v>0.8944444444444446</c:v>
                </c:pt>
                <c:pt idx="935">
                  <c:v>0.89722222222222237</c:v>
                </c:pt>
                <c:pt idx="936">
                  <c:v>0.90000000000000013</c:v>
                </c:pt>
                <c:pt idx="937">
                  <c:v>0.9027777777777779</c:v>
                </c:pt>
                <c:pt idx="938">
                  <c:v>0.90555555555555567</c:v>
                </c:pt>
                <c:pt idx="939">
                  <c:v>0.90833333333333344</c:v>
                </c:pt>
                <c:pt idx="940">
                  <c:v>0.9111111111111112</c:v>
                </c:pt>
                <c:pt idx="941">
                  <c:v>0.91388888888888964</c:v>
                </c:pt>
                <c:pt idx="942">
                  <c:v>0.91666666666666652</c:v>
                </c:pt>
                <c:pt idx="943">
                  <c:v>0.91944444444444462</c:v>
                </c:pt>
                <c:pt idx="944">
                  <c:v>0.92222222222222228</c:v>
                </c:pt>
                <c:pt idx="945">
                  <c:v>0.92500000000000004</c:v>
                </c:pt>
                <c:pt idx="946">
                  <c:v>0.92777777777777781</c:v>
                </c:pt>
                <c:pt idx="947">
                  <c:v>0.93055555555555569</c:v>
                </c:pt>
                <c:pt idx="948">
                  <c:v>0.93333333333333335</c:v>
                </c:pt>
                <c:pt idx="949">
                  <c:v>0.93611111111111112</c:v>
                </c:pt>
                <c:pt idx="950">
                  <c:v>0.9388888888888931</c:v>
                </c:pt>
                <c:pt idx="951">
                  <c:v>0.94166666666666654</c:v>
                </c:pt>
                <c:pt idx="952">
                  <c:v>0.94444444444444464</c:v>
                </c:pt>
                <c:pt idx="953">
                  <c:v>0.94722222222222219</c:v>
                </c:pt>
                <c:pt idx="954">
                  <c:v>0.95000000000000062</c:v>
                </c:pt>
                <c:pt idx="955">
                  <c:v>0.95277777777777772</c:v>
                </c:pt>
                <c:pt idx="956">
                  <c:v>0.9555555555555556</c:v>
                </c:pt>
                <c:pt idx="957">
                  <c:v>0.9583333333333337</c:v>
                </c:pt>
                <c:pt idx="958">
                  <c:v>0.96111111111111103</c:v>
                </c:pt>
                <c:pt idx="959">
                  <c:v>0.96388888888889346</c:v>
                </c:pt>
                <c:pt idx="960">
                  <c:v>0.96666666666666667</c:v>
                </c:pt>
                <c:pt idx="961">
                  <c:v>0.96944444444444855</c:v>
                </c:pt>
                <c:pt idx="962">
                  <c:v>0.9722222222222221</c:v>
                </c:pt>
                <c:pt idx="963">
                  <c:v>0.97500000000000064</c:v>
                </c:pt>
                <c:pt idx="964">
                  <c:v>0.97777777777777763</c:v>
                </c:pt>
                <c:pt idx="965">
                  <c:v>0.9805555555555554</c:v>
                </c:pt>
                <c:pt idx="966">
                  <c:v>0.98333333333333317</c:v>
                </c:pt>
                <c:pt idx="967">
                  <c:v>0.98611111111111049</c:v>
                </c:pt>
                <c:pt idx="968">
                  <c:v>0.98888888888888915</c:v>
                </c:pt>
                <c:pt idx="969">
                  <c:v>0.99166666666666659</c:v>
                </c:pt>
                <c:pt idx="970">
                  <c:v>0.99444444444444469</c:v>
                </c:pt>
                <c:pt idx="971">
                  <c:v>0.99722222222222157</c:v>
                </c:pt>
                <c:pt idx="972">
                  <c:v>1.0000000000000002</c:v>
                </c:pt>
                <c:pt idx="973">
                  <c:v>1.002777777777778</c:v>
                </c:pt>
                <c:pt idx="974">
                  <c:v>1.005555555555556</c:v>
                </c:pt>
                <c:pt idx="975">
                  <c:v>1.0083333333333335</c:v>
                </c:pt>
                <c:pt idx="976">
                  <c:v>1.0111111111111113</c:v>
                </c:pt>
                <c:pt idx="977">
                  <c:v>1.0138888888888891</c:v>
                </c:pt>
                <c:pt idx="978">
                  <c:v>1.0166666666666668</c:v>
                </c:pt>
                <c:pt idx="979">
                  <c:v>1.0194444444444362</c:v>
                </c:pt>
                <c:pt idx="980">
                  <c:v>1.0222222222222224</c:v>
                </c:pt>
                <c:pt idx="981">
                  <c:v>1.0249999999999908</c:v>
                </c:pt>
                <c:pt idx="982">
                  <c:v>1.0277777777777779</c:v>
                </c:pt>
                <c:pt idx="983">
                  <c:v>1.0305555555555561</c:v>
                </c:pt>
                <c:pt idx="984">
                  <c:v>1.0333333333333334</c:v>
                </c:pt>
                <c:pt idx="985">
                  <c:v>1.0361111111111121</c:v>
                </c:pt>
                <c:pt idx="986">
                  <c:v>1.0388888888888901</c:v>
                </c:pt>
                <c:pt idx="987">
                  <c:v>1.0416666666666659</c:v>
                </c:pt>
                <c:pt idx="988">
                  <c:v>1.0444444444444438</c:v>
                </c:pt>
                <c:pt idx="989">
                  <c:v>1.0472222222222218</c:v>
                </c:pt>
                <c:pt idx="990">
                  <c:v>1.05</c:v>
                </c:pt>
                <c:pt idx="991">
                  <c:v>1.052777777777778</c:v>
                </c:pt>
                <c:pt idx="992">
                  <c:v>1.055555555555556</c:v>
                </c:pt>
                <c:pt idx="993">
                  <c:v>1.0583333333333333</c:v>
                </c:pt>
                <c:pt idx="994">
                  <c:v>1.0611111111111111</c:v>
                </c:pt>
                <c:pt idx="995">
                  <c:v>1.0638888888888889</c:v>
                </c:pt>
                <c:pt idx="996">
                  <c:v>1.0666666666666667</c:v>
                </c:pt>
                <c:pt idx="997">
                  <c:v>1.0694444444444438</c:v>
                </c:pt>
                <c:pt idx="998">
                  <c:v>1.0722222222222222</c:v>
                </c:pt>
                <c:pt idx="999">
                  <c:v>1.075</c:v>
                </c:pt>
                <c:pt idx="1000">
                  <c:v>1.0777777777777777</c:v>
                </c:pt>
                <c:pt idx="1001">
                  <c:v>1.0805555555555639</c:v>
                </c:pt>
                <c:pt idx="1002">
                  <c:v>1.0833333333333333</c:v>
                </c:pt>
                <c:pt idx="1003">
                  <c:v>1.0861111111111121</c:v>
                </c:pt>
                <c:pt idx="1004">
                  <c:v>1.0888888888888901</c:v>
                </c:pt>
                <c:pt idx="1005">
                  <c:v>1.0916666666666666</c:v>
                </c:pt>
                <c:pt idx="1006">
                  <c:v>1.0944444444444439</c:v>
                </c:pt>
                <c:pt idx="1007">
                  <c:v>1.0972222222222219</c:v>
                </c:pt>
                <c:pt idx="1008">
                  <c:v>1.0999999999999892</c:v>
                </c:pt>
                <c:pt idx="1009">
                  <c:v>1.1027777777777781</c:v>
                </c:pt>
                <c:pt idx="1010">
                  <c:v>1.1055555555555561</c:v>
                </c:pt>
                <c:pt idx="1011">
                  <c:v>1.1083333333333341</c:v>
                </c:pt>
                <c:pt idx="1012">
                  <c:v>1.1111111111111109</c:v>
                </c:pt>
                <c:pt idx="1013">
                  <c:v>1.11388888888889</c:v>
                </c:pt>
                <c:pt idx="1014">
                  <c:v>1.1166666666666669</c:v>
                </c:pt>
                <c:pt idx="1015">
                  <c:v>1.1194444444444438</c:v>
                </c:pt>
                <c:pt idx="1016">
                  <c:v>1.1222222222222225</c:v>
                </c:pt>
                <c:pt idx="1017">
                  <c:v>1.1250000000000002</c:v>
                </c:pt>
                <c:pt idx="1018">
                  <c:v>1.127777777777778</c:v>
                </c:pt>
                <c:pt idx="1019">
                  <c:v>1.1305555555555653</c:v>
                </c:pt>
                <c:pt idx="1020">
                  <c:v>1.1333333333333335</c:v>
                </c:pt>
                <c:pt idx="1021">
                  <c:v>1.1361111111111197</c:v>
                </c:pt>
                <c:pt idx="1022">
                  <c:v>1.1388888888888975</c:v>
                </c:pt>
                <c:pt idx="1023">
                  <c:v>1.1416666666666668</c:v>
                </c:pt>
                <c:pt idx="1024">
                  <c:v>1.1444444444444446</c:v>
                </c:pt>
                <c:pt idx="1025">
                  <c:v>1.1472222222222224</c:v>
                </c:pt>
                <c:pt idx="1026">
                  <c:v>1.1500000000000001</c:v>
                </c:pt>
                <c:pt idx="1027">
                  <c:v>1.1527777777777781</c:v>
                </c:pt>
                <c:pt idx="1028">
                  <c:v>1.1555555555555561</c:v>
                </c:pt>
                <c:pt idx="1029">
                  <c:v>1.1583333333333341</c:v>
                </c:pt>
                <c:pt idx="1030">
                  <c:v>1.1611111111111121</c:v>
                </c:pt>
                <c:pt idx="1031">
                  <c:v>1.1638888888888901</c:v>
                </c:pt>
                <c:pt idx="1032">
                  <c:v>1.1666666666666667</c:v>
                </c:pt>
                <c:pt idx="1033">
                  <c:v>1.1694444444444438</c:v>
                </c:pt>
                <c:pt idx="1034">
                  <c:v>1.1722222222222223</c:v>
                </c:pt>
                <c:pt idx="1035">
                  <c:v>1.175</c:v>
                </c:pt>
                <c:pt idx="1036">
                  <c:v>1.177777777777778</c:v>
                </c:pt>
                <c:pt idx="1037">
                  <c:v>1.1805555555555665</c:v>
                </c:pt>
                <c:pt idx="1038">
                  <c:v>1.1833333333333333</c:v>
                </c:pt>
                <c:pt idx="1039">
                  <c:v>1.1861111111111207</c:v>
                </c:pt>
                <c:pt idx="1040">
                  <c:v>1.1888888888888984</c:v>
                </c:pt>
                <c:pt idx="1041">
                  <c:v>1.1916666666666667</c:v>
                </c:pt>
                <c:pt idx="1042">
                  <c:v>1.1944444444444444</c:v>
                </c:pt>
                <c:pt idx="1043">
                  <c:v>1.1972222222222222</c:v>
                </c:pt>
                <c:pt idx="1044">
                  <c:v>1.2</c:v>
                </c:pt>
                <c:pt idx="1045">
                  <c:v>1.2027777777777777</c:v>
                </c:pt>
                <c:pt idx="1046">
                  <c:v>1.2055555555555555</c:v>
                </c:pt>
                <c:pt idx="1047">
                  <c:v>1.2083333333333333</c:v>
                </c:pt>
                <c:pt idx="1048">
                  <c:v>1.211111111111111</c:v>
                </c:pt>
                <c:pt idx="1049">
                  <c:v>1.2138888888888888</c:v>
                </c:pt>
                <c:pt idx="1050">
                  <c:v>1.2166666666666666</c:v>
                </c:pt>
                <c:pt idx="1051">
                  <c:v>1.2194444444444348</c:v>
                </c:pt>
                <c:pt idx="1052">
                  <c:v>1.2222222222222219</c:v>
                </c:pt>
                <c:pt idx="1053">
                  <c:v>1.2249999999999892</c:v>
                </c:pt>
                <c:pt idx="1054">
                  <c:v>1.2277777777777776</c:v>
                </c:pt>
                <c:pt idx="1055">
                  <c:v>1.2305555555555561</c:v>
                </c:pt>
                <c:pt idx="1056">
                  <c:v>1.2333333333333332</c:v>
                </c:pt>
                <c:pt idx="1057">
                  <c:v>1.2361111111111109</c:v>
                </c:pt>
                <c:pt idx="1058">
                  <c:v>1.23888888888889</c:v>
                </c:pt>
                <c:pt idx="1059">
                  <c:v>1.2416666666666658</c:v>
                </c:pt>
                <c:pt idx="1060">
                  <c:v>1.2444444444444438</c:v>
                </c:pt>
                <c:pt idx="1061">
                  <c:v>1.2472222222222218</c:v>
                </c:pt>
                <c:pt idx="1062">
                  <c:v>1.2500000000000002</c:v>
                </c:pt>
                <c:pt idx="1063">
                  <c:v>1.252777777777778</c:v>
                </c:pt>
                <c:pt idx="1064">
                  <c:v>1.255555555555556</c:v>
                </c:pt>
                <c:pt idx="1065">
                  <c:v>1.2583333333333335</c:v>
                </c:pt>
                <c:pt idx="1066">
                  <c:v>1.2611111111111113</c:v>
                </c:pt>
                <c:pt idx="1067">
                  <c:v>1.2638888888888891</c:v>
                </c:pt>
                <c:pt idx="1068">
                  <c:v>1.2666666666666668</c:v>
                </c:pt>
                <c:pt idx="1069">
                  <c:v>1.2694444444444362</c:v>
                </c:pt>
                <c:pt idx="1070">
                  <c:v>1.2722222222222224</c:v>
                </c:pt>
                <c:pt idx="1071">
                  <c:v>1.2749999999999908</c:v>
                </c:pt>
                <c:pt idx="1072">
                  <c:v>1.2777777777777779</c:v>
                </c:pt>
                <c:pt idx="1073">
                  <c:v>1.2805555555555561</c:v>
                </c:pt>
                <c:pt idx="1074">
                  <c:v>1.2833333333333334</c:v>
                </c:pt>
                <c:pt idx="1075">
                  <c:v>1.2861111111111121</c:v>
                </c:pt>
                <c:pt idx="1076">
                  <c:v>1.2888888888888901</c:v>
                </c:pt>
                <c:pt idx="1077">
                  <c:v>1.2916666666666659</c:v>
                </c:pt>
                <c:pt idx="1078">
                  <c:v>1.2944444444444438</c:v>
                </c:pt>
                <c:pt idx="1079">
                  <c:v>1.2972222222222218</c:v>
                </c:pt>
                <c:pt idx="1080">
                  <c:v>1.3</c:v>
                </c:pt>
                <c:pt idx="1081">
                  <c:v>1.302777777777778</c:v>
                </c:pt>
                <c:pt idx="1082">
                  <c:v>1.305555555555556</c:v>
                </c:pt>
                <c:pt idx="1083">
                  <c:v>1.3083333333333333</c:v>
                </c:pt>
                <c:pt idx="1084">
                  <c:v>1.3111111111111111</c:v>
                </c:pt>
                <c:pt idx="1085">
                  <c:v>1.3138888888888889</c:v>
                </c:pt>
                <c:pt idx="1086">
                  <c:v>1.3166666666666667</c:v>
                </c:pt>
                <c:pt idx="1087">
                  <c:v>1.3194444444444438</c:v>
                </c:pt>
                <c:pt idx="1088">
                  <c:v>1.3222222222222222</c:v>
                </c:pt>
                <c:pt idx="1089">
                  <c:v>1.325</c:v>
                </c:pt>
                <c:pt idx="1090">
                  <c:v>1.3277777777777777</c:v>
                </c:pt>
                <c:pt idx="1091">
                  <c:v>1.3305555555555639</c:v>
                </c:pt>
                <c:pt idx="1092">
                  <c:v>1.3333333333333333</c:v>
                </c:pt>
                <c:pt idx="1093">
                  <c:v>1.3361111111111121</c:v>
                </c:pt>
                <c:pt idx="1094">
                  <c:v>1.3388888888888901</c:v>
                </c:pt>
                <c:pt idx="1095">
                  <c:v>1.3416666666666666</c:v>
                </c:pt>
                <c:pt idx="1096">
                  <c:v>1.3444444444444439</c:v>
                </c:pt>
                <c:pt idx="1097">
                  <c:v>1.3472222222222219</c:v>
                </c:pt>
                <c:pt idx="1098">
                  <c:v>1.3499999999999892</c:v>
                </c:pt>
                <c:pt idx="1099">
                  <c:v>1.3527777777777781</c:v>
                </c:pt>
                <c:pt idx="1100">
                  <c:v>1.3555555555555561</c:v>
                </c:pt>
                <c:pt idx="1101">
                  <c:v>1.3583333333333341</c:v>
                </c:pt>
                <c:pt idx="1102">
                  <c:v>1.3611111111111109</c:v>
                </c:pt>
                <c:pt idx="1103">
                  <c:v>1.36388888888889</c:v>
                </c:pt>
                <c:pt idx="1104">
                  <c:v>1.3666666666666669</c:v>
                </c:pt>
                <c:pt idx="1105">
                  <c:v>1.3694444444444438</c:v>
                </c:pt>
                <c:pt idx="1106">
                  <c:v>1.3722222222222225</c:v>
                </c:pt>
                <c:pt idx="1107">
                  <c:v>1.3750000000000002</c:v>
                </c:pt>
                <c:pt idx="1108">
                  <c:v>1.377777777777778</c:v>
                </c:pt>
                <c:pt idx="1109">
                  <c:v>1.3805555555555653</c:v>
                </c:pt>
                <c:pt idx="1110">
                  <c:v>1.3833333333333335</c:v>
                </c:pt>
                <c:pt idx="1111">
                  <c:v>1.3861111111111197</c:v>
                </c:pt>
                <c:pt idx="1112">
                  <c:v>1.3888888888888975</c:v>
                </c:pt>
                <c:pt idx="1113">
                  <c:v>1.3916666666666668</c:v>
                </c:pt>
                <c:pt idx="1114">
                  <c:v>1.3944444444444446</c:v>
                </c:pt>
                <c:pt idx="1115">
                  <c:v>1.3972222222222224</c:v>
                </c:pt>
                <c:pt idx="1116">
                  <c:v>1.4</c:v>
                </c:pt>
                <c:pt idx="1117">
                  <c:v>1.4027777777777779</c:v>
                </c:pt>
                <c:pt idx="1118">
                  <c:v>1.4055555555555557</c:v>
                </c:pt>
                <c:pt idx="1119">
                  <c:v>1.4083333333333334</c:v>
                </c:pt>
                <c:pt idx="1120">
                  <c:v>1.4111111111111112</c:v>
                </c:pt>
                <c:pt idx="1121">
                  <c:v>1.413888888888889</c:v>
                </c:pt>
                <c:pt idx="1122">
                  <c:v>1.4166666666666659</c:v>
                </c:pt>
                <c:pt idx="1123">
                  <c:v>1.4194444444444334</c:v>
                </c:pt>
                <c:pt idx="1124">
                  <c:v>1.4222222222222218</c:v>
                </c:pt>
                <c:pt idx="1125">
                  <c:v>1.4249999999999876</c:v>
                </c:pt>
                <c:pt idx="1126">
                  <c:v>1.4277777777777778</c:v>
                </c:pt>
                <c:pt idx="1127">
                  <c:v>1.430555555555556</c:v>
                </c:pt>
                <c:pt idx="1128">
                  <c:v>1.4333333333333318</c:v>
                </c:pt>
                <c:pt idx="1129">
                  <c:v>1.4361111111111111</c:v>
                </c:pt>
                <c:pt idx="1130">
                  <c:v>1.4388888888888889</c:v>
                </c:pt>
                <c:pt idx="1131">
                  <c:v>1.4416666666666658</c:v>
                </c:pt>
                <c:pt idx="1132">
                  <c:v>1.4444444444444438</c:v>
                </c:pt>
                <c:pt idx="1133">
                  <c:v>1.4472222222222137</c:v>
                </c:pt>
                <c:pt idx="1134">
                  <c:v>1.45</c:v>
                </c:pt>
                <c:pt idx="1135">
                  <c:v>1.4527777777777777</c:v>
                </c:pt>
                <c:pt idx="1136">
                  <c:v>1.4555555555555555</c:v>
                </c:pt>
                <c:pt idx="1137">
                  <c:v>1.4583333333333333</c:v>
                </c:pt>
                <c:pt idx="1138">
                  <c:v>1.461111111111111</c:v>
                </c:pt>
                <c:pt idx="1139">
                  <c:v>1.4638888888888888</c:v>
                </c:pt>
                <c:pt idx="1140">
                  <c:v>1.4666666666666666</c:v>
                </c:pt>
                <c:pt idx="1141">
                  <c:v>1.4694444444444348</c:v>
                </c:pt>
                <c:pt idx="1142">
                  <c:v>1.4722222222222219</c:v>
                </c:pt>
                <c:pt idx="1143">
                  <c:v>1.4749999999999892</c:v>
                </c:pt>
                <c:pt idx="1144">
                  <c:v>1.4777777777777776</c:v>
                </c:pt>
                <c:pt idx="1145">
                  <c:v>1.4805555555555561</c:v>
                </c:pt>
                <c:pt idx="1146">
                  <c:v>1.4833333333333332</c:v>
                </c:pt>
                <c:pt idx="1147">
                  <c:v>1.4861111111111109</c:v>
                </c:pt>
                <c:pt idx="1148">
                  <c:v>1.48888888888889</c:v>
                </c:pt>
                <c:pt idx="1149">
                  <c:v>1.4916666666666658</c:v>
                </c:pt>
                <c:pt idx="1150">
                  <c:v>1.4944444444444438</c:v>
                </c:pt>
                <c:pt idx="1151">
                  <c:v>1.4972222222222218</c:v>
                </c:pt>
                <c:pt idx="1152">
                  <c:v>1.5000000000000002</c:v>
                </c:pt>
                <c:pt idx="1153">
                  <c:v>1.502777777777778</c:v>
                </c:pt>
                <c:pt idx="1154">
                  <c:v>1.505555555555556</c:v>
                </c:pt>
                <c:pt idx="1155">
                  <c:v>1.5083333333333335</c:v>
                </c:pt>
                <c:pt idx="1156">
                  <c:v>1.5111111111111113</c:v>
                </c:pt>
                <c:pt idx="1157">
                  <c:v>1.5138888888888891</c:v>
                </c:pt>
                <c:pt idx="1158">
                  <c:v>1.5166666666666668</c:v>
                </c:pt>
                <c:pt idx="1159">
                  <c:v>1.5194444444444362</c:v>
                </c:pt>
                <c:pt idx="1160">
                  <c:v>1.5222222222222224</c:v>
                </c:pt>
                <c:pt idx="1161">
                  <c:v>1.5249999999999908</c:v>
                </c:pt>
                <c:pt idx="1162">
                  <c:v>1.5277777777777779</c:v>
                </c:pt>
                <c:pt idx="1163">
                  <c:v>1.5305555555555561</c:v>
                </c:pt>
                <c:pt idx="1164">
                  <c:v>1.5333333333333334</c:v>
                </c:pt>
                <c:pt idx="1165">
                  <c:v>1.5361111111111121</c:v>
                </c:pt>
                <c:pt idx="1166">
                  <c:v>1.5388888888888901</c:v>
                </c:pt>
                <c:pt idx="1167">
                  <c:v>1.5416666666666659</c:v>
                </c:pt>
                <c:pt idx="1168">
                  <c:v>1.5444444444444438</c:v>
                </c:pt>
                <c:pt idx="1169">
                  <c:v>1.5472222222222218</c:v>
                </c:pt>
                <c:pt idx="1170">
                  <c:v>1.55</c:v>
                </c:pt>
                <c:pt idx="1171">
                  <c:v>1.552777777777778</c:v>
                </c:pt>
                <c:pt idx="1172">
                  <c:v>1.555555555555556</c:v>
                </c:pt>
                <c:pt idx="1173">
                  <c:v>1.5583333333333333</c:v>
                </c:pt>
                <c:pt idx="1174">
                  <c:v>1.5611111111111111</c:v>
                </c:pt>
                <c:pt idx="1175">
                  <c:v>1.5638888888888889</c:v>
                </c:pt>
                <c:pt idx="1176">
                  <c:v>1.5666666666666667</c:v>
                </c:pt>
                <c:pt idx="1177">
                  <c:v>1.5694444444444438</c:v>
                </c:pt>
                <c:pt idx="1178">
                  <c:v>1.5722222222222222</c:v>
                </c:pt>
                <c:pt idx="1179">
                  <c:v>1.575</c:v>
                </c:pt>
                <c:pt idx="1180">
                  <c:v>1.5777777777777777</c:v>
                </c:pt>
                <c:pt idx="1181">
                  <c:v>1.5805555555555639</c:v>
                </c:pt>
                <c:pt idx="1182">
                  <c:v>1.5833333333333333</c:v>
                </c:pt>
                <c:pt idx="1183">
                  <c:v>1.5861111111111121</c:v>
                </c:pt>
                <c:pt idx="1184">
                  <c:v>1.5888888888888901</c:v>
                </c:pt>
                <c:pt idx="1185">
                  <c:v>1.5916666666666666</c:v>
                </c:pt>
                <c:pt idx="1186">
                  <c:v>1.5944444444444439</c:v>
                </c:pt>
                <c:pt idx="1187">
                  <c:v>1.5972222222222219</c:v>
                </c:pt>
                <c:pt idx="1188">
                  <c:v>1.5999999999999892</c:v>
                </c:pt>
                <c:pt idx="1189">
                  <c:v>1.6027777777777781</c:v>
                </c:pt>
                <c:pt idx="1190">
                  <c:v>1.6055555555555561</c:v>
                </c:pt>
                <c:pt idx="1191">
                  <c:v>1.6083333333333341</c:v>
                </c:pt>
                <c:pt idx="1192">
                  <c:v>1.6111111111111109</c:v>
                </c:pt>
                <c:pt idx="1193">
                  <c:v>1.61388888888889</c:v>
                </c:pt>
                <c:pt idx="1194">
                  <c:v>1.6166666666666669</c:v>
                </c:pt>
                <c:pt idx="1195">
                  <c:v>1.6194444444444438</c:v>
                </c:pt>
                <c:pt idx="1196">
                  <c:v>1.6222222222222225</c:v>
                </c:pt>
                <c:pt idx="1197">
                  <c:v>1.6250000000000002</c:v>
                </c:pt>
                <c:pt idx="1198">
                  <c:v>1.627777777777778</c:v>
                </c:pt>
                <c:pt idx="1199">
                  <c:v>1.6305555555555653</c:v>
                </c:pt>
                <c:pt idx="1200">
                  <c:v>1.6333333333333335</c:v>
                </c:pt>
                <c:pt idx="1201">
                  <c:v>1.6361111111111197</c:v>
                </c:pt>
                <c:pt idx="1202">
                  <c:v>1.6388888888888975</c:v>
                </c:pt>
                <c:pt idx="1203">
                  <c:v>1.6416666666666668</c:v>
                </c:pt>
                <c:pt idx="1204">
                  <c:v>1.6444444444444446</c:v>
                </c:pt>
                <c:pt idx="1205">
                  <c:v>1.6472222222222224</c:v>
                </c:pt>
                <c:pt idx="1206">
                  <c:v>1.6500000000000001</c:v>
                </c:pt>
                <c:pt idx="1207">
                  <c:v>1.6527777777777781</c:v>
                </c:pt>
                <c:pt idx="1208">
                  <c:v>1.6555555555555561</c:v>
                </c:pt>
                <c:pt idx="1209">
                  <c:v>1.6583333333333341</c:v>
                </c:pt>
                <c:pt idx="1210">
                  <c:v>1.6611111111111121</c:v>
                </c:pt>
                <c:pt idx="1211">
                  <c:v>1.6638888888888901</c:v>
                </c:pt>
                <c:pt idx="1212">
                  <c:v>1.6666666666666667</c:v>
                </c:pt>
                <c:pt idx="1213">
                  <c:v>1.6694444444444438</c:v>
                </c:pt>
                <c:pt idx="1214">
                  <c:v>1.6722222222222223</c:v>
                </c:pt>
                <c:pt idx="1215">
                  <c:v>1.675</c:v>
                </c:pt>
                <c:pt idx="1216">
                  <c:v>1.677777777777778</c:v>
                </c:pt>
                <c:pt idx="1217">
                  <c:v>1.6805555555555665</c:v>
                </c:pt>
                <c:pt idx="1218">
                  <c:v>1.6833333333333333</c:v>
                </c:pt>
                <c:pt idx="1219">
                  <c:v>1.6861111111111207</c:v>
                </c:pt>
                <c:pt idx="1220">
                  <c:v>1.6888888888888984</c:v>
                </c:pt>
                <c:pt idx="1221">
                  <c:v>1.6916666666666667</c:v>
                </c:pt>
                <c:pt idx="1222">
                  <c:v>1.6944444444444444</c:v>
                </c:pt>
                <c:pt idx="1223">
                  <c:v>1.6972222222222222</c:v>
                </c:pt>
                <c:pt idx="1224">
                  <c:v>1.7</c:v>
                </c:pt>
                <c:pt idx="1225">
                  <c:v>1.7027777777777777</c:v>
                </c:pt>
                <c:pt idx="1226">
                  <c:v>1.7055555555555555</c:v>
                </c:pt>
                <c:pt idx="1227">
                  <c:v>1.7083333333333333</c:v>
                </c:pt>
                <c:pt idx="1228">
                  <c:v>1.711111111111111</c:v>
                </c:pt>
                <c:pt idx="1229">
                  <c:v>1.7138888888888888</c:v>
                </c:pt>
                <c:pt idx="1230">
                  <c:v>1.7166666666666666</c:v>
                </c:pt>
                <c:pt idx="1231">
                  <c:v>1.7194444444444348</c:v>
                </c:pt>
                <c:pt idx="1232">
                  <c:v>1.7222222222222219</c:v>
                </c:pt>
                <c:pt idx="1233">
                  <c:v>1.7249999999999892</c:v>
                </c:pt>
                <c:pt idx="1234">
                  <c:v>1.7277777777777776</c:v>
                </c:pt>
                <c:pt idx="1235">
                  <c:v>1.7305555555555561</c:v>
                </c:pt>
                <c:pt idx="1236">
                  <c:v>1.7333333333333332</c:v>
                </c:pt>
                <c:pt idx="1237">
                  <c:v>1.7361111111111109</c:v>
                </c:pt>
                <c:pt idx="1238">
                  <c:v>1.73888888888889</c:v>
                </c:pt>
                <c:pt idx="1239">
                  <c:v>1.7416666666666658</c:v>
                </c:pt>
                <c:pt idx="1240">
                  <c:v>1.7444444444444438</c:v>
                </c:pt>
                <c:pt idx="1241">
                  <c:v>1.7472222222222218</c:v>
                </c:pt>
                <c:pt idx="1242">
                  <c:v>1.7500000000000002</c:v>
                </c:pt>
                <c:pt idx="1243">
                  <c:v>1.752777777777778</c:v>
                </c:pt>
                <c:pt idx="1244">
                  <c:v>1.755555555555556</c:v>
                </c:pt>
                <c:pt idx="1245">
                  <c:v>1.7583333333333335</c:v>
                </c:pt>
                <c:pt idx="1246">
                  <c:v>1.7611111111111113</c:v>
                </c:pt>
                <c:pt idx="1247">
                  <c:v>1.7638888888888891</c:v>
                </c:pt>
                <c:pt idx="1248">
                  <c:v>1.7666666666666668</c:v>
                </c:pt>
                <c:pt idx="1249">
                  <c:v>1.7694444444444362</c:v>
                </c:pt>
                <c:pt idx="1250">
                  <c:v>1.7722222222222224</c:v>
                </c:pt>
                <c:pt idx="1251">
                  <c:v>1.7749999999999908</c:v>
                </c:pt>
                <c:pt idx="1252">
                  <c:v>1.7777777777777779</c:v>
                </c:pt>
                <c:pt idx="1253">
                  <c:v>1.7805555555555561</c:v>
                </c:pt>
                <c:pt idx="1254">
                  <c:v>1.7833333333333334</c:v>
                </c:pt>
                <c:pt idx="1255">
                  <c:v>1.7861111111111121</c:v>
                </c:pt>
                <c:pt idx="1256">
                  <c:v>1.7888888888888901</c:v>
                </c:pt>
                <c:pt idx="1257">
                  <c:v>1.7916666666666659</c:v>
                </c:pt>
                <c:pt idx="1258">
                  <c:v>1.7944444444444438</c:v>
                </c:pt>
                <c:pt idx="1259">
                  <c:v>1.7972222222222218</c:v>
                </c:pt>
                <c:pt idx="1260">
                  <c:v>1.8</c:v>
                </c:pt>
                <c:pt idx="1261">
                  <c:v>1.802777777777778</c:v>
                </c:pt>
                <c:pt idx="1262">
                  <c:v>1.805555555555556</c:v>
                </c:pt>
                <c:pt idx="1263">
                  <c:v>1.8083333333333333</c:v>
                </c:pt>
                <c:pt idx="1264">
                  <c:v>1.8111111111111111</c:v>
                </c:pt>
                <c:pt idx="1265">
                  <c:v>1.8138888888888889</c:v>
                </c:pt>
                <c:pt idx="1266">
                  <c:v>1.8166666666666667</c:v>
                </c:pt>
                <c:pt idx="1267">
                  <c:v>1.8194444444444438</c:v>
                </c:pt>
                <c:pt idx="1268">
                  <c:v>1.8222222222222222</c:v>
                </c:pt>
                <c:pt idx="1269">
                  <c:v>1.825</c:v>
                </c:pt>
                <c:pt idx="1270">
                  <c:v>1.8277777777777777</c:v>
                </c:pt>
                <c:pt idx="1271">
                  <c:v>1.8305555555555639</c:v>
                </c:pt>
                <c:pt idx="1272">
                  <c:v>1.8333333333333333</c:v>
                </c:pt>
                <c:pt idx="1273">
                  <c:v>1.8361111111111121</c:v>
                </c:pt>
                <c:pt idx="1274">
                  <c:v>1.8388888888888901</c:v>
                </c:pt>
                <c:pt idx="1275">
                  <c:v>1.8416666666666666</c:v>
                </c:pt>
                <c:pt idx="1276">
                  <c:v>1.8444444444444439</c:v>
                </c:pt>
                <c:pt idx="1277">
                  <c:v>1.8472222222222219</c:v>
                </c:pt>
                <c:pt idx="1278">
                  <c:v>1.8499999999999892</c:v>
                </c:pt>
                <c:pt idx="1279">
                  <c:v>1.8527777777777781</c:v>
                </c:pt>
                <c:pt idx="1280">
                  <c:v>1.8555555555555561</c:v>
                </c:pt>
                <c:pt idx="1281">
                  <c:v>1.8583333333333341</c:v>
                </c:pt>
                <c:pt idx="1282">
                  <c:v>1.8611111111111109</c:v>
                </c:pt>
                <c:pt idx="1283">
                  <c:v>1.86388888888889</c:v>
                </c:pt>
                <c:pt idx="1284">
                  <c:v>1.8666666666666669</c:v>
                </c:pt>
                <c:pt idx="1285">
                  <c:v>1.8694444444444438</c:v>
                </c:pt>
                <c:pt idx="1286">
                  <c:v>1.8722222222222225</c:v>
                </c:pt>
                <c:pt idx="1287">
                  <c:v>1.8750000000000002</c:v>
                </c:pt>
                <c:pt idx="1288">
                  <c:v>1.877777777777778</c:v>
                </c:pt>
                <c:pt idx="1289">
                  <c:v>1.8805555555555653</c:v>
                </c:pt>
                <c:pt idx="1290">
                  <c:v>1.8833333333333335</c:v>
                </c:pt>
                <c:pt idx="1291">
                  <c:v>1.8861111111111197</c:v>
                </c:pt>
                <c:pt idx="1292">
                  <c:v>1.8888888888888975</c:v>
                </c:pt>
                <c:pt idx="1293">
                  <c:v>1.8916666666666668</c:v>
                </c:pt>
                <c:pt idx="1294">
                  <c:v>1.8944444444444446</c:v>
                </c:pt>
                <c:pt idx="1295">
                  <c:v>1.8972222222222224</c:v>
                </c:pt>
                <c:pt idx="1296">
                  <c:v>1.9000000000000001</c:v>
                </c:pt>
                <c:pt idx="1297">
                  <c:v>1.9027777777777781</c:v>
                </c:pt>
                <c:pt idx="1298">
                  <c:v>1.9055555555555561</c:v>
                </c:pt>
                <c:pt idx="1299">
                  <c:v>1.9083333333333341</c:v>
                </c:pt>
                <c:pt idx="1300">
                  <c:v>1.9111111111111121</c:v>
                </c:pt>
                <c:pt idx="1301">
                  <c:v>1.9138888888888901</c:v>
                </c:pt>
                <c:pt idx="1302">
                  <c:v>1.9166666666666667</c:v>
                </c:pt>
                <c:pt idx="1303">
                  <c:v>1.9194444444444438</c:v>
                </c:pt>
                <c:pt idx="1304">
                  <c:v>1.9222222222222223</c:v>
                </c:pt>
                <c:pt idx="1305">
                  <c:v>1.925</c:v>
                </c:pt>
                <c:pt idx="1306">
                  <c:v>1.927777777777778</c:v>
                </c:pt>
                <c:pt idx="1307">
                  <c:v>1.9305555555555665</c:v>
                </c:pt>
                <c:pt idx="1308">
                  <c:v>1.9333333333333333</c:v>
                </c:pt>
                <c:pt idx="1309">
                  <c:v>1.9361111111111207</c:v>
                </c:pt>
                <c:pt idx="1310">
                  <c:v>1.9388888888888984</c:v>
                </c:pt>
                <c:pt idx="1311">
                  <c:v>1.9416666666666667</c:v>
                </c:pt>
                <c:pt idx="1312">
                  <c:v>1.9444444444444444</c:v>
                </c:pt>
                <c:pt idx="1313">
                  <c:v>1.9472222222222222</c:v>
                </c:pt>
                <c:pt idx="1314">
                  <c:v>1.9500000000000084</c:v>
                </c:pt>
                <c:pt idx="1315">
                  <c:v>1.9527777777777862</c:v>
                </c:pt>
                <c:pt idx="1316">
                  <c:v>1.9555555555555639</c:v>
                </c:pt>
                <c:pt idx="1317">
                  <c:v>1.9583333333333341</c:v>
                </c:pt>
                <c:pt idx="1318">
                  <c:v>1.9611111111111121</c:v>
                </c:pt>
                <c:pt idx="1319">
                  <c:v>1.9638888888888901</c:v>
                </c:pt>
                <c:pt idx="1320">
                  <c:v>1.9666666666666681</c:v>
                </c:pt>
                <c:pt idx="1321">
                  <c:v>1.9694444444444439</c:v>
                </c:pt>
                <c:pt idx="1322">
                  <c:v>1.9722222222222221</c:v>
                </c:pt>
                <c:pt idx="1323">
                  <c:v>1.9749999999999999</c:v>
                </c:pt>
                <c:pt idx="1324">
                  <c:v>1.9777777777777781</c:v>
                </c:pt>
                <c:pt idx="1325">
                  <c:v>1.9805555555555681</c:v>
                </c:pt>
                <c:pt idx="1326">
                  <c:v>1.9833333333333341</c:v>
                </c:pt>
                <c:pt idx="1327">
                  <c:v>1.986111111111122</c:v>
                </c:pt>
                <c:pt idx="1328">
                  <c:v>1.9888888888889003</c:v>
                </c:pt>
                <c:pt idx="1329">
                  <c:v>1.9916666666666669</c:v>
                </c:pt>
                <c:pt idx="1330">
                  <c:v>1.9944444444444447</c:v>
                </c:pt>
                <c:pt idx="1331">
                  <c:v>1.9972222222222225</c:v>
                </c:pt>
                <c:pt idx="1332">
                  <c:v>2</c:v>
                </c:pt>
                <c:pt idx="1333">
                  <c:v>2.0027777777777986</c:v>
                </c:pt>
                <c:pt idx="1334">
                  <c:v>2.0055555555555555</c:v>
                </c:pt>
                <c:pt idx="1335">
                  <c:v>2.0083333333333342</c:v>
                </c:pt>
                <c:pt idx="1336">
                  <c:v>2.0111111111111111</c:v>
                </c:pt>
                <c:pt idx="1337">
                  <c:v>2.0138888888888777</c:v>
                </c:pt>
                <c:pt idx="1338">
                  <c:v>2.0166666666666577</c:v>
                </c:pt>
                <c:pt idx="1339">
                  <c:v>2.0194444444444377</c:v>
                </c:pt>
                <c:pt idx="1340">
                  <c:v>2.0222222222222221</c:v>
                </c:pt>
                <c:pt idx="1341">
                  <c:v>2.0250000000000004</c:v>
                </c:pt>
                <c:pt idx="1342">
                  <c:v>2.0277777777778114</c:v>
                </c:pt>
                <c:pt idx="1343">
                  <c:v>2.0305555555555559</c:v>
                </c:pt>
                <c:pt idx="1344">
                  <c:v>2.0333333333333332</c:v>
                </c:pt>
                <c:pt idx="1345">
                  <c:v>2.0361111111111114</c:v>
                </c:pt>
                <c:pt idx="1346">
                  <c:v>2.0388888888888768</c:v>
                </c:pt>
                <c:pt idx="1347">
                  <c:v>2.041666666666667</c:v>
                </c:pt>
                <c:pt idx="1348">
                  <c:v>2.0444444444444443</c:v>
                </c:pt>
                <c:pt idx="1349">
                  <c:v>2.0472222222222252</c:v>
                </c:pt>
                <c:pt idx="1350">
                  <c:v>2.0499999999999998</c:v>
                </c:pt>
                <c:pt idx="1351">
                  <c:v>2.0527777777777811</c:v>
                </c:pt>
                <c:pt idx="1352">
                  <c:v>2.0555555555555554</c:v>
                </c:pt>
                <c:pt idx="1353">
                  <c:v>2.0583333333333336</c:v>
                </c:pt>
                <c:pt idx="1354">
                  <c:v>2.0611111111111202</c:v>
                </c:pt>
                <c:pt idx="1355">
                  <c:v>2.0638888888888887</c:v>
                </c:pt>
                <c:pt idx="1356">
                  <c:v>2.0666666666666664</c:v>
                </c:pt>
                <c:pt idx="1357">
                  <c:v>2.0694444444444438</c:v>
                </c:pt>
                <c:pt idx="1358">
                  <c:v>2.072222222222222</c:v>
                </c:pt>
                <c:pt idx="1359">
                  <c:v>2.0749999999999997</c:v>
                </c:pt>
                <c:pt idx="1360">
                  <c:v>2.0777777777778024</c:v>
                </c:pt>
                <c:pt idx="1361">
                  <c:v>2.0805555555555602</c:v>
                </c:pt>
                <c:pt idx="1362">
                  <c:v>2.0833333333333401</c:v>
                </c:pt>
                <c:pt idx="1363">
                  <c:v>2.0861111111111112</c:v>
                </c:pt>
                <c:pt idx="1364">
                  <c:v>2.0888888888888877</c:v>
                </c:pt>
                <c:pt idx="1365">
                  <c:v>2.0916666666666668</c:v>
                </c:pt>
                <c:pt idx="1366">
                  <c:v>2.0944444444444437</c:v>
                </c:pt>
                <c:pt idx="1367">
                  <c:v>2.0972222222222232</c:v>
                </c:pt>
                <c:pt idx="1368">
                  <c:v>2.0999999999999988</c:v>
                </c:pt>
                <c:pt idx="1369">
                  <c:v>2.1027777777778005</c:v>
                </c:pt>
                <c:pt idx="1370">
                  <c:v>2.1055555555555552</c:v>
                </c:pt>
                <c:pt idx="1371">
                  <c:v>2.1083333333333352</c:v>
                </c:pt>
                <c:pt idx="1372">
                  <c:v>2.1111111111111112</c:v>
                </c:pt>
                <c:pt idx="1373">
                  <c:v>2.1138888888888867</c:v>
                </c:pt>
                <c:pt idx="1374">
                  <c:v>2.1166666666666667</c:v>
                </c:pt>
                <c:pt idx="1375">
                  <c:v>2.1194444444444427</c:v>
                </c:pt>
                <c:pt idx="1376">
                  <c:v>2.1222222222222231</c:v>
                </c:pt>
                <c:pt idx="1377">
                  <c:v>2.125</c:v>
                </c:pt>
                <c:pt idx="1378">
                  <c:v>2.1277777777778151</c:v>
                </c:pt>
                <c:pt idx="1379">
                  <c:v>2.1305555555555555</c:v>
                </c:pt>
                <c:pt idx="1380">
                  <c:v>2.1333333333333342</c:v>
                </c:pt>
                <c:pt idx="1381">
                  <c:v>2.1361111111111111</c:v>
                </c:pt>
                <c:pt idx="1382">
                  <c:v>2.1388888888888777</c:v>
                </c:pt>
                <c:pt idx="1383">
                  <c:v>2.1416666666666666</c:v>
                </c:pt>
                <c:pt idx="1384">
                  <c:v>2.1444444444444448</c:v>
                </c:pt>
                <c:pt idx="1385">
                  <c:v>2.1472222222222292</c:v>
                </c:pt>
                <c:pt idx="1386">
                  <c:v>2.1500000000000004</c:v>
                </c:pt>
                <c:pt idx="1387">
                  <c:v>2.1527777777777812</c:v>
                </c:pt>
                <c:pt idx="1388">
                  <c:v>2.1555555555555559</c:v>
                </c:pt>
                <c:pt idx="1389">
                  <c:v>2.1583333333333332</c:v>
                </c:pt>
                <c:pt idx="1390">
                  <c:v>2.1611111111111212</c:v>
                </c:pt>
                <c:pt idx="1391">
                  <c:v>2.1638888888888888</c:v>
                </c:pt>
                <c:pt idx="1392">
                  <c:v>2.166666666666667</c:v>
                </c:pt>
                <c:pt idx="1393">
                  <c:v>2.1694444444444443</c:v>
                </c:pt>
                <c:pt idx="1394">
                  <c:v>2.1722222222222225</c:v>
                </c:pt>
                <c:pt idx="1395">
                  <c:v>2.1749999999999998</c:v>
                </c:pt>
                <c:pt idx="1396">
                  <c:v>2.17777777777781</c:v>
                </c:pt>
                <c:pt idx="1397">
                  <c:v>2.1805555555555602</c:v>
                </c:pt>
                <c:pt idx="1398">
                  <c:v>2.1833333333333402</c:v>
                </c:pt>
                <c:pt idx="1399">
                  <c:v>2.1861111111111202</c:v>
                </c:pt>
                <c:pt idx="1400">
                  <c:v>2.1888888888888887</c:v>
                </c:pt>
                <c:pt idx="1401">
                  <c:v>2.1916666666666664</c:v>
                </c:pt>
                <c:pt idx="1402">
                  <c:v>2.1944444444444438</c:v>
                </c:pt>
                <c:pt idx="1403">
                  <c:v>2.1972222222222242</c:v>
                </c:pt>
                <c:pt idx="1404">
                  <c:v>2.2000000000000002</c:v>
                </c:pt>
                <c:pt idx="1405">
                  <c:v>2.2027777777778024</c:v>
                </c:pt>
                <c:pt idx="1406">
                  <c:v>2.2055555555555602</c:v>
                </c:pt>
                <c:pt idx="1407">
                  <c:v>2.2083333333333401</c:v>
                </c:pt>
                <c:pt idx="1408">
                  <c:v>2.2111111111111112</c:v>
                </c:pt>
                <c:pt idx="1409">
                  <c:v>2.2138888888888877</c:v>
                </c:pt>
                <c:pt idx="1410">
                  <c:v>2.2166666666666668</c:v>
                </c:pt>
                <c:pt idx="1411">
                  <c:v>2.2194444444444437</c:v>
                </c:pt>
                <c:pt idx="1412">
                  <c:v>2.2222222222222232</c:v>
                </c:pt>
                <c:pt idx="1413">
                  <c:v>2.2249999999999996</c:v>
                </c:pt>
                <c:pt idx="1414">
                  <c:v>2.22777777777782</c:v>
                </c:pt>
                <c:pt idx="1415">
                  <c:v>2.2305555555555552</c:v>
                </c:pt>
                <c:pt idx="1416">
                  <c:v>2.2333333333333352</c:v>
                </c:pt>
                <c:pt idx="1417">
                  <c:v>2.2361111111111112</c:v>
                </c:pt>
                <c:pt idx="1418">
                  <c:v>2.2388888888888867</c:v>
                </c:pt>
                <c:pt idx="1419">
                  <c:v>2.2416666666666671</c:v>
                </c:pt>
                <c:pt idx="1420">
                  <c:v>2.2444444444444445</c:v>
                </c:pt>
                <c:pt idx="1421">
                  <c:v>2.2472222222222449</c:v>
                </c:pt>
                <c:pt idx="1422">
                  <c:v>2.25</c:v>
                </c:pt>
                <c:pt idx="1423">
                  <c:v>2.2527777777777986</c:v>
                </c:pt>
                <c:pt idx="1424">
                  <c:v>2.2555555555555555</c:v>
                </c:pt>
                <c:pt idx="1425">
                  <c:v>2.2583333333333342</c:v>
                </c:pt>
                <c:pt idx="1426">
                  <c:v>2.2611111111111306</c:v>
                </c:pt>
                <c:pt idx="1427">
                  <c:v>2.2638888888888893</c:v>
                </c:pt>
                <c:pt idx="1428">
                  <c:v>2.2666666666666666</c:v>
                </c:pt>
                <c:pt idx="1429">
                  <c:v>2.2694444444444448</c:v>
                </c:pt>
                <c:pt idx="1430">
                  <c:v>2.2722222222222221</c:v>
                </c:pt>
                <c:pt idx="1431">
                  <c:v>2.2750000000000004</c:v>
                </c:pt>
                <c:pt idx="1432">
                  <c:v>2.2777777777778114</c:v>
                </c:pt>
                <c:pt idx="1433">
                  <c:v>2.2805555555555612</c:v>
                </c:pt>
                <c:pt idx="1434">
                  <c:v>2.2833333333333412</c:v>
                </c:pt>
                <c:pt idx="1435">
                  <c:v>2.2861111111111212</c:v>
                </c:pt>
                <c:pt idx="1436">
                  <c:v>2.2888888888888888</c:v>
                </c:pt>
                <c:pt idx="1437">
                  <c:v>2.291666666666667</c:v>
                </c:pt>
                <c:pt idx="1438">
                  <c:v>2.2944444444444443</c:v>
                </c:pt>
                <c:pt idx="1439">
                  <c:v>2.2972222222222252</c:v>
                </c:pt>
                <c:pt idx="1440">
                  <c:v>2.2999999999999998</c:v>
                </c:pt>
                <c:pt idx="1441">
                  <c:v>2.3027777777777811</c:v>
                </c:pt>
                <c:pt idx="1442">
                  <c:v>2.3055555555555554</c:v>
                </c:pt>
                <c:pt idx="1443">
                  <c:v>2.3083333333333336</c:v>
                </c:pt>
                <c:pt idx="1444">
                  <c:v>2.3111111111111109</c:v>
                </c:pt>
                <c:pt idx="1445">
                  <c:v>2.3138888888888767</c:v>
                </c:pt>
                <c:pt idx="1446">
                  <c:v>2.3166666666666567</c:v>
                </c:pt>
                <c:pt idx="1447">
                  <c:v>2.3194444444444327</c:v>
                </c:pt>
                <c:pt idx="1448">
                  <c:v>2.322222222222222</c:v>
                </c:pt>
                <c:pt idx="1449">
                  <c:v>2.3249999999999997</c:v>
                </c:pt>
                <c:pt idx="1450">
                  <c:v>2.3277777777778024</c:v>
                </c:pt>
                <c:pt idx="1451">
                  <c:v>2.3305555555555557</c:v>
                </c:pt>
                <c:pt idx="1452">
                  <c:v>2.333333333333333</c:v>
                </c:pt>
                <c:pt idx="1453">
                  <c:v>2.3361111111111108</c:v>
                </c:pt>
                <c:pt idx="1454">
                  <c:v>2.3388888888888659</c:v>
                </c:pt>
                <c:pt idx="1455">
                  <c:v>2.3416666666666668</c:v>
                </c:pt>
                <c:pt idx="1456">
                  <c:v>2.3444444444444437</c:v>
                </c:pt>
                <c:pt idx="1457">
                  <c:v>2.3472222222222232</c:v>
                </c:pt>
                <c:pt idx="1458">
                  <c:v>2.3499999999999988</c:v>
                </c:pt>
                <c:pt idx="1459">
                  <c:v>2.3527777777777792</c:v>
                </c:pt>
                <c:pt idx="1460">
                  <c:v>2.3555555555555547</c:v>
                </c:pt>
                <c:pt idx="1461">
                  <c:v>2.3583333333333334</c:v>
                </c:pt>
                <c:pt idx="1462">
                  <c:v>2.3611111111111112</c:v>
                </c:pt>
                <c:pt idx="1463">
                  <c:v>2.3638888888888867</c:v>
                </c:pt>
                <c:pt idx="1464">
                  <c:v>2.3666666666666663</c:v>
                </c:pt>
                <c:pt idx="1465">
                  <c:v>2.3694444444444427</c:v>
                </c:pt>
                <c:pt idx="1466">
                  <c:v>2.3722222222222187</c:v>
                </c:pt>
                <c:pt idx="1467">
                  <c:v>2.3749999999999987</c:v>
                </c:pt>
                <c:pt idx="1468">
                  <c:v>2.3777777777777978</c:v>
                </c:pt>
                <c:pt idx="1469">
                  <c:v>2.3805555555555555</c:v>
                </c:pt>
                <c:pt idx="1470">
                  <c:v>2.3833333333333342</c:v>
                </c:pt>
                <c:pt idx="1471">
                  <c:v>2.3861111111111111</c:v>
                </c:pt>
                <c:pt idx="1472">
                  <c:v>2.3888888888888777</c:v>
                </c:pt>
                <c:pt idx="1473">
                  <c:v>2.3916666666666577</c:v>
                </c:pt>
                <c:pt idx="1474">
                  <c:v>2.3944444444444377</c:v>
                </c:pt>
                <c:pt idx="1475">
                  <c:v>2.3972222222222221</c:v>
                </c:pt>
                <c:pt idx="1476">
                  <c:v>2.3999999999999977</c:v>
                </c:pt>
                <c:pt idx="1477">
                  <c:v>2.4027777777777812</c:v>
                </c:pt>
                <c:pt idx="1478">
                  <c:v>2.405555555555555</c:v>
                </c:pt>
                <c:pt idx="1479">
                  <c:v>2.4083333333333332</c:v>
                </c:pt>
                <c:pt idx="1480">
                  <c:v>2.4111111111111105</c:v>
                </c:pt>
                <c:pt idx="1481">
                  <c:v>2.4138888888888768</c:v>
                </c:pt>
                <c:pt idx="1482">
                  <c:v>2.4166666666666567</c:v>
                </c:pt>
                <c:pt idx="1483">
                  <c:v>2.4194444444444367</c:v>
                </c:pt>
                <c:pt idx="1484">
                  <c:v>2.4222222222222207</c:v>
                </c:pt>
                <c:pt idx="1485">
                  <c:v>2.4249999999999998</c:v>
                </c:pt>
                <c:pt idx="1486">
                  <c:v>2.42777777777781</c:v>
                </c:pt>
                <c:pt idx="1487">
                  <c:v>2.4305555555555554</c:v>
                </c:pt>
                <c:pt idx="1488">
                  <c:v>2.4333333333333336</c:v>
                </c:pt>
                <c:pt idx="1489">
                  <c:v>2.4361111111111109</c:v>
                </c:pt>
                <c:pt idx="1490">
                  <c:v>2.4388888888888767</c:v>
                </c:pt>
                <c:pt idx="1491">
                  <c:v>2.4416666666666664</c:v>
                </c:pt>
                <c:pt idx="1492">
                  <c:v>2.4444444444444438</c:v>
                </c:pt>
                <c:pt idx="1493">
                  <c:v>2.4472222222222242</c:v>
                </c:pt>
                <c:pt idx="1494">
                  <c:v>2.4499999999999997</c:v>
                </c:pt>
                <c:pt idx="1495">
                  <c:v>2.4527777777777802</c:v>
                </c:pt>
                <c:pt idx="1496">
                  <c:v>2.4555555555555557</c:v>
                </c:pt>
                <c:pt idx="1497">
                  <c:v>2.458333333333333</c:v>
                </c:pt>
                <c:pt idx="1498">
                  <c:v>2.4611111111111112</c:v>
                </c:pt>
                <c:pt idx="1499">
                  <c:v>2.4638888888888877</c:v>
                </c:pt>
                <c:pt idx="1500">
                  <c:v>2.4666666666666668</c:v>
                </c:pt>
                <c:pt idx="1501">
                  <c:v>2.4694444444444437</c:v>
                </c:pt>
                <c:pt idx="1502">
                  <c:v>2.4722222222222223</c:v>
                </c:pt>
                <c:pt idx="1503">
                  <c:v>2.4749999999999988</c:v>
                </c:pt>
                <c:pt idx="1504">
                  <c:v>2.4777777777778005</c:v>
                </c:pt>
                <c:pt idx="1505">
                  <c:v>2.4805555555555552</c:v>
                </c:pt>
                <c:pt idx="1506">
                  <c:v>2.4833333333333352</c:v>
                </c:pt>
                <c:pt idx="1507">
                  <c:v>2.4861111111111112</c:v>
                </c:pt>
                <c:pt idx="1508">
                  <c:v>2.4888888888888867</c:v>
                </c:pt>
                <c:pt idx="1509">
                  <c:v>2.4916666666666663</c:v>
                </c:pt>
                <c:pt idx="1510">
                  <c:v>2.4944444444444427</c:v>
                </c:pt>
                <c:pt idx="1511">
                  <c:v>2.4972222222222218</c:v>
                </c:pt>
                <c:pt idx="1512">
                  <c:v>2.5</c:v>
                </c:pt>
                <c:pt idx="1513">
                  <c:v>2.5027777777777978</c:v>
                </c:pt>
                <c:pt idx="1514">
                  <c:v>2.5055555555555555</c:v>
                </c:pt>
                <c:pt idx="1515">
                  <c:v>2.5083333333333342</c:v>
                </c:pt>
                <c:pt idx="1516">
                  <c:v>2.5111111111111111</c:v>
                </c:pt>
                <c:pt idx="1517">
                  <c:v>2.5138888888888777</c:v>
                </c:pt>
                <c:pt idx="1518">
                  <c:v>2.5166666666666577</c:v>
                </c:pt>
                <c:pt idx="1519">
                  <c:v>2.5194444444444377</c:v>
                </c:pt>
                <c:pt idx="1520">
                  <c:v>2.5222222222222221</c:v>
                </c:pt>
                <c:pt idx="1521">
                  <c:v>2.5249999999999995</c:v>
                </c:pt>
                <c:pt idx="1522">
                  <c:v>2.5277777777778114</c:v>
                </c:pt>
                <c:pt idx="1523">
                  <c:v>2.530555555555555</c:v>
                </c:pt>
                <c:pt idx="1524">
                  <c:v>2.5333333333333332</c:v>
                </c:pt>
                <c:pt idx="1525">
                  <c:v>2.5361111111111105</c:v>
                </c:pt>
                <c:pt idx="1526">
                  <c:v>2.5388888888888768</c:v>
                </c:pt>
                <c:pt idx="1527">
                  <c:v>2.5416666666666661</c:v>
                </c:pt>
                <c:pt idx="1528">
                  <c:v>2.5444444444444443</c:v>
                </c:pt>
                <c:pt idx="1529">
                  <c:v>2.5472222222222216</c:v>
                </c:pt>
                <c:pt idx="1530">
                  <c:v>2.5499999999999998</c:v>
                </c:pt>
                <c:pt idx="1531">
                  <c:v>2.5527777777777811</c:v>
                </c:pt>
                <c:pt idx="1532">
                  <c:v>2.5555555555555554</c:v>
                </c:pt>
                <c:pt idx="1533">
                  <c:v>2.5583333333333336</c:v>
                </c:pt>
                <c:pt idx="1534">
                  <c:v>2.5611111111111202</c:v>
                </c:pt>
                <c:pt idx="1535">
                  <c:v>2.5638888888888887</c:v>
                </c:pt>
                <c:pt idx="1536">
                  <c:v>2.5666666666666664</c:v>
                </c:pt>
                <c:pt idx="1537">
                  <c:v>2.5694444444444438</c:v>
                </c:pt>
                <c:pt idx="1538">
                  <c:v>2.572222222222222</c:v>
                </c:pt>
                <c:pt idx="1539">
                  <c:v>2.5749999999999997</c:v>
                </c:pt>
                <c:pt idx="1540">
                  <c:v>2.5777777777778024</c:v>
                </c:pt>
                <c:pt idx="1541">
                  <c:v>2.5805555555555602</c:v>
                </c:pt>
                <c:pt idx="1542">
                  <c:v>2.5833333333333401</c:v>
                </c:pt>
                <c:pt idx="1543">
                  <c:v>2.5861111111111112</c:v>
                </c:pt>
                <c:pt idx="1544">
                  <c:v>2.5888888888888877</c:v>
                </c:pt>
                <c:pt idx="1545">
                  <c:v>2.5916666666666668</c:v>
                </c:pt>
                <c:pt idx="1546">
                  <c:v>2.5944444444444437</c:v>
                </c:pt>
                <c:pt idx="1547">
                  <c:v>2.5972222222222232</c:v>
                </c:pt>
                <c:pt idx="1548">
                  <c:v>2.5999999999999988</c:v>
                </c:pt>
                <c:pt idx="1549">
                  <c:v>2.6027777777778005</c:v>
                </c:pt>
                <c:pt idx="1550">
                  <c:v>2.6055555555555552</c:v>
                </c:pt>
                <c:pt idx="1551">
                  <c:v>2.6083333333333352</c:v>
                </c:pt>
                <c:pt idx="1552">
                  <c:v>2.6111111111111112</c:v>
                </c:pt>
                <c:pt idx="1553">
                  <c:v>2.6138888888888867</c:v>
                </c:pt>
                <c:pt idx="1554">
                  <c:v>2.6166666666666663</c:v>
                </c:pt>
                <c:pt idx="1555">
                  <c:v>2.6194444444444427</c:v>
                </c:pt>
                <c:pt idx="1556">
                  <c:v>2.6222222222222218</c:v>
                </c:pt>
                <c:pt idx="1557">
                  <c:v>2.625</c:v>
                </c:pt>
                <c:pt idx="1558">
                  <c:v>2.6277777777778151</c:v>
                </c:pt>
                <c:pt idx="1559">
                  <c:v>2.6305555555555555</c:v>
                </c:pt>
                <c:pt idx="1560">
                  <c:v>2.6333333333333342</c:v>
                </c:pt>
                <c:pt idx="1561">
                  <c:v>2.6361111111111111</c:v>
                </c:pt>
                <c:pt idx="1562">
                  <c:v>2.6388888888888777</c:v>
                </c:pt>
                <c:pt idx="1563">
                  <c:v>2.6416666666666666</c:v>
                </c:pt>
                <c:pt idx="1564">
                  <c:v>2.6444444444444439</c:v>
                </c:pt>
                <c:pt idx="1565">
                  <c:v>2.6472222222222292</c:v>
                </c:pt>
                <c:pt idx="1566">
                  <c:v>2.6499999999999995</c:v>
                </c:pt>
                <c:pt idx="1567">
                  <c:v>2.6527777777777812</c:v>
                </c:pt>
                <c:pt idx="1568">
                  <c:v>2.655555555555555</c:v>
                </c:pt>
                <c:pt idx="1569">
                  <c:v>2.6583333333333332</c:v>
                </c:pt>
                <c:pt idx="1570">
                  <c:v>2.6611111111111212</c:v>
                </c:pt>
                <c:pt idx="1571">
                  <c:v>2.6638888888888888</c:v>
                </c:pt>
                <c:pt idx="1572">
                  <c:v>2.6666666666666661</c:v>
                </c:pt>
                <c:pt idx="1573">
                  <c:v>2.6694444444444443</c:v>
                </c:pt>
                <c:pt idx="1574">
                  <c:v>2.6722222222222207</c:v>
                </c:pt>
                <c:pt idx="1575">
                  <c:v>2.6749999999999998</c:v>
                </c:pt>
                <c:pt idx="1576">
                  <c:v>2.67777777777781</c:v>
                </c:pt>
                <c:pt idx="1577">
                  <c:v>2.6805555555555602</c:v>
                </c:pt>
                <c:pt idx="1578">
                  <c:v>2.6833333333333402</c:v>
                </c:pt>
                <c:pt idx="1579">
                  <c:v>2.6861111111111202</c:v>
                </c:pt>
                <c:pt idx="1580">
                  <c:v>2.6888888888888887</c:v>
                </c:pt>
                <c:pt idx="1581">
                  <c:v>2.6916666666666664</c:v>
                </c:pt>
                <c:pt idx="1582">
                  <c:v>2.6944444444444438</c:v>
                </c:pt>
                <c:pt idx="1583">
                  <c:v>2.6972222222222242</c:v>
                </c:pt>
                <c:pt idx="1584">
                  <c:v>2.7</c:v>
                </c:pt>
                <c:pt idx="1585">
                  <c:v>2.7027777777778024</c:v>
                </c:pt>
                <c:pt idx="1586">
                  <c:v>2.7055555555555602</c:v>
                </c:pt>
                <c:pt idx="1587">
                  <c:v>2.7083333333333401</c:v>
                </c:pt>
                <c:pt idx="1588">
                  <c:v>2.7111111111111112</c:v>
                </c:pt>
                <c:pt idx="1589">
                  <c:v>2.7138888888888877</c:v>
                </c:pt>
                <c:pt idx="1590">
                  <c:v>2.7166666666666668</c:v>
                </c:pt>
                <c:pt idx="1591">
                  <c:v>2.7194444444444437</c:v>
                </c:pt>
                <c:pt idx="1592">
                  <c:v>2.7222222222222232</c:v>
                </c:pt>
                <c:pt idx="1593">
                  <c:v>2.7249999999999996</c:v>
                </c:pt>
                <c:pt idx="1594">
                  <c:v>2.72777777777782</c:v>
                </c:pt>
                <c:pt idx="1595">
                  <c:v>2.7305555555555552</c:v>
                </c:pt>
                <c:pt idx="1596">
                  <c:v>2.7333333333333352</c:v>
                </c:pt>
                <c:pt idx="1597">
                  <c:v>2.7361111111111112</c:v>
                </c:pt>
                <c:pt idx="1598">
                  <c:v>2.7388888888888867</c:v>
                </c:pt>
                <c:pt idx="1599">
                  <c:v>2.7416666666666671</c:v>
                </c:pt>
                <c:pt idx="1600">
                  <c:v>2.7444444444444445</c:v>
                </c:pt>
                <c:pt idx="1601">
                  <c:v>2.747222222222244</c:v>
                </c:pt>
                <c:pt idx="1602">
                  <c:v>2.75</c:v>
                </c:pt>
                <c:pt idx="1603">
                  <c:v>2.7527777777777978</c:v>
                </c:pt>
                <c:pt idx="1604">
                  <c:v>2.7555555555555555</c:v>
                </c:pt>
                <c:pt idx="1605">
                  <c:v>2.7583333333333342</c:v>
                </c:pt>
                <c:pt idx="1606">
                  <c:v>2.7611111111111306</c:v>
                </c:pt>
                <c:pt idx="1607">
                  <c:v>2.7638888888888884</c:v>
                </c:pt>
                <c:pt idx="1608">
                  <c:v>2.7666666666666666</c:v>
                </c:pt>
                <c:pt idx="1609">
                  <c:v>2.7694444444444439</c:v>
                </c:pt>
                <c:pt idx="1610">
                  <c:v>2.7722222222222221</c:v>
                </c:pt>
                <c:pt idx="1611">
                  <c:v>2.7749999999999995</c:v>
                </c:pt>
                <c:pt idx="1612">
                  <c:v>2.7777777777778114</c:v>
                </c:pt>
                <c:pt idx="1613">
                  <c:v>2.7805555555555612</c:v>
                </c:pt>
                <c:pt idx="1614">
                  <c:v>2.7833333333333412</c:v>
                </c:pt>
                <c:pt idx="1615">
                  <c:v>2.7861111111111212</c:v>
                </c:pt>
                <c:pt idx="1616">
                  <c:v>2.7888888888888888</c:v>
                </c:pt>
                <c:pt idx="1617">
                  <c:v>2.7916666666666661</c:v>
                </c:pt>
                <c:pt idx="1618">
                  <c:v>2.7944444444444443</c:v>
                </c:pt>
                <c:pt idx="1619">
                  <c:v>2.7972222222222216</c:v>
                </c:pt>
                <c:pt idx="1620">
                  <c:v>2.8</c:v>
                </c:pt>
                <c:pt idx="1621">
                  <c:v>2.8027777777777811</c:v>
                </c:pt>
                <c:pt idx="1622">
                  <c:v>2.8055555555555554</c:v>
                </c:pt>
                <c:pt idx="1623">
                  <c:v>2.8083333333333336</c:v>
                </c:pt>
                <c:pt idx="1624">
                  <c:v>2.8111111111111109</c:v>
                </c:pt>
                <c:pt idx="1625">
                  <c:v>2.8138888888888767</c:v>
                </c:pt>
                <c:pt idx="1626">
                  <c:v>2.8166666666666567</c:v>
                </c:pt>
                <c:pt idx="1627">
                  <c:v>2.8194444444444327</c:v>
                </c:pt>
                <c:pt idx="1628">
                  <c:v>2.822222222222222</c:v>
                </c:pt>
                <c:pt idx="1629">
                  <c:v>2.8249999999999997</c:v>
                </c:pt>
                <c:pt idx="1630">
                  <c:v>2.8277777777778024</c:v>
                </c:pt>
                <c:pt idx="1631">
                  <c:v>2.8305555555555557</c:v>
                </c:pt>
                <c:pt idx="1632">
                  <c:v>2.833333333333333</c:v>
                </c:pt>
                <c:pt idx="1633">
                  <c:v>2.8361111111111108</c:v>
                </c:pt>
                <c:pt idx="1634">
                  <c:v>2.8388888888888659</c:v>
                </c:pt>
                <c:pt idx="1635">
                  <c:v>2.8416666666666668</c:v>
                </c:pt>
                <c:pt idx="1636">
                  <c:v>2.8444444444444437</c:v>
                </c:pt>
                <c:pt idx="1637">
                  <c:v>2.8472222222222232</c:v>
                </c:pt>
                <c:pt idx="1638">
                  <c:v>2.8499999999999988</c:v>
                </c:pt>
                <c:pt idx="1639">
                  <c:v>2.8527777777777792</c:v>
                </c:pt>
                <c:pt idx="1640">
                  <c:v>2.8555555555555547</c:v>
                </c:pt>
                <c:pt idx="1641">
                  <c:v>2.8583333333333334</c:v>
                </c:pt>
              </c:numCache>
            </c:numRef>
          </c:xVal>
          <c:yVal>
            <c:numRef>
              <c:f>AOSandOilTest2a!$G$4:$G$1645</c:f>
              <c:numCache>
                <c:formatCode>General</c:formatCode>
                <c:ptCount val="1642"/>
                <c:pt idx="0">
                  <c:v>30.143000000000001</c:v>
                </c:pt>
                <c:pt idx="1">
                  <c:v>30.068999999999889</c:v>
                </c:pt>
                <c:pt idx="2">
                  <c:v>29.978000000000002</c:v>
                </c:pt>
                <c:pt idx="3">
                  <c:v>30.074000000000005</c:v>
                </c:pt>
                <c:pt idx="4">
                  <c:v>29.901999999999987</c:v>
                </c:pt>
                <c:pt idx="5">
                  <c:v>29.872</c:v>
                </c:pt>
                <c:pt idx="6">
                  <c:v>29.812999999999999</c:v>
                </c:pt>
                <c:pt idx="7">
                  <c:v>29.602</c:v>
                </c:pt>
                <c:pt idx="8">
                  <c:v>30.087</c:v>
                </c:pt>
                <c:pt idx="9">
                  <c:v>30.071999999999999</c:v>
                </c:pt>
                <c:pt idx="10">
                  <c:v>30.542000000000002</c:v>
                </c:pt>
                <c:pt idx="11">
                  <c:v>30.599</c:v>
                </c:pt>
                <c:pt idx="12">
                  <c:v>30.635000000000005</c:v>
                </c:pt>
                <c:pt idx="13">
                  <c:v>30.727</c:v>
                </c:pt>
                <c:pt idx="14">
                  <c:v>30.155000000000001</c:v>
                </c:pt>
                <c:pt idx="15">
                  <c:v>30.559000000000001</c:v>
                </c:pt>
                <c:pt idx="16">
                  <c:v>30.785999999999824</c:v>
                </c:pt>
                <c:pt idx="17">
                  <c:v>30.965999999999816</c:v>
                </c:pt>
                <c:pt idx="18">
                  <c:v>30.921999999999986</c:v>
                </c:pt>
                <c:pt idx="19">
                  <c:v>30.672000000000001</c:v>
                </c:pt>
                <c:pt idx="20">
                  <c:v>30.757999999999999</c:v>
                </c:pt>
                <c:pt idx="21">
                  <c:v>30.776</c:v>
                </c:pt>
                <c:pt idx="22">
                  <c:v>31.164000000000001</c:v>
                </c:pt>
                <c:pt idx="23">
                  <c:v>30.815000000000001</c:v>
                </c:pt>
                <c:pt idx="24">
                  <c:v>30.646000000000001</c:v>
                </c:pt>
                <c:pt idx="25">
                  <c:v>30.678000000000001</c:v>
                </c:pt>
                <c:pt idx="26">
                  <c:v>30.587</c:v>
                </c:pt>
                <c:pt idx="27">
                  <c:v>30.321000000000005</c:v>
                </c:pt>
                <c:pt idx="28">
                  <c:v>30.416</c:v>
                </c:pt>
                <c:pt idx="29">
                  <c:v>30.518000000000001</c:v>
                </c:pt>
                <c:pt idx="30">
                  <c:v>30.376999999999999</c:v>
                </c:pt>
                <c:pt idx="31">
                  <c:v>30.219000000000001</c:v>
                </c:pt>
                <c:pt idx="32">
                  <c:v>30.131000000000135</c:v>
                </c:pt>
                <c:pt idx="33">
                  <c:v>30.207000000000001</c:v>
                </c:pt>
                <c:pt idx="34">
                  <c:v>30.404999999999987</c:v>
                </c:pt>
                <c:pt idx="35">
                  <c:v>30.003</c:v>
                </c:pt>
                <c:pt idx="36">
                  <c:v>30.154000000000035</c:v>
                </c:pt>
                <c:pt idx="37">
                  <c:v>30.646000000000001</c:v>
                </c:pt>
                <c:pt idx="38">
                  <c:v>30.62</c:v>
                </c:pt>
                <c:pt idx="39">
                  <c:v>30.449000000000002</c:v>
                </c:pt>
                <c:pt idx="40">
                  <c:v>30.281999999999989</c:v>
                </c:pt>
                <c:pt idx="41">
                  <c:v>30.547000000000001</c:v>
                </c:pt>
                <c:pt idx="42">
                  <c:v>30.899000000000001</c:v>
                </c:pt>
                <c:pt idx="43">
                  <c:v>30.616000000000035</c:v>
                </c:pt>
                <c:pt idx="44">
                  <c:v>30.521000000000001</c:v>
                </c:pt>
                <c:pt idx="45">
                  <c:v>30.533000000000001</c:v>
                </c:pt>
                <c:pt idx="46">
                  <c:v>30.664000000000001</c:v>
                </c:pt>
                <c:pt idx="47">
                  <c:v>30.582999999999842</c:v>
                </c:pt>
                <c:pt idx="48">
                  <c:v>30.687000000000001</c:v>
                </c:pt>
                <c:pt idx="49">
                  <c:v>30.838999999999999</c:v>
                </c:pt>
                <c:pt idx="50">
                  <c:v>31.033999999999999</c:v>
                </c:pt>
                <c:pt idx="51">
                  <c:v>31.277999999999999</c:v>
                </c:pt>
                <c:pt idx="52">
                  <c:v>31.126000000000001</c:v>
                </c:pt>
                <c:pt idx="53">
                  <c:v>31.132000000000001</c:v>
                </c:pt>
                <c:pt idx="54">
                  <c:v>31.297999999999988</c:v>
                </c:pt>
                <c:pt idx="55">
                  <c:v>31.501000000000001</c:v>
                </c:pt>
                <c:pt idx="56">
                  <c:v>31.767999999999986</c:v>
                </c:pt>
                <c:pt idx="57">
                  <c:v>31.372</c:v>
                </c:pt>
                <c:pt idx="58">
                  <c:v>31.379000000000001</c:v>
                </c:pt>
                <c:pt idx="59">
                  <c:v>31.477</c:v>
                </c:pt>
                <c:pt idx="60">
                  <c:v>31.402999999999889</c:v>
                </c:pt>
                <c:pt idx="61">
                  <c:v>31.451000000000001</c:v>
                </c:pt>
                <c:pt idx="62">
                  <c:v>31.8</c:v>
                </c:pt>
                <c:pt idx="63">
                  <c:v>31.803999999999988</c:v>
                </c:pt>
                <c:pt idx="64">
                  <c:v>31.834000000000035</c:v>
                </c:pt>
                <c:pt idx="65">
                  <c:v>32.089000000000006</c:v>
                </c:pt>
                <c:pt idx="66">
                  <c:v>32.645000000000003</c:v>
                </c:pt>
                <c:pt idx="67">
                  <c:v>32.474000000000004</c:v>
                </c:pt>
                <c:pt idx="68">
                  <c:v>33.122000000000163</c:v>
                </c:pt>
                <c:pt idx="69">
                  <c:v>33.241</c:v>
                </c:pt>
                <c:pt idx="70">
                  <c:v>33.454999999999998</c:v>
                </c:pt>
                <c:pt idx="71">
                  <c:v>33.53</c:v>
                </c:pt>
                <c:pt idx="72">
                  <c:v>33.198000000000263</c:v>
                </c:pt>
                <c:pt idx="73">
                  <c:v>33.350999999999999</c:v>
                </c:pt>
                <c:pt idx="74">
                  <c:v>33.166000000000011</c:v>
                </c:pt>
                <c:pt idx="75">
                  <c:v>32.776000000000003</c:v>
                </c:pt>
                <c:pt idx="76">
                  <c:v>32.584000000000003</c:v>
                </c:pt>
                <c:pt idx="77">
                  <c:v>31.692</c:v>
                </c:pt>
                <c:pt idx="78">
                  <c:v>31.585999999999846</c:v>
                </c:pt>
                <c:pt idx="79">
                  <c:v>31.468999999999824</c:v>
                </c:pt>
                <c:pt idx="80">
                  <c:v>31.329000000000001</c:v>
                </c:pt>
                <c:pt idx="81">
                  <c:v>31.484999999999989</c:v>
                </c:pt>
                <c:pt idx="82">
                  <c:v>31.896999999999988</c:v>
                </c:pt>
                <c:pt idx="83">
                  <c:v>31.957999999999988</c:v>
                </c:pt>
                <c:pt idx="84">
                  <c:v>32.216000000000001</c:v>
                </c:pt>
                <c:pt idx="85">
                  <c:v>31.193999999999999</c:v>
                </c:pt>
                <c:pt idx="86">
                  <c:v>32.370000000000005</c:v>
                </c:pt>
                <c:pt idx="87">
                  <c:v>32.927</c:v>
                </c:pt>
                <c:pt idx="88">
                  <c:v>32.690000000000012</c:v>
                </c:pt>
                <c:pt idx="89">
                  <c:v>33.231000000000002</c:v>
                </c:pt>
                <c:pt idx="90">
                  <c:v>33.528000000000013</c:v>
                </c:pt>
                <c:pt idx="91">
                  <c:v>33.289000000000001</c:v>
                </c:pt>
                <c:pt idx="92">
                  <c:v>33.608000000000011</c:v>
                </c:pt>
                <c:pt idx="93">
                  <c:v>33.525000000000013</c:v>
                </c:pt>
                <c:pt idx="94">
                  <c:v>34.246000000000002</c:v>
                </c:pt>
                <c:pt idx="95">
                  <c:v>34.024000000000001</c:v>
                </c:pt>
                <c:pt idx="96">
                  <c:v>33.833000000000006</c:v>
                </c:pt>
                <c:pt idx="97">
                  <c:v>34.301000000000002</c:v>
                </c:pt>
                <c:pt idx="98">
                  <c:v>33.834000000000003</c:v>
                </c:pt>
                <c:pt idx="99">
                  <c:v>33.368000000000002</c:v>
                </c:pt>
                <c:pt idx="100">
                  <c:v>33.704000000000001</c:v>
                </c:pt>
                <c:pt idx="101">
                  <c:v>33.511000000000003</c:v>
                </c:pt>
                <c:pt idx="102">
                  <c:v>33.437000000000005</c:v>
                </c:pt>
                <c:pt idx="103">
                  <c:v>33.271000000000001</c:v>
                </c:pt>
                <c:pt idx="104">
                  <c:v>32.732000000000063</c:v>
                </c:pt>
                <c:pt idx="105">
                  <c:v>32.705000000000013</c:v>
                </c:pt>
                <c:pt idx="106">
                  <c:v>32.619</c:v>
                </c:pt>
                <c:pt idx="107">
                  <c:v>32.515000000000001</c:v>
                </c:pt>
                <c:pt idx="108">
                  <c:v>31.882999999999889</c:v>
                </c:pt>
                <c:pt idx="109">
                  <c:v>31.623999999999999</c:v>
                </c:pt>
                <c:pt idx="110">
                  <c:v>30.818999999999999</c:v>
                </c:pt>
                <c:pt idx="111">
                  <c:v>30.381</c:v>
                </c:pt>
                <c:pt idx="112">
                  <c:v>29.961999999999989</c:v>
                </c:pt>
                <c:pt idx="113">
                  <c:v>29.137000000000135</c:v>
                </c:pt>
                <c:pt idx="114">
                  <c:v>27.984999999999989</c:v>
                </c:pt>
                <c:pt idx="115">
                  <c:v>27.396999999999988</c:v>
                </c:pt>
                <c:pt idx="116">
                  <c:v>26.184999999999999</c:v>
                </c:pt>
                <c:pt idx="117">
                  <c:v>24.591999999999999</c:v>
                </c:pt>
                <c:pt idx="118">
                  <c:v>23.626000000000001</c:v>
                </c:pt>
                <c:pt idx="119">
                  <c:v>22.518999999999988</c:v>
                </c:pt>
                <c:pt idx="120">
                  <c:v>21.478999999999989</c:v>
                </c:pt>
                <c:pt idx="121">
                  <c:v>20.744999999999987</c:v>
                </c:pt>
                <c:pt idx="122">
                  <c:v>19.954999999999988</c:v>
                </c:pt>
                <c:pt idx="123">
                  <c:v>19.149000000000001</c:v>
                </c:pt>
                <c:pt idx="124">
                  <c:v>18.553999999999988</c:v>
                </c:pt>
                <c:pt idx="125">
                  <c:v>18.062999999999889</c:v>
                </c:pt>
                <c:pt idx="126">
                  <c:v>17.73</c:v>
                </c:pt>
                <c:pt idx="127">
                  <c:v>17.263000000000002</c:v>
                </c:pt>
                <c:pt idx="128">
                  <c:v>16.581999999999987</c:v>
                </c:pt>
                <c:pt idx="129">
                  <c:v>16.172999999999988</c:v>
                </c:pt>
                <c:pt idx="130">
                  <c:v>16.204000000000001</c:v>
                </c:pt>
                <c:pt idx="131">
                  <c:v>15.599</c:v>
                </c:pt>
                <c:pt idx="132">
                  <c:v>15.74</c:v>
                </c:pt>
                <c:pt idx="133">
                  <c:v>15.438000000000001</c:v>
                </c:pt>
                <c:pt idx="134">
                  <c:v>15.286</c:v>
                </c:pt>
                <c:pt idx="135">
                  <c:v>15.426</c:v>
                </c:pt>
                <c:pt idx="136">
                  <c:v>15.414</c:v>
                </c:pt>
                <c:pt idx="137">
                  <c:v>14.784000000000001</c:v>
                </c:pt>
                <c:pt idx="138">
                  <c:v>15.016</c:v>
                </c:pt>
                <c:pt idx="139">
                  <c:v>15.048</c:v>
                </c:pt>
                <c:pt idx="140">
                  <c:v>15.004</c:v>
                </c:pt>
                <c:pt idx="141">
                  <c:v>15.184000000000001</c:v>
                </c:pt>
                <c:pt idx="142">
                  <c:v>15.148</c:v>
                </c:pt>
                <c:pt idx="143">
                  <c:v>15.383000000000004</c:v>
                </c:pt>
                <c:pt idx="144">
                  <c:v>15.508000000000001</c:v>
                </c:pt>
                <c:pt idx="145">
                  <c:v>15.44</c:v>
                </c:pt>
                <c:pt idx="146">
                  <c:v>15.715</c:v>
                </c:pt>
                <c:pt idx="147">
                  <c:v>15.579000000000002</c:v>
                </c:pt>
                <c:pt idx="148">
                  <c:v>15.385000000000026</c:v>
                </c:pt>
                <c:pt idx="149">
                  <c:v>15.741</c:v>
                </c:pt>
                <c:pt idx="150">
                  <c:v>15.525</c:v>
                </c:pt>
                <c:pt idx="151">
                  <c:v>15.785</c:v>
                </c:pt>
                <c:pt idx="152">
                  <c:v>15.817</c:v>
                </c:pt>
                <c:pt idx="153">
                  <c:v>15.854000000000006</c:v>
                </c:pt>
                <c:pt idx="154">
                  <c:v>16.130000000000031</c:v>
                </c:pt>
                <c:pt idx="155">
                  <c:v>16.359000000000005</c:v>
                </c:pt>
                <c:pt idx="156">
                  <c:v>16.119000000000035</c:v>
                </c:pt>
                <c:pt idx="157">
                  <c:v>16.487999999999989</c:v>
                </c:pt>
                <c:pt idx="158">
                  <c:v>16.257000000000001</c:v>
                </c:pt>
                <c:pt idx="159">
                  <c:v>16.763000000000002</c:v>
                </c:pt>
                <c:pt idx="160">
                  <c:v>16.324999999999999</c:v>
                </c:pt>
                <c:pt idx="161">
                  <c:v>16.795999999999989</c:v>
                </c:pt>
                <c:pt idx="162">
                  <c:v>16.838000000000001</c:v>
                </c:pt>
                <c:pt idx="163">
                  <c:v>16.832999999999988</c:v>
                </c:pt>
                <c:pt idx="164">
                  <c:v>17.015999999999988</c:v>
                </c:pt>
                <c:pt idx="165">
                  <c:v>17.228999999999989</c:v>
                </c:pt>
                <c:pt idx="166">
                  <c:v>17.425999999999842</c:v>
                </c:pt>
                <c:pt idx="167">
                  <c:v>17.553999999999988</c:v>
                </c:pt>
                <c:pt idx="168">
                  <c:v>17.818999999999999</c:v>
                </c:pt>
                <c:pt idx="169">
                  <c:v>18.041</c:v>
                </c:pt>
                <c:pt idx="170">
                  <c:v>18.05</c:v>
                </c:pt>
                <c:pt idx="171">
                  <c:v>18.213999999999999</c:v>
                </c:pt>
                <c:pt idx="172">
                  <c:v>18.399999999999999</c:v>
                </c:pt>
                <c:pt idx="173">
                  <c:v>18.41</c:v>
                </c:pt>
                <c:pt idx="174">
                  <c:v>18.881</c:v>
                </c:pt>
                <c:pt idx="175">
                  <c:v>19.001999999999999</c:v>
                </c:pt>
                <c:pt idx="176">
                  <c:v>19.204999999999988</c:v>
                </c:pt>
                <c:pt idx="177">
                  <c:v>19.207000000000001</c:v>
                </c:pt>
                <c:pt idx="178">
                  <c:v>19.581999999999987</c:v>
                </c:pt>
                <c:pt idx="179">
                  <c:v>19.576000000000001</c:v>
                </c:pt>
                <c:pt idx="180">
                  <c:v>19.888999999999989</c:v>
                </c:pt>
                <c:pt idx="181">
                  <c:v>20.123000000000001</c:v>
                </c:pt>
                <c:pt idx="182">
                  <c:v>20.172999999999988</c:v>
                </c:pt>
                <c:pt idx="183">
                  <c:v>20.41</c:v>
                </c:pt>
                <c:pt idx="184">
                  <c:v>20.550999999999988</c:v>
                </c:pt>
                <c:pt idx="185">
                  <c:v>20.779999999999987</c:v>
                </c:pt>
                <c:pt idx="186">
                  <c:v>21.047999999999988</c:v>
                </c:pt>
                <c:pt idx="187">
                  <c:v>21.413</c:v>
                </c:pt>
                <c:pt idx="188">
                  <c:v>21.434999999999999</c:v>
                </c:pt>
                <c:pt idx="189">
                  <c:v>21.667999999999999</c:v>
                </c:pt>
                <c:pt idx="190">
                  <c:v>22.213999999999999</c:v>
                </c:pt>
                <c:pt idx="191">
                  <c:v>22.404</c:v>
                </c:pt>
                <c:pt idx="192">
                  <c:v>22.810000000000031</c:v>
                </c:pt>
                <c:pt idx="193">
                  <c:v>22.771999999999988</c:v>
                </c:pt>
                <c:pt idx="194">
                  <c:v>22.907</c:v>
                </c:pt>
                <c:pt idx="195">
                  <c:v>23.427</c:v>
                </c:pt>
                <c:pt idx="196">
                  <c:v>23.719000000000001</c:v>
                </c:pt>
                <c:pt idx="197">
                  <c:v>24.213999999999999</c:v>
                </c:pt>
                <c:pt idx="198">
                  <c:v>24.282999999999824</c:v>
                </c:pt>
                <c:pt idx="199">
                  <c:v>24.696999999999999</c:v>
                </c:pt>
                <c:pt idx="200">
                  <c:v>25.126000000000001</c:v>
                </c:pt>
                <c:pt idx="201">
                  <c:v>25.077000000000005</c:v>
                </c:pt>
                <c:pt idx="202">
                  <c:v>25.396999999999988</c:v>
                </c:pt>
                <c:pt idx="203">
                  <c:v>25.766999999999989</c:v>
                </c:pt>
                <c:pt idx="204">
                  <c:v>26.045000000000002</c:v>
                </c:pt>
                <c:pt idx="205">
                  <c:v>26.06</c:v>
                </c:pt>
                <c:pt idx="206">
                  <c:v>26.507999999999999</c:v>
                </c:pt>
                <c:pt idx="207">
                  <c:v>26.574000000000005</c:v>
                </c:pt>
                <c:pt idx="208">
                  <c:v>26.731000000000005</c:v>
                </c:pt>
                <c:pt idx="209">
                  <c:v>27.065999999999889</c:v>
                </c:pt>
                <c:pt idx="210">
                  <c:v>27.535</c:v>
                </c:pt>
                <c:pt idx="211">
                  <c:v>27.457999999999988</c:v>
                </c:pt>
                <c:pt idx="212">
                  <c:v>27.641999999999999</c:v>
                </c:pt>
                <c:pt idx="213">
                  <c:v>27.911000000000001</c:v>
                </c:pt>
                <c:pt idx="214">
                  <c:v>28.184000000000001</c:v>
                </c:pt>
                <c:pt idx="215">
                  <c:v>28.184000000000001</c:v>
                </c:pt>
                <c:pt idx="216">
                  <c:v>28.367000000000001</c:v>
                </c:pt>
                <c:pt idx="217">
                  <c:v>28.367000000000001</c:v>
                </c:pt>
                <c:pt idx="218">
                  <c:v>28.259999999999987</c:v>
                </c:pt>
                <c:pt idx="219">
                  <c:v>28.478000000000002</c:v>
                </c:pt>
                <c:pt idx="220">
                  <c:v>28.577999999999999</c:v>
                </c:pt>
                <c:pt idx="221">
                  <c:v>28.952999999999989</c:v>
                </c:pt>
                <c:pt idx="222">
                  <c:v>29.108000000000001</c:v>
                </c:pt>
                <c:pt idx="223">
                  <c:v>29.722999999999889</c:v>
                </c:pt>
                <c:pt idx="224">
                  <c:v>30.506</c:v>
                </c:pt>
                <c:pt idx="225">
                  <c:v>31.138999999999999</c:v>
                </c:pt>
                <c:pt idx="226">
                  <c:v>31.684000000000001</c:v>
                </c:pt>
                <c:pt idx="227">
                  <c:v>31.967999999999989</c:v>
                </c:pt>
                <c:pt idx="228">
                  <c:v>32.584000000000003</c:v>
                </c:pt>
                <c:pt idx="229">
                  <c:v>33.178000000000011</c:v>
                </c:pt>
                <c:pt idx="230">
                  <c:v>33.326000000000001</c:v>
                </c:pt>
                <c:pt idx="231">
                  <c:v>33.894000000000005</c:v>
                </c:pt>
                <c:pt idx="232">
                  <c:v>34.206000000000003</c:v>
                </c:pt>
                <c:pt idx="233">
                  <c:v>35.01</c:v>
                </c:pt>
                <c:pt idx="234">
                  <c:v>35.239000000000011</c:v>
                </c:pt>
                <c:pt idx="235">
                  <c:v>35.158000000000001</c:v>
                </c:pt>
                <c:pt idx="236">
                  <c:v>35.367000000000004</c:v>
                </c:pt>
                <c:pt idx="237">
                  <c:v>35.917999999999999</c:v>
                </c:pt>
                <c:pt idx="238">
                  <c:v>36.243000000000002</c:v>
                </c:pt>
                <c:pt idx="239">
                  <c:v>36.354999999999997</c:v>
                </c:pt>
                <c:pt idx="240">
                  <c:v>36.724000000000011</c:v>
                </c:pt>
                <c:pt idx="241">
                  <c:v>36.853000000000002</c:v>
                </c:pt>
                <c:pt idx="242">
                  <c:v>36.904000000000003</c:v>
                </c:pt>
                <c:pt idx="243">
                  <c:v>37.112000000000002</c:v>
                </c:pt>
                <c:pt idx="244">
                  <c:v>37.426000000000002</c:v>
                </c:pt>
                <c:pt idx="245">
                  <c:v>37.717000000000006</c:v>
                </c:pt>
                <c:pt idx="246">
                  <c:v>37.512</c:v>
                </c:pt>
                <c:pt idx="247">
                  <c:v>37.463000000000001</c:v>
                </c:pt>
                <c:pt idx="248">
                  <c:v>37.698000000000263</c:v>
                </c:pt>
                <c:pt idx="249">
                  <c:v>37.595000000000013</c:v>
                </c:pt>
                <c:pt idx="250">
                  <c:v>38.192000000000213</c:v>
                </c:pt>
                <c:pt idx="251">
                  <c:v>37.817999999999998</c:v>
                </c:pt>
                <c:pt idx="252">
                  <c:v>37.826000000000001</c:v>
                </c:pt>
                <c:pt idx="253">
                  <c:v>37.657000000000004</c:v>
                </c:pt>
                <c:pt idx="254">
                  <c:v>37.555</c:v>
                </c:pt>
                <c:pt idx="255">
                  <c:v>37.431000000000004</c:v>
                </c:pt>
                <c:pt idx="256">
                  <c:v>37.604000000000006</c:v>
                </c:pt>
                <c:pt idx="257">
                  <c:v>37.564</c:v>
                </c:pt>
                <c:pt idx="258">
                  <c:v>37.247</c:v>
                </c:pt>
                <c:pt idx="259">
                  <c:v>37.157000000000004</c:v>
                </c:pt>
                <c:pt idx="260">
                  <c:v>37.148000000000003</c:v>
                </c:pt>
                <c:pt idx="261">
                  <c:v>37.202000000000012</c:v>
                </c:pt>
                <c:pt idx="262">
                  <c:v>37.244</c:v>
                </c:pt>
                <c:pt idx="263">
                  <c:v>37.413000000000004</c:v>
                </c:pt>
                <c:pt idx="264">
                  <c:v>37.324000000000005</c:v>
                </c:pt>
                <c:pt idx="265">
                  <c:v>37.334000000000003</c:v>
                </c:pt>
                <c:pt idx="266">
                  <c:v>37.347000000000001</c:v>
                </c:pt>
                <c:pt idx="267">
                  <c:v>36.9</c:v>
                </c:pt>
                <c:pt idx="268">
                  <c:v>37.269000000000013</c:v>
                </c:pt>
                <c:pt idx="269">
                  <c:v>37.122000000000163</c:v>
                </c:pt>
                <c:pt idx="270">
                  <c:v>37.329000000000001</c:v>
                </c:pt>
                <c:pt idx="271">
                  <c:v>37.063000000000002</c:v>
                </c:pt>
                <c:pt idx="272">
                  <c:v>37.294000000000011</c:v>
                </c:pt>
                <c:pt idx="273">
                  <c:v>37.026000000000003</c:v>
                </c:pt>
                <c:pt idx="274">
                  <c:v>37.394000000000005</c:v>
                </c:pt>
                <c:pt idx="275">
                  <c:v>37.397000000000006</c:v>
                </c:pt>
                <c:pt idx="276">
                  <c:v>37.154000000000003</c:v>
                </c:pt>
                <c:pt idx="277">
                  <c:v>37.296000000000063</c:v>
                </c:pt>
                <c:pt idx="278">
                  <c:v>37.032000000000011</c:v>
                </c:pt>
                <c:pt idx="279">
                  <c:v>37.164000000000001</c:v>
                </c:pt>
                <c:pt idx="280">
                  <c:v>37.195000000000213</c:v>
                </c:pt>
                <c:pt idx="281">
                  <c:v>37.164000000000001</c:v>
                </c:pt>
                <c:pt idx="282">
                  <c:v>36.966000000000001</c:v>
                </c:pt>
                <c:pt idx="283">
                  <c:v>37.14</c:v>
                </c:pt>
                <c:pt idx="284">
                  <c:v>37.107000000000006</c:v>
                </c:pt>
                <c:pt idx="285">
                  <c:v>37.572000000000003</c:v>
                </c:pt>
                <c:pt idx="286">
                  <c:v>37.234000000000002</c:v>
                </c:pt>
                <c:pt idx="287">
                  <c:v>37.141000000000005</c:v>
                </c:pt>
                <c:pt idx="288">
                  <c:v>37.410000000000004</c:v>
                </c:pt>
                <c:pt idx="289">
                  <c:v>37.197000000000003</c:v>
                </c:pt>
                <c:pt idx="290">
                  <c:v>37.166000000000011</c:v>
                </c:pt>
                <c:pt idx="291">
                  <c:v>37.319000000000003</c:v>
                </c:pt>
                <c:pt idx="292">
                  <c:v>37.227000000000011</c:v>
                </c:pt>
                <c:pt idx="293">
                  <c:v>37.424000000000007</c:v>
                </c:pt>
                <c:pt idx="294">
                  <c:v>37.583000000000006</c:v>
                </c:pt>
                <c:pt idx="295">
                  <c:v>37.261000000000003</c:v>
                </c:pt>
                <c:pt idx="296">
                  <c:v>37.353999999999999</c:v>
                </c:pt>
                <c:pt idx="297">
                  <c:v>37.529000000000003</c:v>
                </c:pt>
                <c:pt idx="298">
                  <c:v>37.417000000000002</c:v>
                </c:pt>
                <c:pt idx="299">
                  <c:v>37.429000000000002</c:v>
                </c:pt>
                <c:pt idx="300">
                  <c:v>37.411000000000001</c:v>
                </c:pt>
                <c:pt idx="301">
                  <c:v>37.424000000000007</c:v>
                </c:pt>
                <c:pt idx="302">
                  <c:v>37.447000000000003</c:v>
                </c:pt>
                <c:pt idx="303">
                  <c:v>37.692000000000213</c:v>
                </c:pt>
                <c:pt idx="304">
                  <c:v>37.489000000000004</c:v>
                </c:pt>
                <c:pt idx="305">
                  <c:v>37.724000000000011</c:v>
                </c:pt>
                <c:pt idx="306">
                  <c:v>37.695000000000213</c:v>
                </c:pt>
                <c:pt idx="307">
                  <c:v>37.525000000000013</c:v>
                </c:pt>
                <c:pt idx="308">
                  <c:v>37.693000000000012</c:v>
                </c:pt>
                <c:pt idx="309">
                  <c:v>37.423000000000002</c:v>
                </c:pt>
                <c:pt idx="310">
                  <c:v>37.579000000000001</c:v>
                </c:pt>
                <c:pt idx="311">
                  <c:v>37.353000000000002</c:v>
                </c:pt>
                <c:pt idx="312">
                  <c:v>37.701000000000001</c:v>
                </c:pt>
                <c:pt idx="313">
                  <c:v>37.549000000000007</c:v>
                </c:pt>
                <c:pt idx="314">
                  <c:v>37.757000000000005</c:v>
                </c:pt>
                <c:pt idx="315">
                  <c:v>37.739000000000011</c:v>
                </c:pt>
                <c:pt idx="316">
                  <c:v>37.593000000000011</c:v>
                </c:pt>
                <c:pt idx="317">
                  <c:v>37.391000000000005</c:v>
                </c:pt>
                <c:pt idx="318">
                  <c:v>37.653000000000006</c:v>
                </c:pt>
                <c:pt idx="319">
                  <c:v>37.606000000000002</c:v>
                </c:pt>
                <c:pt idx="320">
                  <c:v>37.487000000000002</c:v>
                </c:pt>
                <c:pt idx="321">
                  <c:v>37.436</c:v>
                </c:pt>
                <c:pt idx="322">
                  <c:v>37.278000000000013</c:v>
                </c:pt>
                <c:pt idx="323">
                  <c:v>37.432000000000002</c:v>
                </c:pt>
                <c:pt idx="324">
                  <c:v>37.319000000000003</c:v>
                </c:pt>
                <c:pt idx="325">
                  <c:v>37.254000000000005</c:v>
                </c:pt>
                <c:pt idx="326">
                  <c:v>37.582000000000001</c:v>
                </c:pt>
                <c:pt idx="327">
                  <c:v>37.225000000000293</c:v>
                </c:pt>
                <c:pt idx="328">
                  <c:v>37.136000000000003</c:v>
                </c:pt>
                <c:pt idx="329">
                  <c:v>37.148000000000003</c:v>
                </c:pt>
                <c:pt idx="330">
                  <c:v>36.666000000000011</c:v>
                </c:pt>
                <c:pt idx="331">
                  <c:v>36.831000000000003</c:v>
                </c:pt>
                <c:pt idx="332">
                  <c:v>36.513000000000005</c:v>
                </c:pt>
                <c:pt idx="333">
                  <c:v>36.093000000000011</c:v>
                </c:pt>
                <c:pt idx="334">
                  <c:v>35.926000000000002</c:v>
                </c:pt>
                <c:pt idx="335">
                  <c:v>36.065000000000012</c:v>
                </c:pt>
                <c:pt idx="336">
                  <c:v>35.61</c:v>
                </c:pt>
                <c:pt idx="337">
                  <c:v>35.599000000000011</c:v>
                </c:pt>
                <c:pt idx="338">
                  <c:v>35.419000000000004</c:v>
                </c:pt>
                <c:pt idx="339">
                  <c:v>35.605000000000011</c:v>
                </c:pt>
                <c:pt idx="340">
                  <c:v>35.575000000000003</c:v>
                </c:pt>
                <c:pt idx="341">
                  <c:v>35.271000000000001</c:v>
                </c:pt>
                <c:pt idx="342">
                  <c:v>35.234000000000002</c:v>
                </c:pt>
                <c:pt idx="343">
                  <c:v>35.255000000000003</c:v>
                </c:pt>
                <c:pt idx="344">
                  <c:v>34.65</c:v>
                </c:pt>
                <c:pt idx="345">
                  <c:v>34.537000000000006</c:v>
                </c:pt>
                <c:pt idx="346">
                  <c:v>34.465000000000003</c:v>
                </c:pt>
                <c:pt idx="347">
                  <c:v>34.309000000000005</c:v>
                </c:pt>
                <c:pt idx="348">
                  <c:v>34.06</c:v>
                </c:pt>
                <c:pt idx="349">
                  <c:v>33.679000000000002</c:v>
                </c:pt>
                <c:pt idx="350">
                  <c:v>33.745000000000012</c:v>
                </c:pt>
                <c:pt idx="351">
                  <c:v>33.499000000000002</c:v>
                </c:pt>
                <c:pt idx="352">
                  <c:v>33.329000000000001</c:v>
                </c:pt>
                <c:pt idx="353">
                  <c:v>33.261000000000003</c:v>
                </c:pt>
                <c:pt idx="354">
                  <c:v>33.305</c:v>
                </c:pt>
                <c:pt idx="355">
                  <c:v>33.115000000000002</c:v>
                </c:pt>
                <c:pt idx="356">
                  <c:v>32.64</c:v>
                </c:pt>
                <c:pt idx="357">
                  <c:v>32.68</c:v>
                </c:pt>
                <c:pt idx="358">
                  <c:v>32.741</c:v>
                </c:pt>
                <c:pt idx="359">
                  <c:v>32.534000000000006</c:v>
                </c:pt>
                <c:pt idx="360">
                  <c:v>32.601000000000006</c:v>
                </c:pt>
                <c:pt idx="361">
                  <c:v>32.585000000000001</c:v>
                </c:pt>
                <c:pt idx="362">
                  <c:v>32.559000000000005</c:v>
                </c:pt>
                <c:pt idx="363">
                  <c:v>32.223000000000013</c:v>
                </c:pt>
                <c:pt idx="364">
                  <c:v>32.499000000000002</c:v>
                </c:pt>
                <c:pt idx="365">
                  <c:v>32.218000000000011</c:v>
                </c:pt>
                <c:pt idx="366">
                  <c:v>31.934999999999999</c:v>
                </c:pt>
                <c:pt idx="367">
                  <c:v>32.196000000000012</c:v>
                </c:pt>
                <c:pt idx="368">
                  <c:v>31.981000000000002</c:v>
                </c:pt>
                <c:pt idx="369">
                  <c:v>31.901999999999987</c:v>
                </c:pt>
                <c:pt idx="370">
                  <c:v>31.864000000000001</c:v>
                </c:pt>
                <c:pt idx="371">
                  <c:v>31.795999999999989</c:v>
                </c:pt>
                <c:pt idx="372">
                  <c:v>31.956</c:v>
                </c:pt>
                <c:pt idx="373">
                  <c:v>31.716000000000001</c:v>
                </c:pt>
                <c:pt idx="374">
                  <c:v>31.542999999999989</c:v>
                </c:pt>
                <c:pt idx="375">
                  <c:v>31.405999999999889</c:v>
                </c:pt>
                <c:pt idx="376">
                  <c:v>31.782999999999824</c:v>
                </c:pt>
                <c:pt idx="377">
                  <c:v>31.931000000000001</c:v>
                </c:pt>
                <c:pt idx="378">
                  <c:v>31.157000000000131</c:v>
                </c:pt>
                <c:pt idx="379">
                  <c:v>31.419999999999987</c:v>
                </c:pt>
                <c:pt idx="380">
                  <c:v>31.376999999999999</c:v>
                </c:pt>
                <c:pt idx="381">
                  <c:v>31.396000000000001</c:v>
                </c:pt>
                <c:pt idx="382">
                  <c:v>31.161999999999999</c:v>
                </c:pt>
                <c:pt idx="383">
                  <c:v>31.343</c:v>
                </c:pt>
                <c:pt idx="384">
                  <c:v>31.452000000000002</c:v>
                </c:pt>
                <c:pt idx="385">
                  <c:v>31.2</c:v>
                </c:pt>
                <c:pt idx="386">
                  <c:v>31.332999999999988</c:v>
                </c:pt>
                <c:pt idx="387">
                  <c:v>31.405999999999889</c:v>
                </c:pt>
                <c:pt idx="388">
                  <c:v>31.038</c:v>
                </c:pt>
                <c:pt idx="389">
                  <c:v>31.408999999999889</c:v>
                </c:pt>
                <c:pt idx="390">
                  <c:v>31.251000000000001</c:v>
                </c:pt>
                <c:pt idx="391">
                  <c:v>31.297999999999988</c:v>
                </c:pt>
                <c:pt idx="392">
                  <c:v>31.175000000000001</c:v>
                </c:pt>
                <c:pt idx="393">
                  <c:v>31.164999999999999</c:v>
                </c:pt>
                <c:pt idx="394">
                  <c:v>31.215</c:v>
                </c:pt>
                <c:pt idx="395">
                  <c:v>30.994</c:v>
                </c:pt>
                <c:pt idx="396">
                  <c:v>31.07</c:v>
                </c:pt>
                <c:pt idx="397">
                  <c:v>30.771999999999988</c:v>
                </c:pt>
                <c:pt idx="398">
                  <c:v>31.007999999999999</c:v>
                </c:pt>
                <c:pt idx="399">
                  <c:v>31.130000000000031</c:v>
                </c:pt>
                <c:pt idx="400">
                  <c:v>30.968999999999824</c:v>
                </c:pt>
                <c:pt idx="401">
                  <c:v>31.196000000000005</c:v>
                </c:pt>
                <c:pt idx="402">
                  <c:v>30.931000000000001</c:v>
                </c:pt>
                <c:pt idx="403">
                  <c:v>31.221</c:v>
                </c:pt>
                <c:pt idx="404">
                  <c:v>31.29</c:v>
                </c:pt>
                <c:pt idx="405">
                  <c:v>31.18</c:v>
                </c:pt>
                <c:pt idx="406">
                  <c:v>30.959999999999987</c:v>
                </c:pt>
                <c:pt idx="407">
                  <c:v>30.988999999999812</c:v>
                </c:pt>
                <c:pt idx="408">
                  <c:v>31.209</c:v>
                </c:pt>
                <c:pt idx="409">
                  <c:v>31.576000000000001</c:v>
                </c:pt>
                <c:pt idx="410">
                  <c:v>31.018000000000001</c:v>
                </c:pt>
                <c:pt idx="411">
                  <c:v>31.024000000000001</c:v>
                </c:pt>
                <c:pt idx="412">
                  <c:v>31.006</c:v>
                </c:pt>
                <c:pt idx="413">
                  <c:v>31.248999999999889</c:v>
                </c:pt>
                <c:pt idx="414">
                  <c:v>31.045999999999989</c:v>
                </c:pt>
                <c:pt idx="415">
                  <c:v>31.264999999999986</c:v>
                </c:pt>
                <c:pt idx="416">
                  <c:v>31.287999999999986</c:v>
                </c:pt>
                <c:pt idx="417">
                  <c:v>31.266999999999989</c:v>
                </c:pt>
                <c:pt idx="418">
                  <c:v>31.231999999999999</c:v>
                </c:pt>
                <c:pt idx="419">
                  <c:v>31.045999999999989</c:v>
                </c:pt>
                <c:pt idx="420">
                  <c:v>31.395</c:v>
                </c:pt>
                <c:pt idx="421">
                  <c:v>31.234999999999999</c:v>
                </c:pt>
                <c:pt idx="422">
                  <c:v>30.951000000000001</c:v>
                </c:pt>
                <c:pt idx="423">
                  <c:v>31.265999999999838</c:v>
                </c:pt>
                <c:pt idx="424">
                  <c:v>31.039000000000001</c:v>
                </c:pt>
                <c:pt idx="425">
                  <c:v>30.951000000000001</c:v>
                </c:pt>
                <c:pt idx="426">
                  <c:v>31.154000000000035</c:v>
                </c:pt>
                <c:pt idx="427">
                  <c:v>31.109000000000005</c:v>
                </c:pt>
                <c:pt idx="428">
                  <c:v>31.091000000000001</c:v>
                </c:pt>
                <c:pt idx="429">
                  <c:v>31.155000000000001</c:v>
                </c:pt>
                <c:pt idx="430">
                  <c:v>31.181999999999999</c:v>
                </c:pt>
                <c:pt idx="431">
                  <c:v>31.09</c:v>
                </c:pt>
                <c:pt idx="432">
                  <c:v>31.013999999999999</c:v>
                </c:pt>
                <c:pt idx="433">
                  <c:v>31.254999999999999</c:v>
                </c:pt>
                <c:pt idx="434">
                  <c:v>31.074000000000005</c:v>
                </c:pt>
                <c:pt idx="435">
                  <c:v>30.710999999999999</c:v>
                </c:pt>
                <c:pt idx="436">
                  <c:v>30.824999999999999</c:v>
                </c:pt>
                <c:pt idx="437">
                  <c:v>31.024999999999999</c:v>
                </c:pt>
                <c:pt idx="438">
                  <c:v>30.994999999999987</c:v>
                </c:pt>
                <c:pt idx="439">
                  <c:v>30.66</c:v>
                </c:pt>
                <c:pt idx="440">
                  <c:v>30.745999999999889</c:v>
                </c:pt>
                <c:pt idx="441">
                  <c:v>30.35</c:v>
                </c:pt>
                <c:pt idx="442">
                  <c:v>29.651000000000035</c:v>
                </c:pt>
                <c:pt idx="443">
                  <c:v>28.949000000000002</c:v>
                </c:pt>
                <c:pt idx="444">
                  <c:v>28.544</c:v>
                </c:pt>
                <c:pt idx="445">
                  <c:v>28.584999999999987</c:v>
                </c:pt>
                <c:pt idx="446">
                  <c:v>27.942999999999824</c:v>
                </c:pt>
                <c:pt idx="447">
                  <c:v>27.574000000000005</c:v>
                </c:pt>
                <c:pt idx="448">
                  <c:v>27.067999999999987</c:v>
                </c:pt>
                <c:pt idx="449">
                  <c:v>26.666</c:v>
                </c:pt>
                <c:pt idx="450">
                  <c:v>26.314000000000135</c:v>
                </c:pt>
                <c:pt idx="451">
                  <c:v>26.111999999999998</c:v>
                </c:pt>
                <c:pt idx="452">
                  <c:v>25.724</c:v>
                </c:pt>
                <c:pt idx="453">
                  <c:v>24.869</c:v>
                </c:pt>
                <c:pt idx="454">
                  <c:v>24.72</c:v>
                </c:pt>
                <c:pt idx="455">
                  <c:v>24.411999999999999</c:v>
                </c:pt>
                <c:pt idx="456">
                  <c:v>24.207000000000001</c:v>
                </c:pt>
                <c:pt idx="457">
                  <c:v>23.921999999999986</c:v>
                </c:pt>
                <c:pt idx="458">
                  <c:v>23.686</c:v>
                </c:pt>
                <c:pt idx="459">
                  <c:v>23.350999999999999</c:v>
                </c:pt>
                <c:pt idx="460">
                  <c:v>22.849</c:v>
                </c:pt>
                <c:pt idx="461">
                  <c:v>22.414999999999999</c:v>
                </c:pt>
                <c:pt idx="462">
                  <c:v>21.579000000000001</c:v>
                </c:pt>
                <c:pt idx="463">
                  <c:v>21.178999999999988</c:v>
                </c:pt>
                <c:pt idx="464">
                  <c:v>21.119000000000035</c:v>
                </c:pt>
                <c:pt idx="465">
                  <c:v>20.663</c:v>
                </c:pt>
                <c:pt idx="466">
                  <c:v>20.454000000000001</c:v>
                </c:pt>
                <c:pt idx="467">
                  <c:v>20.399999999999999</c:v>
                </c:pt>
                <c:pt idx="468">
                  <c:v>20.222999999999889</c:v>
                </c:pt>
                <c:pt idx="469">
                  <c:v>19.611000000000157</c:v>
                </c:pt>
                <c:pt idx="470">
                  <c:v>19.16</c:v>
                </c:pt>
                <c:pt idx="471">
                  <c:v>18.959</c:v>
                </c:pt>
                <c:pt idx="472">
                  <c:v>17.87</c:v>
                </c:pt>
                <c:pt idx="473">
                  <c:v>17.372</c:v>
                </c:pt>
                <c:pt idx="474">
                  <c:v>17.096</c:v>
                </c:pt>
                <c:pt idx="475">
                  <c:v>17.248999999999889</c:v>
                </c:pt>
                <c:pt idx="476">
                  <c:v>16.565999999999889</c:v>
                </c:pt>
                <c:pt idx="477">
                  <c:v>16.709</c:v>
                </c:pt>
                <c:pt idx="478">
                  <c:v>16.768999999999842</c:v>
                </c:pt>
                <c:pt idx="479">
                  <c:v>16.611999999999998</c:v>
                </c:pt>
                <c:pt idx="480">
                  <c:v>16.683</c:v>
                </c:pt>
                <c:pt idx="481">
                  <c:v>16.744</c:v>
                </c:pt>
                <c:pt idx="482">
                  <c:v>16.591999999999999</c:v>
                </c:pt>
                <c:pt idx="483">
                  <c:v>16.317000000000135</c:v>
                </c:pt>
                <c:pt idx="484">
                  <c:v>16.364999999999988</c:v>
                </c:pt>
                <c:pt idx="485">
                  <c:v>16.12</c:v>
                </c:pt>
                <c:pt idx="486">
                  <c:v>15.942</c:v>
                </c:pt>
                <c:pt idx="487">
                  <c:v>16.021999999999988</c:v>
                </c:pt>
                <c:pt idx="488">
                  <c:v>15.029</c:v>
                </c:pt>
                <c:pt idx="489">
                  <c:v>14.691000000000001</c:v>
                </c:pt>
                <c:pt idx="490">
                  <c:v>14.451000000000002</c:v>
                </c:pt>
                <c:pt idx="491">
                  <c:v>14.094000000000001</c:v>
                </c:pt>
                <c:pt idx="492">
                  <c:v>14.003</c:v>
                </c:pt>
                <c:pt idx="493">
                  <c:v>13.463000000000006</c:v>
                </c:pt>
                <c:pt idx="494">
                  <c:v>13.638999999999999</c:v>
                </c:pt>
                <c:pt idx="495">
                  <c:v>13.803000000000004</c:v>
                </c:pt>
                <c:pt idx="496">
                  <c:v>13.465000000000074</c:v>
                </c:pt>
                <c:pt idx="497">
                  <c:v>13.817</c:v>
                </c:pt>
                <c:pt idx="498">
                  <c:v>13.386000000000006</c:v>
                </c:pt>
                <c:pt idx="499">
                  <c:v>13.512</c:v>
                </c:pt>
                <c:pt idx="500">
                  <c:v>13.698</c:v>
                </c:pt>
                <c:pt idx="501">
                  <c:v>13.445</c:v>
                </c:pt>
                <c:pt idx="502">
                  <c:v>13.416</c:v>
                </c:pt>
                <c:pt idx="503">
                  <c:v>13.128</c:v>
                </c:pt>
                <c:pt idx="504">
                  <c:v>12.915000000000004</c:v>
                </c:pt>
                <c:pt idx="505">
                  <c:v>12.678000000000001</c:v>
                </c:pt>
                <c:pt idx="506">
                  <c:v>12.495000000000006</c:v>
                </c:pt>
                <c:pt idx="507">
                  <c:v>12.278</c:v>
                </c:pt>
                <c:pt idx="508">
                  <c:v>12.278</c:v>
                </c:pt>
                <c:pt idx="509">
                  <c:v>11.974</c:v>
                </c:pt>
                <c:pt idx="510">
                  <c:v>11.659000000000002</c:v>
                </c:pt>
                <c:pt idx="511">
                  <c:v>11.338000000000001</c:v>
                </c:pt>
                <c:pt idx="512">
                  <c:v>11.331</c:v>
                </c:pt>
                <c:pt idx="513">
                  <c:v>11.537000000000001</c:v>
                </c:pt>
                <c:pt idx="514">
                  <c:v>11.344000000000001</c:v>
                </c:pt>
                <c:pt idx="515">
                  <c:v>11.689</c:v>
                </c:pt>
                <c:pt idx="516">
                  <c:v>11.612</c:v>
                </c:pt>
                <c:pt idx="517">
                  <c:v>11.482000000000006</c:v>
                </c:pt>
                <c:pt idx="518">
                  <c:v>11.757</c:v>
                </c:pt>
                <c:pt idx="519">
                  <c:v>11.786</c:v>
                </c:pt>
                <c:pt idx="520">
                  <c:v>11.668000000000001</c:v>
                </c:pt>
                <c:pt idx="521">
                  <c:v>11.743</c:v>
                </c:pt>
                <c:pt idx="522">
                  <c:v>11.552000000000024</c:v>
                </c:pt>
                <c:pt idx="523">
                  <c:v>11.447000000000001</c:v>
                </c:pt>
                <c:pt idx="524">
                  <c:v>11.227</c:v>
                </c:pt>
                <c:pt idx="525">
                  <c:v>11.387</c:v>
                </c:pt>
                <c:pt idx="526">
                  <c:v>10.860000000000024</c:v>
                </c:pt>
                <c:pt idx="527">
                  <c:v>11.221</c:v>
                </c:pt>
                <c:pt idx="528">
                  <c:v>10.896000000000004</c:v>
                </c:pt>
                <c:pt idx="529">
                  <c:v>11.12</c:v>
                </c:pt>
                <c:pt idx="530">
                  <c:v>11.612</c:v>
                </c:pt>
                <c:pt idx="531">
                  <c:v>11.696</c:v>
                </c:pt>
                <c:pt idx="532">
                  <c:v>11.465000000000074</c:v>
                </c:pt>
                <c:pt idx="533">
                  <c:v>11.822000000000006</c:v>
                </c:pt>
                <c:pt idx="534">
                  <c:v>11.787000000000001</c:v>
                </c:pt>
                <c:pt idx="535">
                  <c:v>12.003</c:v>
                </c:pt>
                <c:pt idx="536">
                  <c:v>12.34</c:v>
                </c:pt>
                <c:pt idx="537">
                  <c:v>12.502000000000002</c:v>
                </c:pt>
                <c:pt idx="538">
                  <c:v>12.717000000000001</c:v>
                </c:pt>
                <c:pt idx="539">
                  <c:v>12.414</c:v>
                </c:pt>
                <c:pt idx="540">
                  <c:v>12.842000000000002</c:v>
                </c:pt>
                <c:pt idx="541">
                  <c:v>12.907</c:v>
                </c:pt>
                <c:pt idx="542">
                  <c:v>12.659000000000002</c:v>
                </c:pt>
                <c:pt idx="543">
                  <c:v>12.528</c:v>
                </c:pt>
                <c:pt idx="544">
                  <c:v>12.694000000000001</c:v>
                </c:pt>
                <c:pt idx="545">
                  <c:v>13.244999999999999</c:v>
                </c:pt>
                <c:pt idx="546">
                  <c:v>13.209</c:v>
                </c:pt>
                <c:pt idx="547">
                  <c:v>13.564</c:v>
                </c:pt>
                <c:pt idx="548">
                  <c:v>13.791</c:v>
                </c:pt>
                <c:pt idx="549">
                  <c:v>14.107000000000001</c:v>
                </c:pt>
                <c:pt idx="550">
                  <c:v>14.105</c:v>
                </c:pt>
                <c:pt idx="551">
                  <c:v>14.482000000000006</c:v>
                </c:pt>
                <c:pt idx="552">
                  <c:v>14.872000000000074</c:v>
                </c:pt>
                <c:pt idx="553">
                  <c:v>14.404</c:v>
                </c:pt>
                <c:pt idx="554">
                  <c:v>14.765000000000002</c:v>
                </c:pt>
                <c:pt idx="555">
                  <c:v>14.819000000000004</c:v>
                </c:pt>
                <c:pt idx="556">
                  <c:v>15.03</c:v>
                </c:pt>
                <c:pt idx="557">
                  <c:v>15.204000000000001</c:v>
                </c:pt>
                <c:pt idx="558">
                  <c:v>16.074000000000005</c:v>
                </c:pt>
                <c:pt idx="559">
                  <c:v>16.006</c:v>
                </c:pt>
                <c:pt idx="560">
                  <c:v>16.094999999999999</c:v>
                </c:pt>
                <c:pt idx="561">
                  <c:v>16.899999999999999</c:v>
                </c:pt>
                <c:pt idx="562">
                  <c:v>16.829999999999988</c:v>
                </c:pt>
                <c:pt idx="563">
                  <c:v>17.202000000000002</c:v>
                </c:pt>
                <c:pt idx="564">
                  <c:v>17.401</c:v>
                </c:pt>
                <c:pt idx="565">
                  <c:v>17.734999999999999</c:v>
                </c:pt>
                <c:pt idx="566">
                  <c:v>18.131000000000135</c:v>
                </c:pt>
                <c:pt idx="567">
                  <c:v>18.609000000000005</c:v>
                </c:pt>
                <c:pt idx="568">
                  <c:v>18.856000000000005</c:v>
                </c:pt>
                <c:pt idx="569">
                  <c:v>19.173999999999999</c:v>
                </c:pt>
                <c:pt idx="570">
                  <c:v>19.381</c:v>
                </c:pt>
                <c:pt idx="571">
                  <c:v>19.974999999999987</c:v>
                </c:pt>
                <c:pt idx="572">
                  <c:v>20.38</c:v>
                </c:pt>
                <c:pt idx="573">
                  <c:v>20.712</c:v>
                </c:pt>
                <c:pt idx="574">
                  <c:v>21.033999999999999</c:v>
                </c:pt>
                <c:pt idx="575">
                  <c:v>21.167999999999999</c:v>
                </c:pt>
                <c:pt idx="576">
                  <c:v>21.713000000000001</c:v>
                </c:pt>
                <c:pt idx="577">
                  <c:v>21.876999999999999</c:v>
                </c:pt>
                <c:pt idx="578">
                  <c:v>22.452000000000002</c:v>
                </c:pt>
                <c:pt idx="579">
                  <c:v>22.785999999999824</c:v>
                </c:pt>
                <c:pt idx="580">
                  <c:v>23.081999999999987</c:v>
                </c:pt>
                <c:pt idx="581">
                  <c:v>23.330000000000005</c:v>
                </c:pt>
                <c:pt idx="582">
                  <c:v>23.577000000000005</c:v>
                </c:pt>
                <c:pt idx="583">
                  <c:v>24.007999999999999</c:v>
                </c:pt>
                <c:pt idx="584">
                  <c:v>24.388999999999989</c:v>
                </c:pt>
                <c:pt idx="585">
                  <c:v>24.702999999999989</c:v>
                </c:pt>
                <c:pt idx="586">
                  <c:v>25.119000000000035</c:v>
                </c:pt>
                <c:pt idx="587">
                  <c:v>25.369</c:v>
                </c:pt>
                <c:pt idx="588">
                  <c:v>25.273</c:v>
                </c:pt>
                <c:pt idx="589">
                  <c:v>26.359000000000005</c:v>
                </c:pt>
                <c:pt idx="590">
                  <c:v>26.605</c:v>
                </c:pt>
                <c:pt idx="591">
                  <c:v>27.652999999999999</c:v>
                </c:pt>
                <c:pt idx="592">
                  <c:v>27.960999999999846</c:v>
                </c:pt>
                <c:pt idx="593">
                  <c:v>28.236999999999988</c:v>
                </c:pt>
                <c:pt idx="594">
                  <c:v>28.943999999999889</c:v>
                </c:pt>
                <c:pt idx="595">
                  <c:v>29.584999999999987</c:v>
                </c:pt>
                <c:pt idx="596">
                  <c:v>29.927999999999987</c:v>
                </c:pt>
                <c:pt idx="597">
                  <c:v>30.399000000000001</c:v>
                </c:pt>
                <c:pt idx="598">
                  <c:v>30.646999999999988</c:v>
                </c:pt>
                <c:pt idx="599">
                  <c:v>31.146999999999988</c:v>
                </c:pt>
                <c:pt idx="600">
                  <c:v>31.414000000000001</c:v>
                </c:pt>
                <c:pt idx="601">
                  <c:v>31.974999999999987</c:v>
                </c:pt>
                <c:pt idx="602">
                  <c:v>32.337000000000003</c:v>
                </c:pt>
                <c:pt idx="603">
                  <c:v>32.362000000000002</c:v>
                </c:pt>
                <c:pt idx="604">
                  <c:v>32.783000000000001</c:v>
                </c:pt>
                <c:pt idx="605">
                  <c:v>32.993000000000002</c:v>
                </c:pt>
                <c:pt idx="606">
                  <c:v>33.411999999999999</c:v>
                </c:pt>
                <c:pt idx="607">
                  <c:v>33.311999999999998</c:v>
                </c:pt>
                <c:pt idx="608">
                  <c:v>33.922000000000011</c:v>
                </c:pt>
                <c:pt idx="609">
                  <c:v>33.823</c:v>
                </c:pt>
                <c:pt idx="610">
                  <c:v>34.044000000000004</c:v>
                </c:pt>
                <c:pt idx="611">
                  <c:v>34.153000000000006</c:v>
                </c:pt>
                <c:pt idx="612">
                  <c:v>34.432000000000002</c:v>
                </c:pt>
                <c:pt idx="613">
                  <c:v>34.6</c:v>
                </c:pt>
                <c:pt idx="614">
                  <c:v>34.401000000000003</c:v>
                </c:pt>
                <c:pt idx="615">
                  <c:v>34.974000000000004</c:v>
                </c:pt>
                <c:pt idx="616">
                  <c:v>34.831000000000003</c:v>
                </c:pt>
                <c:pt idx="617">
                  <c:v>35.104000000000006</c:v>
                </c:pt>
                <c:pt idx="618">
                  <c:v>35.338000000000001</c:v>
                </c:pt>
                <c:pt idx="619">
                  <c:v>35.300000000000004</c:v>
                </c:pt>
                <c:pt idx="620">
                  <c:v>35.245000000000012</c:v>
                </c:pt>
                <c:pt idx="621">
                  <c:v>35.238000000000063</c:v>
                </c:pt>
                <c:pt idx="622">
                  <c:v>35.479000000000006</c:v>
                </c:pt>
                <c:pt idx="623">
                  <c:v>35.041000000000004</c:v>
                </c:pt>
                <c:pt idx="624">
                  <c:v>34.806000000000004</c:v>
                </c:pt>
                <c:pt idx="625">
                  <c:v>34.389000000000003</c:v>
                </c:pt>
                <c:pt idx="626">
                  <c:v>34.034000000000006</c:v>
                </c:pt>
                <c:pt idx="627">
                  <c:v>33.769000000000013</c:v>
                </c:pt>
                <c:pt idx="628">
                  <c:v>33.697000000000003</c:v>
                </c:pt>
                <c:pt idx="629">
                  <c:v>33.350999999999999</c:v>
                </c:pt>
                <c:pt idx="630">
                  <c:v>33.35</c:v>
                </c:pt>
                <c:pt idx="631">
                  <c:v>33.189</c:v>
                </c:pt>
                <c:pt idx="632">
                  <c:v>33.198000000000263</c:v>
                </c:pt>
                <c:pt idx="633">
                  <c:v>33.115000000000002</c:v>
                </c:pt>
                <c:pt idx="634">
                  <c:v>33.147000000000006</c:v>
                </c:pt>
                <c:pt idx="635">
                  <c:v>32.936</c:v>
                </c:pt>
                <c:pt idx="636">
                  <c:v>32.806000000000004</c:v>
                </c:pt>
                <c:pt idx="637">
                  <c:v>32.816000000000003</c:v>
                </c:pt>
                <c:pt idx="638">
                  <c:v>32.756</c:v>
                </c:pt>
                <c:pt idx="639">
                  <c:v>32.987000000000002</c:v>
                </c:pt>
                <c:pt idx="640">
                  <c:v>32.847999999999999</c:v>
                </c:pt>
                <c:pt idx="641">
                  <c:v>32.927</c:v>
                </c:pt>
                <c:pt idx="642">
                  <c:v>33.023000000000003</c:v>
                </c:pt>
                <c:pt idx="643">
                  <c:v>32.962000000000003</c:v>
                </c:pt>
                <c:pt idx="644">
                  <c:v>33.220000000000013</c:v>
                </c:pt>
                <c:pt idx="645">
                  <c:v>33.356000000000002</c:v>
                </c:pt>
                <c:pt idx="646">
                  <c:v>33.194000000000003</c:v>
                </c:pt>
                <c:pt idx="647">
                  <c:v>33.697000000000003</c:v>
                </c:pt>
                <c:pt idx="648">
                  <c:v>33.413000000000004</c:v>
                </c:pt>
                <c:pt idx="649">
                  <c:v>33.242000000000012</c:v>
                </c:pt>
                <c:pt idx="650">
                  <c:v>33.4</c:v>
                </c:pt>
                <c:pt idx="651">
                  <c:v>33.543000000000006</c:v>
                </c:pt>
                <c:pt idx="652">
                  <c:v>33.703000000000003</c:v>
                </c:pt>
                <c:pt idx="653">
                  <c:v>33.757000000000005</c:v>
                </c:pt>
                <c:pt idx="654">
                  <c:v>33.875</c:v>
                </c:pt>
                <c:pt idx="655">
                  <c:v>34.162000000000013</c:v>
                </c:pt>
                <c:pt idx="656">
                  <c:v>33.935000000000002</c:v>
                </c:pt>
                <c:pt idx="657">
                  <c:v>34.189</c:v>
                </c:pt>
                <c:pt idx="658">
                  <c:v>34.108000000000011</c:v>
                </c:pt>
                <c:pt idx="659">
                  <c:v>34.088000000000001</c:v>
                </c:pt>
                <c:pt idx="660">
                  <c:v>34.583000000000006</c:v>
                </c:pt>
                <c:pt idx="661">
                  <c:v>34.457000000000001</c:v>
                </c:pt>
                <c:pt idx="662">
                  <c:v>34.492000000000012</c:v>
                </c:pt>
                <c:pt idx="663">
                  <c:v>34.92</c:v>
                </c:pt>
                <c:pt idx="664">
                  <c:v>35.134</c:v>
                </c:pt>
                <c:pt idx="665">
                  <c:v>35.346000000000004</c:v>
                </c:pt>
                <c:pt idx="666">
                  <c:v>35.132000000000012</c:v>
                </c:pt>
                <c:pt idx="667">
                  <c:v>35.126000000000012</c:v>
                </c:pt>
                <c:pt idx="668">
                  <c:v>35.5</c:v>
                </c:pt>
                <c:pt idx="669">
                  <c:v>35.467000000000006</c:v>
                </c:pt>
                <c:pt idx="670">
                  <c:v>35.344000000000001</c:v>
                </c:pt>
                <c:pt idx="671">
                  <c:v>35.709000000000003</c:v>
                </c:pt>
                <c:pt idx="672">
                  <c:v>35.645000000000003</c:v>
                </c:pt>
                <c:pt idx="673">
                  <c:v>35.651000000000003</c:v>
                </c:pt>
                <c:pt idx="674">
                  <c:v>35.896000000000001</c:v>
                </c:pt>
                <c:pt idx="675">
                  <c:v>35.96</c:v>
                </c:pt>
                <c:pt idx="676">
                  <c:v>36.183</c:v>
                </c:pt>
                <c:pt idx="677">
                  <c:v>36.547000000000004</c:v>
                </c:pt>
                <c:pt idx="678">
                  <c:v>36.701000000000001</c:v>
                </c:pt>
                <c:pt idx="679">
                  <c:v>36.984000000000002</c:v>
                </c:pt>
                <c:pt idx="680">
                  <c:v>36.773000000000003</c:v>
                </c:pt>
                <c:pt idx="681">
                  <c:v>37.229000000000013</c:v>
                </c:pt>
                <c:pt idx="682">
                  <c:v>37.254000000000005</c:v>
                </c:pt>
                <c:pt idx="683">
                  <c:v>37.247</c:v>
                </c:pt>
                <c:pt idx="684">
                  <c:v>37.335000000000001</c:v>
                </c:pt>
                <c:pt idx="685">
                  <c:v>37.326000000000001</c:v>
                </c:pt>
                <c:pt idx="686">
                  <c:v>37.443000000000005</c:v>
                </c:pt>
                <c:pt idx="687">
                  <c:v>37.761000000000003</c:v>
                </c:pt>
                <c:pt idx="688">
                  <c:v>37.839000000000006</c:v>
                </c:pt>
                <c:pt idx="689">
                  <c:v>37.718000000000011</c:v>
                </c:pt>
                <c:pt idx="690">
                  <c:v>37.933</c:v>
                </c:pt>
                <c:pt idx="691">
                  <c:v>38.035000000000011</c:v>
                </c:pt>
                <c:pt idx="692">
                  <c:v>38.334000000000003</c:v>
                </c:pt>
                <c:pt idx="693">
                  <c:v>38.2950000000003</c:v>
                </c:pt>
                <c:pt idx="694">
                  <c:v>38.425000000000011</c:v>
                </c:pt>
                <c:pt idx="695">
                  <c:v>38.57</c:v>
                </c:pt>
                <c:pt idx="696">
                  <c:v>38.696000000000012</c:v>
                </c:pt>
                <c:pt idx="697">
                  <c:v>38.709000000000003</c:v>
                </c:pt>
                <c:pt idx="698">
                  <c:v>38.807000000000002</c:v>
                </c:pt>
                <c:pt idx="699">
                  <c:v>39.297000000000011</c:v>
                </c:pt>
                <c:pt idx="700">
                  <c:v>39.486000000000004</c:v>
                </c:pt>
                <c:pt idx="701">
                  <c:v>39.634</c:v>
                </c:pt>
                <c:pt idx="702">
                  <c:v>39.435000000000002</c:v>
                </c:pt>
                <c:pt idx="703">
                  <c:v>39.552</c:v>
                </c:pt>
                <c:pt idx="704">
                  <c:v>39.695000000000213</c:v>
                </c:pt>
                <c:pt idx="705">
                  <c:v>39.969000000000001</c:v>
                </c:pt>
                <c:pt idx="706">
                  <c:v>39.82</c:v>
                </c:pt>
                <c:pt idx="707">
                  <c:v>39.92</c:v>
                </c:pt>
                <c:pt idx="708">
                  <c:v>40.534000000000006</c:v>
                </c:pt>
                <c:pt idx="709">
                  <c:v>40.245000000000012</c:v>
                </c:pt>
                <c:pt idx="710">
                  <c:v>40.590000000000003</c:v>
                </c:pt>
                <c:pt idx="711">
                  <c:v>40.800000000000004</c:v>
                </c:pt>
                <c:pt idx="712">
                  <c:v>40.687000000000005</c:v>
                </c:pt>
                <c:pt idx="713">
                  <c:v>40.913000000000004</c:v>
                </c:pt>
                <c:pt idx="714">
                  <c:v>41.086000000000006</c:v>
                </c:pt>
                <c:pt idx="715">
                  <c:v>41.230000000000011</c:v>
                </c:pt>
                <c:pt idx="716">
                  <c:v>41.184000000000005</c:v>
                </c:pt>
                <c:pt idx="717">
                  <c:v>41.769000000000013</c:v>
                </c:pt>
                <c:pt idx="718">
                  <c:v>41.706000000000003</c:v>
                </c:pt>
                <c:pt idx="719">
                  <c:v>41.823</c:v>
                </c:pt>
                <c:pt idx="720">
                  <c:v>42.189</c:v>
                </c:pt>
                <c:pt idx="721">
                  <c:v>41.88</c:v>
                </c:pt>
                <c:pt idx="722">
                  <c:v>42.182000000000002</c:v>
                </c:pt>
                <c:pt idx="723">
                  <c:v>42.525000000000013</c:v>
                </c:pt>
                <c:pt idx="724">
                  <c:v>42.024000000000001</c:v>
                </c:pt>
                <c:pt idx="725">
                  <c:v>42.380999999999993</c:v>
                </c:pt>
                <c:pt idx="726">
                  <c:v>42.507000000000005</c:v>
                </c:pt>
                <c:pt idx="727">
                  <c:v>42.938000000000002</c:v>
                </c:pt>
                <c:pt idx="728">
                  <c:v>42.98</c:v>
                </c:pt>
                <c:pt idx="729">
                  <c:v>43.33</c:v>
                </c:pt>
                <c:pt idx="730">
                  <c:v>43.009</c:v>
                </c:pt>
                <c:pt idx="731">
                  <c:v>43.160000000000011</c:v>
                </c:pt>
                <c:pt idx="732">
                  <c:v>43.57</c:v>
                </c:pt>
                <c:pt idx="733">
                  <c:v>43.324000000000005</c:v>
                </c:pt>
                <c:pt idx="734">
                  <c:v>43.563000000000002</c:v>
                </c:pt>
                <c:pt idx="735">
                  <c:v>43.484999999999999</c:v>
                </c:pt>
                <c:pt idx="736">
                  <c:v>43.816999999999993</c:v>
                </c:pt>
                <c:pt idx="737">
                  <c:v>43.784000000000006</c:v>
                </c:pt>
                <c:pt idx="738">
                  <c:v>43.889000000000003</c:v>
                </c:pt>
                <c:pt idx="739">
                  <c:v>44.367000000000004</c:v>
                </c:pt>
                <c:pt idx="740">
                  <c:v>44.45</c:v>
                </c:pt>
                <c:pt idx="741">
                  <c:v>44.767000000000003</c:v>
                </c:pt>
                <c:pt idx="742">
                  <c:v>44.428000000000011</c:v>
                </c:pt>
                <c:pt idx="743">
                  <c:v>44.738000000000063</c:v>
                </c:pt>
                <c:pt idx="744">
                  <c:v>44.896000000000001</c:v>
                </c:pt>
                <c:pt idx="745">
                  <c:v>44.651000000000003</c:v>
                </c:pt>
                <c:pt idx="746">
                  <c:v>45</c:v>
                </c:pt>
                <c:pt idx="747">
                  <c:v>45.230000000000011</c:v>
                </c:pt>
                <c:pt idx="748">
                  <c:v>45.633000000000003</c:v>
                </c:pt>
                <c:pt idx="749">
                  <c:v>45.503</c:v>
                </c:pt>
                <c:pt idx="750">
                  <c:v>46.171000000000006</c:v>
                </c:pt>
                <c:pt idx="751">
                  <c:v>45.688000000000002</c:v>
                </c:pt>
                <c:pt idx="752">
                  <c:v>45.96</c:v>
                </c:pt>
                <c:pt idx="753">
                  <c:v>45.954000000000001</c:v>
                </c:pt>
                <c:pt idx="754">
                  <c:v>45.887999999999998</c:v>
                </c:pt>
                <c:pt idx="755">
                  <c:v>46.113</c:v>
                </c:pt>
                <c:pt idx="756">
                  <c:v>46.475000000000001</c:v>
                </c:pt>
                <c:pt idx="757">
                  <c:v>46.198000000000263</c:v>
                </c:pt>
                <c:pt idx="758">
                  <c:v>46.617000000000004</c:v>
                </c:pt>
                <c:pt idx="759">
                  <c:v>46.797000000000011</c:v>
                </c:pt>
                <c:pt idx="760">
                  <c:v>46.867000000000004</c:v>
                </c:pt>
                <c:pt idx="761">
                  <c:v>46.699000000000012</c:v>
                </c:pt>
                <c:pt idx="762">
                  <c:v>47.099000000000011</c:v>
                </c:pt>
                <c:pt idx="763">
                  <c:v>46.954000000000001</c:v>
                </c:pt>
                <c:pt idx="764">
                  <c:v>47.191000000000003</c:v>
                </c:pt>
                <c:pt idx="765">
                  <c:v>47.139000000000003</c:v>
                </c:pt>
                <c:pt idx="766">
                  <c:v>47.429000000000002</c:v>
                </c:pt>
                <c:pt idx="767">
                  <c:v>47.237000000000002</c:v>
                </c:pt>
                <c:pt idx="768">
                  <c:v>47.811999999999998</c:v>
                </c:pt>
                <c:pt idx="769">
                  <c:v>48.069000000000003</c:v>
                </c:pt>
                <c:pt idx="770">
                  <c:v>48.161000000000001</c:v>
                </c:pt>
                <c:pt idx="771">
                  <c:v>48.417999999999999</c:v>
                </c:pt>
                <c:pt idx="772">
                  <c:v>48.286000000000001</c:v>
                </c:pt>
                <c:pt idx="773">
                  <c:v>48.269000000000013</c:v>
                </c:pt>
                <c:pt idx="774">
                  <c:v>48.723000000000013</c:v>
                </c:pt>
                <c:pt idx="775">
                  <c:v>48.599000000000011</c:v>
                </c:pt>
                <c:pt idx="776">
                  <c:v>48.481000000000002</c:v>
                </c:pt>
                <c:pt idx="777">
                  <c:v>48.559000000000005</c:v>
                </c:pt>
                <c:pt idx="778">
                  <c:v>48.735000000000063</c:v>
                </c:pt>
                <c:pt idx="779">
                  <c:v>48.891000000000005</c:v>
                </c:pt>
                <c:pt idx="780">
                  <c:v>49.158000000000001</c:v>
                </c:pt>
                <c:pt idx="781">
                  <c:v>49.338000000000001</c:v>
                </c:pt>
                <c:pt idx="782">
                  <c:v>49.363</c:v>
                </c:pt>
                <c:pt idx="783">
                  <c:v>49.709000000000003</c:v>
                </c:pt>
                <c:pt idx="784">
                  <c:v>49.879000000000005</c:v>
                </c:pt>
                <c:pt idx="785">
                  <c:v>49.676000000000002</c:v>
                </c:pt>
                <c:pt idx="786">
                  <c:v>49.752000000000002</c:v>
                </c:pt>
                <c:pt idx="787">
                  <c:v>50.154000000000003</c:v>
                </c:pt>
                <c:pt idx="788">
                  <c:v>50.327000000000005</c:v>
                </c:pt>
                <c:pt idx="789">
                  <c:v>50.329000000000001</c:v>
                </c:pt>
                <c:pt idx="790">
                  <c:v>50.462000000000003</c:v>
                </c:pt>
                <c:pt idx="791">
                  <c:v>50.435000000000002</c:v>
                </c:pt>
                <c:pt idx="792">
                  <c:v>50.945</c:v>
                </c:pt>
                <c:pt idx="793">
                  <c:v>50.803000000000004</c:v>
                </c:pt>
                <c:pt idx="794">
                  <c:v>50.85</c:v>
                </c:pt>
                <c:pt idx="795">
                  <c:v>51.097000000000001</c:v>
                </c:pt>
                <c:pt idx="796">
                  <c:v>51.113</c:v>
                </c:pt>
                <c:pt idx="797">
                  <c:v>51.251000000000005</c:v>
                </c:pt>
                <c:pt idx="798">
                  <c:v>51.51</c:v>
                </c:pt>
                <c:pt idx="799">
                  <c:v>51.255000000000003</c:v>
                </c:pt>
                <c:pt idx="800">
                  <c:v>51.477000000000004</c:v>
                </c:pt>
                <c:pt idx="801">
                  <c:v>51.706000000000003</c:v>
                </c:pt>
                <c:pt idx="802">
                  <c:v>52.009</c:v>
                </c:pt>
                <c:pt idx="803">
                  <c:v>51.661000000000001</c:v>
                </c:pt>
                <c:pt idx="804">
                  <c:v>52.14</c:v>
                </c:pt>
                <c:pt idx="805">
                  <c:v>52.106000000000002</c:v>
                </c:pt>
                <c:pt idx="806">
                  <c:v>52.396000000000001</c:v>
                </c:pt>
                <c:pt idx="807">
                  <c:v>52.261000000000003</c:v>
                </c:pt>
                <c:pt idx="808">
                  <c:v>52.289000000000001</c:v>
                </c:pt>
                <c:pt idx="809">
                  <c:v>52.604000000000006</c:v>
                </c:pt>
                <c:pt idx="810">
                  <c:v>52.688000000000002</c:v>
                </c:pt>
                <c:pt idx="811">
                  <c:v>52.916000000000004</c:v>
                </c:pt>
                <c:pt idx="812">
                  <c:v>52.853999999999999</c:v>
                </c:pt>
                <c:pt idx="813">
                  <c:v>53.182000000000002</c:v>
                </c:pt>
                <c:pt idx="814">
                  <c:v>53.574000000000005</c:v>
                </c:pt>
                <c:pt idx="815">
                  <c:v>53.439</c:v>
                </c:pt>
                <c:pt idx="816">
                  <c:v>53.63</c:v>
                </c:pt>
                <c:pt idx="817">
                  <c:v>53.571000000000005</c:v>
                </c:pt>
                <c:pt idx="818">
                  <c:v>53.861000000000004</c:v>
                </c:pt>
                <c:pt idx="819">
                  <c:v>54.04</c:v>
                </c:pt>
                <c:pt idx="820">
                  <c:v>54.322000000000003</c:v>
                </c:pt>
                <c:pt idx="821">
                  <c:v>54.18</c:v>
                </c:pt>
                <c:pt idx="822">
                  <c:v>54.409000000000006</c:v>
                </c:pt>
                <c:pt idx="823">
                  <c:v>54.334000000000003</c:v>
                </c:pt>
                <c:pt idx="824">
                  <c:v>54.587000000000003</c:v>
                </c:pt>
                <c:pt idx="825">
                  <c:v>54.368000000000002</c:v>
                </c:pt>
                <c:pt idx="826">
                  <c:v>54.645000000000003</c:v>
                </c:pt>
                <c:pt idx="827">
                  <c:v>54.527000000000001</c:v>
                </c:pt>
                <c:pt idx="828">
                  <c:v>54.705000000000013</c:v>
                </c:pt>
                <c:pt idx="829">
                  <c:v>54.819000000000003</c:v>
                </c:pt>
                <c:pt idx="830">
                  <c:v>54.712000000000003</c:v>
                </c:pt>
                <c:pt idx="831">
                  <c:v>54.766000000000012</c:v>
                </c:pt>
                <c:pt idx="832">
                  <c:v>54.785000000000011</c:v>
                </c:pt>
                <c:pt idx="833">
                  <c:v>55.181000000000004</c:v>
                </c:pt>
                <c:pt idx="834">
                  <c:v>54.764000000000003</c:v>
                </c:pt>
                <c:pt idx="835">
                  <c:v>55.015000000000001</c:v>
                </c:pt>
                <c:pt idx="836">
                  <c:v>55.253</c:v>
                </c:pt>
                <c:pt idx="837">
                  <c:v>54.796000000000063</c:v>
                </c:pt>
                <c:pt idx="838">
                  <c:v>54.986000000000004</c:v>
                </c:pt>
                <c:pt idx="839">
                  <c:v>55.114000000000004</c:v>
                </c:pt>
                <c:pt idx="840">
                  <c:v>55.028000000000013</c:v>
                </c:pt>
                <c:pt idx="841">
                  <c:v>55.608000000000011</c:v>
                </c:pt>
                <c:pt idx="842">
                  <c:v>55.356999999999999</c:v>
                </c:pt>
                <c:pt idx="843">
                  <c:v>55.109000000000002</c:v>
                </c:pt>
                <c:pt idx="844">
                  <c:v>55.109000000000002</c:v>
                </c:pt>
                <c:pt idx="845">
                  <c:v>55.178000000000011</c:v>
                </c:pt>
                <c:pt idx="846">
                  <c:v>55.115000000000002</c:v>
                </c:pt>
                <c:pt idx="847">
                  <c:v>55.07</c:v>
                </c:pt>
                <c:pt idx="848">
                  <c:v>55.437000000000005</c:v>
                </c:pt>
                <c:pt idx="849">
                  <c:v>55.301000000000002</c:v>
                </c:pt>
                <c:pt idx="850">
                  <c:v>55.654000000000003</c:v>
                </c:pt>
                <c:pt idx="851">
                  <c:v>55.414000000000001</c:v>
                </c:pt>
                <c:pt idx="852">
                  <c:v>55.71</c:v>
                </c:pt>
                <c:pt idx="853">
                  <c:v>55.714000000000006</c:v>
                </c:pt>
                <c:pt idx="854">
                  <c:v>55.377000000000002</c:v>
                </c:pt>
                <c:pt idx="855">
                  <c:v>55.869</c:v>
                </c:pt>
                <c:pt idx="856">
                  <c:v>55.71</c:v>
                </c:pt>
                <c:pt idx="857">
                  <c:v>55.898000000000003</c:v>
                </c:pt>
                <c:pt idx="858">
                  <c:v>55.893000000000001</c:v>
                </c:pt>
                <c:pt idx="859">
                  <c:v>56.019000000000005</c:v>
                </c:pt>
                <c:pt idx="860">
                  <c:v>55.777000000000001</c:v>
                </c:pt>
                <c:pt idx="861">
                  <c:v>55.689</c:v>
                </c:pt>
                <c:pt idx="862">
                  <c:v>55.685000000000002</c:v>
                </c:pt>
                <c:pt idx="863">
                  <c:v>55.943000000000005</c:v>
                </c:pt>
                <c:pt idx="864">
                  <c:v>55.796000000000063</c:v>
                </c:pt>
                <c:pt idx="865">
                  <c:v>55.984999999999999</c:v>
                </c:pt>
                <c:pt idx="866">
                  <c:v>55.576000000000001</c:v>
                </c:pt>
                <c:pt idx="867">
                  <c:v>55.754000000000005</c:v>
                </c:pt>
                <c:pt idx="868">
                  <c:v>55.96</c:v>
                </c:pt>
                <c:pt idx="869">
                  <c:v>56.059000000000005</c:v>
                </c:pt>
                <c:pt idx="870">
                  <c:v>55.749000000000002</c:v>
                </c:pt>
                <c:pt idx="871">
                  <c:v>56.046000000000006</c:v>
                </c:pt>
                <c:pt idx="872">
                  <c:v>56.068000000000012</c:v>
                </c:pt>
                <c:pt idx="873">
                  <c:v>55.647000000000006</c:v>
                </c:pt>
                <c:pt idx="874">
                  <c:v>56.05</c:v>
                </c:pt>
                <c:pt idx="875">
                  <c:v>55.988</c:v>
                </c:pt>
                <c:pt idx="876">
                  <c:v>55.81</c:v>
                </c:pt>
                <c:pt idx="877">
                  <c:v>56.028000000000013</c:v>
                </c:pt>
                <c:pt idx="878">
                  <c:v>55.86</c:v>
                </c:pt>
                <c:pt idx="879">
                  <c:v>56.182000000000002</c:v>
                </c:pt>
                <c:pt idx="880">
                  <c:v>56.06</c:v>
                </c:pt>
                <c:pt idx="881">
                  <c:v>55.752000000000002</c:v>
                </c:pt>
                <c:pt idx="882">
                  <c:v>56.199000000000012</c:v>
                </c:pt>
                <c:pt idx="883">
                  <c:v>56.141000000000005</c:v>
                </c:pt>
                <c:pt idx="884">
                  <c:v>56.15</c:v>
                </c:pt>
                <c:pt idx="885">
                  <c:v>55.966000000000001</c:v>
                </c:pt>
                <c:pt idx="886">
                  <c:v>56.408000000000001</c:v>
                </c:pt>
                <c:pt idx="887">
                  <c:v>56.39</c:v>
                </c:pt>
                <c:pt idx="888">
                  <c:v>56.401000000000003</c:v>
                </c:pt>
                <c:pt idx="889">
                  <c:v>56.260000000000012</c:v>
                </c:pt>
                <c:pt idx="890">
                  <c:v>56.052</c:v>
                </c:pt>
                <c:pt idx="891">
                  <c:v>56.394000000000005</c:v>
                </c:pt>
                <c:pt idx="892">
                  <c:v>56.546000000000006</c:v>
                </c:pt>
                <c:pt idx="893">
                  <c:v>56.2950000000003</c:v>
                </c:pt>
                <c:pt idx="894">
                  <c:v>56.493000000000002</c:v>
                </c:pt>
                <c:pt idx="895">
                  <c:v>56.354999999999997</c:v>
                </c:pt>
                <c:pt idx="896">
                  <c:v>56.223000000000013</c:v>
                </c:pt>
                <c:pt idx="897">
                  <c:v>56.574000000000005</c:v>
                </c:pt>
                <c:pt idx="898">
                  <c:v>56.24</c:v>
                </c:pt>
                <c:pt idx="899">
                  <c:v>56.396000000000001</c:v>
                </c:pt>
                <c:pt idx="900">
                  <c:v>56.399000000000001</c:v>
                </c:pt>
                <c:pt idx="901">
                  <c:v>56.384999999999998</c:v>
                </c:pt>
                <c:pt idx="902">
                  <c:v>56.252000000000002</c:v>
                </c:pt>
                <c:pt idx="903">
                  <c:v>56.331000000000003</c:v>
                </c:pt>
                <c:pt idx="904">
                  <c:v>56.486000000000004</c:v>
                </c:pt>
                <c:pt idx="905">
                  <c:v>56.564</c:v>
                </c:pt>
                <c:pt idx="906">
                  <c:v>56.515000000000001</c:v>
                </c:pt>
                <c:pt idx="907">
                  <c:v>56.363</c:v>
                </c:pt>
                <c:pt idx="908">
                  <c:v>56.502000000000002</c:v>
                </c:pt>
                <c:pt idx="909">
                  <c:v>56.447000000000003</c:v>
                </c:pt>
                <c:pt idx="910">
                  <c:v>56.578000000000003</c:v>
                </c:pt>
                <c:pt idx="911">
                  <c:v>56.545000000000002</c:v>
                </c:pt>
                <c:pt idx="912">
                  <c:v>56.569000000000003</c:v>
                </c:pt>
                <c:pt idx="913">
                  <c:v>56.577000000000005</c:v>
                </c:pt>
                <c:pt idx="914">
                  <c:v>56.564</c:v>
                </c:pt>
                <c:pt idx="915">
                  <c:v>56.266000000000012</c:v>
                </c:pt>
                <c:pt idx="916">
                  <c:v>56.113</c:v>
                </c:pt>
                <c:pt idx="917">
                  <c:v>56.448</c:v>
                </c:pt>
                <c:pt idx="918">
                  <c:v>56.513000000000005</c:v>
                </c:pt>
                <c:pt idx="919">
                  <c:v>56.591000000000001</c:v>
                </c:pt>
                <c:pt idx="920">
                  <c:v>56.402000000000001</c:v>
                </c:pt>
                <c:pt idx="921">
                  <c:v>56.571000000000005</c:v>
                </c:pt>
                <c:pt idx="922">
                  <c:v>56.501000000000005</c:v>
                </c:pt>
                <c:pt idx="923">
                  <c:v>56.454999999999998</c:v>
                </c:pt>
                <c:pt idx="924">
                  <c:v>56.288000000000011</c:v>
                </c:pt>
                <c:pt idx="925">
                  <c:v>56.674000000000007</c:v>
                </c:pt>
                <c:pt idx="926">
                  <c:v>56.543000000000006</c:v>
                </c:pt>
                <c:pt idx="927">
                  <c:v>56.581000000000003</c:v>
                </c:pt>
                <c:pt idx="928">
                  <c:v>56.434000000000005</c:v>
                </c:pt>
                <c:pt idx="929">
                  <c:v>56.96</c:v>
                </c:pt>
                <c:pt idx="930">
                  <c:v>56.724000000000011</c:v>
                </c:pt>
                <c:pt idx="931">
                  <c:v>56.641000000000005</c:v>
                </c:pt>
                <c:pt idx="932">
                  <c:v>56.392000000000003</c:v>
                </c:pt>
                <c:pt idx="933">
                  <c:v>56.736000000000011</c:v>
                </c:pt>
                <c:pt idx="934">
                  <c:v>56.398000000000003</c:v>
                </c:pt>
                <c:pt idx="935">
                  <c:v>56.699000000000012</c:v>
                </c:pt>
                <c:pt idx="936">
                  <c:v>56.809000000000005</c:v>
                </c:pt>
                <c:pt idx="937">
                  <c:v>56.414999999999999</c:v>
                </c:pt>
                <c:pt idx="938">
                  <c:v>56.461000000000006</c:v>
                </c:pt>
                <c:pt idx="939">
                  <c:v>56.543000000000006</c:v>
                </c:pt>
                <c:pt idx="940">
                  <c:v>56.614000000000004</c:v>
                </c:pt>
                <c:pt idx="941">
                  <c:v>56.611000000000004</c:v>
                </c:pt>
                <c:pt idx="942">
                  <c:v>56.783000000000001</c:v>
                </c:pt>
                <c:pt idx="943">
                  <c:v>56.512</c:v>
                </c:pt>
                <c:pt idx="944">
                  <c:v>56.686</c:v>
                </c:pt>
                <c:pt idx="945">
                  <c:v>56.709000000000003</c:v>
                </c:pt>
                <c:pt idx="946">
                  <c:v>56.643000000000001</c:v>
                </c:pt>
                <c:pt idx="947">
                  <c:v>56.564</c:v>
                </c:pt>
                <c:pt idx="948">
                  <c:v>56.875</c:v>
                </c:pt>
                <c:pt idx="949">
                  <c:v>56.712000000000003</c:v>
                </c:pt>
                <c:pt idx="950">
                  <c:v>56.896000000000001</c:v>
                </c:pt>
                <c:pt idx="951">
                  <c:v>56.833000000000006</c:v>
                </c:pt>
                <c:pt idx="952">
                  <c:v>56.718000000000011</c:v>
                </c:pt>
                <c:pt idx="953">
                  <c:v>56.56</c:v>
                </c:pt>
                <c:pt idx="954">
                  <c:v>56.61</c:v>
                </c:pt>
                <c:pt idx="955">
                  <c:v>56.598000000000013</c:v>
                </c:pt>
                <c:pt idx="956">
                  <c:v>56.781000000000006</c:v>
                </c:pt>
                <c:pt idx="957">
                  <c:v>56.653000000000006</c:v>
                </c:pt>
                <c:pt idx="958">
                  <c:v>56.71</c:v>
                </c:pt>
                <c:pt idx="959">
                  <c:v>56.904000000000003</c:v>
                </c:pt>
                <c:pt idx="960">
                  <c:v>56.493000000000002</c:v>
                </c:pt>
                <c:pt idx="961">
                  <c:v>56.881999999999998</c:v>
                </c:pt>
                <c:pt idx="962">
                  <c:v>56.779000000000003</c:v>
                </c:pt>
                <c:pt idx="963">
                  <c:v>56.675000000000011</c:v>
                </c:pt>
                <c:pt idx="964">
                  <c:v>56.481999999999999</c:v>
                </c:pt>
                <c:pt idx="965">
                  <c:v>56.751000000000005</c:v>
                </c:pt>
                <c:pt idx="966">
                  <c:v>56.53</c:v>
                </c:pt>
                <c:pt idx="967">
                  <c:v>56.702000000000012</c:v>
                </c:pt>
                <c:pt idx="968">
                  <c:v>56.564</c:v>
                </c:pt>
                <c:pt idx="969">
                  <c:v>56.331000000000003</c:v>
                </c:pt>
                <c:pt idx="970">
                  <c:v>56.177</c:v>
                </c:pt>
                <c:pt idx="971">
                  <c:v>55.299000000000063</c:v>
                </c:pt>
                <c:pt idx="972">
                  <c:v>54.584000000000003</c:v>
                </c:pt>
                <c:pt idx="973">
                  <c:v>54.252000000000002</c:v>
                </c:pt>
                <c:pt idx="974">
                  <c:v>53.844000000000001</c:v>
                </c:pt>
                <c:pt idx="975">
                  <c:v>53.376000000000005</c:v>
                </c:pt>
                <c:pt idx="976">
                  <c:v>53.257000000000005</c:v>
                </c:pt>
                <c:pt idx="977">
                  <c:v>52.814999999999998</c:v>
                </c:pt>
                <c:pt idx="978">
                  <c:v>52.55</c:v>
                </c:pt>
                <c:pt idx="979">
                  <c:v>52.133000000000003</c:v>
                </c:pt>
                <c:pt idx="980">
                  <c:v>52.132000000000012</c:v>
                </c:pt>
                <c:pt idx="981">
                  <c:v>51.741</c:v>
                </c:pt>
                <c:pt idx="982">
                  <c:v>51.533000000000001</c:v>
                </c:pt>
                <c:pt idx="983">
                  <c:v>50.754000000000005</c:v>
                </c:pt>
                <c:pt idx="984">
                  <c:v>50.763000000000012</c:v>
                </c:pt>
                <c:pt idx="985">
                  <c:v>49.969000000000001</c:v>
                </c:pt>
                <c:pt idx="986">
                  <c:v>49.802</c:v>
                </c:pt>
                <c:pt idx="987">
                  <c:v>49.937000000000005</c:v>
                </c:pt>
                <c:pt idx="988">
                  <c:v>49.498000000000012</c:v>
                </c:pt>
                <c:pt idx="989">
                  <c:v>49.084000000000003</c:v>
                </c:pt>
                <c:pt idx="990">
                  <c:v>49.087000000000003</c:v>
                </c:pt>
                <c:pt idx="991">
                  <c:v>48.87</c:v>
                </c:pt>
                <c:pt idx="992">
                  <c:v>48.273000000000003</c:v>
                </c:pt>
                <c:pt idx="993">
                  <c:v>48.343000000000004</c:v>
                </c:pt>
                <c:pt idx="994">
                  <c:v>48.094000000000001</c:v>
                </c:pt>
                <c:pt idx="995">
                  <c:v>48.391000000000005</c:v>
                </c:pt>
                <c:pt idx="996">
                  <c:v>47.824000000000005</c:v>
                </c:pt>
                <c:pt idx="997">
                  <c:v>47.601000000000006</c:v>
                </c:pt>
                <c:pt idx="998">
                  <c:v>47.218000000000011</c:v>
                </c:pt>
                <c:pt idx="999">
                  <c:v>47.338000000000001</c:v>
                </c:pt>
                <c:pt idx="1000">
                  <c:v>47.212000000000003</c:v>
                </c:pt>
                <c:pt idx="1001">
                  <c:v>46.538000000000011</c:v>
                </c:pt>
                <c:pt idx="1002">
                  <c:v>46.655000000000001</c:v>
                </c:pt>
                <c:pt idx="1003">
                  <c:v>46.609000000000002</c:v>
                </c:pt>
                <c:pt idx="1004">
                  <c:v>46.725000000000293</c:v>
                </c:pt>
                <c:pt idx="1005">
                  <c:v>46.149000000000001</c:v>
                </c:pt>
                <c:pt idx="1006">
                  <c:v>46.120000000000012</c:v>
                </c:pt>
                <c:pt idx="1007">
                  <c:v>45.917000000000002</c:v>
                </c:pt>
                <c:pt idx="1008">
                  <c:v>46.011000000000003</c:v>
                </c:pt>
                <c:pt idx="1009">
                  <c:v>45.714000000000006</c:v>
                </c:pt>
                <c:pt idx="1010">
                  <c:v>45.519000000000005</c:v>
                </c:pt>
                <c:pt idx="1011">
                  <c:v>45.239000000000011</c:v>
                </c:pt>
                <c:pt idx="1012">
                  <c:v>44.824000000000005</c:v>
                </c:pt>
                <c:pt idx="1013">
                  <c:v>45.087000000000003</c:v>
                </c:pt>
                <c:pt idx="1014">
                  <c:v>44.793000000000013</c:v>
                </c:pt>
                <c:pt idx="1015">
                  <c:v>44.481000000000002</c:v>
                </c:pt>
                <c:pt idx="1016">
                  <c:v>44.678000000000011</c:v>
                </c:pt>
                <c:pt idx="1017">
                  <c:v>44.326000000000001</c:v>
                </c:pt>
                <c:pt idx="1018">
                  <c:v>43.829000000000001</c:v>
                </c:pt>
                <c:pt idx="1019">
                  <c:v>43.706000000000003</c:v>
                </c:pt>
                <c:pt idx="1020">
                  <c:v>43.983000000000004</c:v>
                </c:pt>
                <c:pt idx="1021">
                  <c:v>43.694000000000003</c:v>
                </c:pt>
                <c:pt idx="1022">
                  <c:v>43.454999999999998</c:v>
                </c:pt>
                <c:pt idx="1023">
                  <c:v>43.533000000000001</c:v>
                </c:pt>
                <c:pt idx="1024">
                  <c:v>43.536000000000001</c:v>
                </c:pt>
                <c:pt idx="1025">
                  <c:v>43.292000000000293</c:v>
                </c:pt>
                <c:pt idx="1026">
                  <c:v>42.984999999999999</c:v>
                </c:pt>
                <c:pt idx="1027">
                  <c:v>43.261000000000003</c:v>
                </c:pt>
                <c:pt idx="1028">
                  <c:v>43.009</c:v>
                </c:pt>
                <c:pt idx="1029">
                  <c:v>42.708000000000013</c:v>
                </c:pt>
                <c:pt idx="1030">
                  <c:v>42.376000000000005</c:v>
                </c:pt>
                <c:pt idx="1031">
                  <c:v>42.126000000000012</c:v>
                </c:pt>
                <c:pt idx="1032">
                  <c:v>42.417000000000002</c:v>
                </c:pt>
                <c:pt idx="1033">
                  <c:v>42.299000000000063</c:v>
                </c:pt>
                <c:pt idx="1034">
                  <c:v>41.773000000000003</c:v>
                </c:pt>
                <c:pt idx="1035">
                  <c:v>41.775000000000013</c:v>
                </c:pt>
                <c:pt idx="1036">
                  <c:v>41.672000000000011</c:v>
                </c:pt>
                <c:pt idx="1037">
                  <c:v>41.772000000000013</c:v>
                </c:pt>
                <c:pt idx="1038">
                  <c:v>41.52</c:v>
                </c:pt>
                <c:pt idx="1039">
                  <c:v>41.519000000000005</c:v>
                </c:pt>
                <c:pt idx="1040">
                  <c:v>41.220000000000013</c:v>
                </c:pt>
                <c:pt idx="1041">
                  <c:v>41.14</c:v>
                </c:pt>
                <c:pt idx="1042">
                  <c:v>41.337000000000003</c:v>
                </c:pt>
                <c:pt idx="1043">
                  <c:v>40.757000000000005</c:v>
                </c:pt>
                <c:pt idx="1044">
                  <c:v>40.679000000000002</c:v>
                </c:pt>
                <c:pt idx="1045">
                  <c:v>40.532000000000011</c:v>
                </c:pt>
                <c:pt idx="1046">
                  <c:v>40.512</c:v>
                </c:pt>
                <c:pt idx="1047">
                  <c:v>40.583000000000006</c:v>
                </c:pt>
                <c:pt idx="1048">
                  <c:v>40.411000000000001</c:v>
                </c:pt>
                <c:pt idx="1049">
                  <c:v>40.397000000000006</c:v>
                </c:pt>
                <c:pt idx="1050">
                  <c:v>40.223000000000013</c:v>
                </c:pt>
                <c:pt idx="1051">
                  <c:v>40.274000000000001</c:v>
                </c:pt>
                <c:pt idx="1052">
                  <c:v>40.104000000000006</c:v>
                </c:pt>
                <c:pt idx="1053">
                  <c:v>40.022000000000013</c:v>
                </c:pt>
                <c:pt idx="1054">
                  <c:v>39.998000000000012</c:v>
                </c:pt>
                <c:pt idx="1055">
                  <c:v>39.933</c:v>
                </c:pt>
                <c:pt idx="1056">
                  <c:v>39.602000000000011</c:v>
                </c:pt>
                <c:pt idx="1057">
                  <c:v>39.4</c:v>
                </c:pt>
                <c:pt idx="1058">
                  <c:v>39.588000000000001</c:v>
                </c:pt>
                <c:pt idx="1059">
                  <c:v>39.359000000000002</c:v>
                </c:pt>
                <c:pt idx="1060">
                  <c:v>39.665000000000013</c:v>
                </c:pt>
                <c:pt idx="1061">
                  <c:v>39.519000000000005</c:v>
                </c:pt>
                <c:pt idx="1062">
                  <c:v>39.005000000000003</c:v>
                </c:pt>
                <c:pt idx="1063">
                  <c:v>38.903000000000006</c:v>
                </c:pt>
                <c:pt idx="1064">
                  <c:v>38.932000000000002</c:v>
                </c:pt>
                <c:pt idx="1065">
                  <c:v>39.013000000000005</c:v>
                </c:pt>
                <c:pt idx="1066">
                  <c:v>38.644000000000005</c:v>
                </c:pt>
                <c:pt idx="1067">
                  <c:v>38.82</c:v>
                </c:pt>
                <c:pt idx="1068">
                  <c:v>38.543000000000006</c:v>
                </c:pt>
                <c:pt idx="1069">
                  <c:v>38.598000000000013</c:v>
                </c:pt>
                <c:pt idx="1070">
                  <c:v>38.612000000000002</c:v>
                </c:pt>
                <c:pt idx="1071">
                  <c:v>38.542000000000002</c:v>
                </c:pt>
                <c:pt idx="1072">
                  <c:v>38.24</c:v>
                </c:pt>
                <c:pt idx="1073">
                  <c:v>37.992000000000012</c:v>
                </c:pt>
                <c:pt idx="1074">
                  <c:v>38.163000000000011</c:v>
                </c:pt>
                <c:pt idx="1075">
                  <c:v>38.128000000000213</c:v>
                </c:pt>
                <c:pt idx="1076">
                  <c:v>38.187000000000005</c:v>
                </c:pt>
                <c:pt idx="1077">
                  <c:v>37.931000000000004</c:v>
                </c:pt>
                <c:pt idx="1078">
                  <c:v>37.99</c:v>
                </c:pt>
                <c:pt idx="1079">
                  <c:v>37.632000000000012</c:v>
                </c:pt>
                <c:pt idx="1080">
                  <c:v>37.799000000000063</c:v>
                </c:pt>
                <c:pt idx="1081">
                  <c:v>37.375</c:v>
                </c:pt>
                <c:pt idx="1082">
                  <c:v>37.437000000000005</c:v>
                </c:pt>
                <c:pt idx="1083">
                  <c:v>37.128000000000213</c:v>
                </c:pt>
                <c:pt idx="1084">
                  <c:v>37.157000000000004</c:v>
                </c:pt>
                <c:pt idx="1085">
                  <c:v>37.304000000000002</c:v>
                </c:pt>
                <c:pt idx="1086">
                  <c:v>37.166000000000011</c:v>
                </c:pt>
                <c:pt idx="1087">
                  <c:v>37.202000000000012</c:v>
                </c:pt>
                <c:pt idx="1088">
                  <c:v>37.287000000000006</c:v>
                </c:pt>
                <c:pt idx="1089">
                  <c:v>36.997</c:v>
                </c:pt>
                <c:pt idx="1090">
                  <c:v>37.072000000000003</c:v>
                </c:pt>
                <c:pt idx="1091">
                  <c:v>36.967000000000006</c:v>
                </c:pt>
                <c:pt idx="1092">
                  <c:v>36.520000000000003</c:v>
                </c:pt>
                <c:pt idx="1093">
                  <c:v>36.47</c:v>
                </c:pt>
                <c:pt idx="1094">
                  <c:v>36.333000000000006</c:v>
                </c:pt>
                <c:pt idx="1095">
                  <c:v>36.242000000000012</c:v>
                </c:pt>
                <c:pt idx="1096">
                  <c:v>36.401000000000003</c:v>
                </c:pt>
                <c:pt idx="1097">
                  <c:v>35.804000000000002</c:v>
                </c:pt>
                <c:pt idx="1098">
                  <c:v>35.916000000000004</c:v>
                </c:pt>
                <c:pt idx="1099">
                  <c:v>35.874000000000002</c:v>
                </c:pt>
                <c:pt idx="1100">
                  <c:v>35.956000000000003</c:v>
                </c:pt>
                <c:pt idx="1101">
                  <c:v>35.791000000000011</c:v>
                </c:pt>
                <c:pt idx="1102">
                  <c:v>35.995000000000012</c:v>
                </c:pt>
                <c:pt idx="1103">
                  <c:v>35.606000000000002</c:v>
                </c:pt>
                <c:pt idx="1104">
                  <c:v>36.072000000000003</c:v>
                </c:pt>
                <c:pt idx="1105">
                  <c:v>35.847999999999999</c:v>
                </c:pt>
                <c:pt idx="1106">
                  <c:v>35.665000000000013</c:v>
                </c:pt>
                <c:pt idx="1107">
                  <c:v>35.849000000000004</c:v>
                </c:pt>
                <c:pt idx="1108">
                  <c:v>35.86</c:v>
                </c:pt>
                <c:pt idx="1109">
                  <c:v>35.569000000000003</c:v>
                </c:pt>
                <c:pt idx="1110">
                  <c:v>35.323</c:v>
                </c:pt>
                <c:pt idx="1111">
                  <c:v>35.107000000000006</c:v>
                </c:pt>
                <c:pt idx="1112">
                  <c:v>35.849000000000004</c:v>
                </c:pt>
                <c:pt idx="1113">
                  <c:v>34.994</c:v>
                </c:pt>
                <c:pt idx="1114">
                  <c:v>34.913000000000004</c:v>
                </c:pt>
                <c:pt idx="1115">
                  <c:v>35.156000000000006</c:v>
                </c:pt>
                <c:pt idx="1116">
                  <c:v>35.17</c:v>
                </c:pt>
                <c:pt idx="1117">
                  <c:v>34.757000000000005</c:v>
                </c:pt>
                <c:pt idx="1118">
                  <c:v>34.877000000000002</c:v>
                </c:pt>
                <c:pt idx="1119">
                  <c:v>34.649000000000001</c:v>
                </c:pt>
                <c:pt idx="1120">
                  <c:v>34.947000000000003</c:v>
                </c:pt>
                <c:pt idx="1121">
                  <c:v>34.889000000000003</c:v>
                </c:pt>
                <c:pt idx="1122">
                  <c:v>34.825000000000003</c:v>
                </c:pt>
                <c:pt idx="1123">
                  <c:v>34.78</c:v>
                </c:pt>
                <c:pt idx="1124">
                  <c:v>34.513000000000005</c:v>
                </c:pt>
                <c:pt idx="1125">
                  <c:v>34.597000000000001</c:v>
                </c:pt>
                <c:pt idx="1126">
                  <c:v>34.594000000000001</c:v>
                </c:pt>
                <c:pt idx="1127">
                  <c:v>34.402000000000001</c:v>
                </c:pt>
                <c:pt idx="1128">
                  <c:v>34.368000000000002</c:v>
                </c:pt>
                <c:pt idx="1129">
                  <c:v>34.42</c:v>
                </c:pt>
                <c:pt idx="1130">
                  <c:v>34.346000000000004</c:v>
                </c:pt>
                <c:pt idx="1131">
                  <c:v>34.191000000000003</c:v>
                </c:pt>
                <c:pt idx="1132">
                  <c:v>34.020000000000003</c:v>
                </c:pt>
                <c:pt idx="1133">
                  <c:v>34.012</c:v>
                </c:pt>
                <c:pt idx="1134">
                  <c:v>33.701000000000001</c:v>
                </c:pt>
                <c:pt idx="1135">
                  <c:v>33.654000000000003</c:v>
                </c:pt>
                <c:pt idx="1136">
                  <c:v>33.770000000000003</c:v>
                </c:pt>
                <c:pt idx="1137">
                  <c:v>33.501000000000005</c:v>
                </c:pt>
                <c:pt idx="1138">
                  <c:v>33.469000000000001</c:v>
                </c:pt>
                <c:pt idx="1139">
                  <c:v>33.602000000000011</c:v>
                </c:pt>
                <c:pt idx="1140">
                  <c:v>33.690000000000012</c:v>
                </c:pt>
                <c:pt idx="1141">
                  <c:v>33.837000000000003</c:v>
                </c:pt>
                <c:pt idx="1142">
                  <c:v>33.529000000000003</c:v>
                </c:pt>
                <c:pt idx="1143">
                  <c:v>33.801000000000002</c:v>
                </c:pt>
                <c:pt idx="1144">
                  <c:v>33.638000000000012</c:v>
                </c:pt>
                <c:pt idx="1145">
                  <c:v>33.065000000000012</c:v>
                </c:pt>
                <c:pt idx="1146">
                  <c:v>33.093000000000011</c:v>
                </c:pt>
                <c:pt idx="1147">
                  <c:v>33.308</c:v>
                </c:pt>
                <c:pt idx="1148">
                  <c:v>33.155000000000001</c:v>
                </c:pt>
                <c:pt idx="1149">
                  <c:v>33.356999999999999</c:v>
                </c:pt>
                <c:pt idx="1150">
                  <c:v>32.886000000000003</c:v>
                </c:pt>
                <c:pt idx="1151">
                  <c:v>33.14</c:v>
                </c:pt>
                <c:pt idx="1152">
                  <c:v>33.095000000000013</c:v>
                </c:pt>
                <c:pt idx="1153">
                  <c:v>32.911999999999999</c:v>
                </c:pt>
                <c:pt idx="1154">
                  <c:v>32.608000000000011</c:v>
                </c:pt>
                <c:pt idx="1155">
                  <c:v>32.659000000000006</c:v>
                </c:pt>
                <c:pt idx="1156">
                  <c:v>32.776000000000003</c:v>
                </c:pt>
                <c:pt idx="1157">
                  <c:v>32.957999999999998</c:v>
                </c:pt>
                <c:pt idx="1158">
                  <c:v>32.654000000000003</c:v>
                </c:pt>
                <c:pt idx="1159">
                  <c:v>32.433</c:v>
                </c:pt>
                <c:pt idx="1160">
                  <c:v>32.629000000000012</c:v>
                </c:pt>
                <c:pt idx="1161">
                  <c:v>32.367000000000004</c:v>
                </c:pt>
                <c:pt idx="1162">
                  <c:v>32.338000000000001</c:v>
                </c:pt>
                <c:pt idx="1163">
                  <c:v>32.499000000000002</c:v>
                </c:pt>
                <c:pt idx="1164">
                  <c:v>32.502000000000002</c:v>
                </c:pt>
                <c:pt idx="1165">
                  <c:v>32.329000000000001</c:v>
                </c:pt>
                <c:pt idx="1166">
                  <c:v>32.484999999999999</c:v>
                </c:pt>
                <c:pt idx="1167">
                  <c:v>32.437000000000005</c:v>
                </c:pt>
                <c:pt idx="1168">
                  <c:v>31.888999999999989</c:v>
                </c:pt>
                <c:pt idx="1169">
                  <c:v>31.917000000000005</c:v>
                </c:pt>
                <c:pt idx="1170">
                  <c:v>31.824999999999999</c:v>
                </c:pt>
                <c:pt idx="1171">
                  <c:v>31.759</c:v>
                </c:pt>
                <c:pt idx="1172">
                  <c:v>31.686</c:v>
                </c:pt>
                <c:pt idx="1173">
                  <c:v>31.957999999999988</c:v>
                </c:pt>
                <c:pt idx="1174">
                  <c:v>31.666</c:v>
                </c:pt>
                <c:pt idx="1175">
                  <c:v>31.637000000000135</c:v>
                </c:pt>
                <c:pt idx="1176">
                  <c:v>31.843</c:v>
                </c:pt>
                <c:pt idx="1177">
                  <c:v>31.782999999999824</c:v>
                </c:pt>
                <c:pt idx="1178">
                  <c:v>31.482999999999809</c:v>
                </c:pt>
                <c:pt idx="1179">
                  <c:v>31.610000000000031</c:v>
                </c:pt>
                <c:pt idx="1180">
                  <c:v>31.236000000000001</c:v>
                </c:pt>
                <c:pt idx="1181">
                  <c:v>31.287999999999986</c:v>
                </c:pt>
                <c:pt idx="1182">
                  <c:v>31.408999999999889</c:v>
                </c:pt>
                <c:pt idx="1183">
                  <c:v>31.457000000000001</c:v>
                </c:pt>
                <c:pt idx="1184">
                  <c:v>30.984999999999989</c:v>
                </c:pt>
                <c:pt idx="1185">
                  <c:v>31.064</c:v>
                </c:pt>
                <c:pt idx="1186">
                  <c:v>30.957000000000001</c:v>
                </c:pt>
                <c:pt idx="1187">
                  <c:v>30.829000000000001</c:v>
                </c:pt>
                <c:pt idx="1188">
                  <c:v>30.683</c:v>
                </c:pt>
                <c:pt idx="1189">
                  <c:v>30.597000000000001</c:v>
                </c:pt>
                <c:pt idx="1190">
                  <c:v>30.834000000000035</c:v>
                </c:pt>
                <c:pt idx="1191">
                  <c:v>30.652999999999999</c:v>
                </c:pt>
                <c:pt idx="1192">
                  <c:v>30.943999999999889</c:v>
                </c:pt>
                <c:pt idx="1193">
                  <c:v>30.931000000000001</c:v>
                </c:pt>
                <c:pt idx="1194">
                  <c:v>30.667999999999999</c:v>
                </c:pt>
                <c:pt idx="1195">
                  <c:v>30.641999999999999</c:v>
                </c:pt>
                <c:pt idx="1196">
                  <c:v>30.856999999999999</c:v>
                </c:pt>
                <c:pt idx="1197">
                  <c:v>30.748999999999889</c:v>
                </c:pt>
                <c:pt idx="1198">
                  <c:v>30.841999999999999</c:v>
                </c:pt>
                <c:pt idx="1199">
                  <c:v>30.677000000000035</c:v>
                </c:pt>
                <c:pt idx="1200">
                  <c:v>30.696000000000005</c:v>
                </c:pt>
                <c:pt idx="1201">
                  <c:v>30.687999999999999</c:v>
                </c:pt>
                <c:pt idx="1202">
                  <c:v>30.623000000000001</c:v>
                </c:pt>
                <c:pt idx="1203">
                  <c:v>30.626999999999999</c:v>
                </c:pt>
                <c:pt idx="1204">
                  <c:v>30.573</c:v>
                </c:pt>
                <c:pt idx="1205">
                  <c:v>30.669</c:v>
                </c:pt>
                <c:pt idx="1206">
                  <c:v>30.452000000000002</c:v>
                </c:pt>
                <c:pt idx="1207">
                  <c:v>30.169</c:v>
                </c:pt>
                <c:pt idx="1208">
                  <c:v>30.366</c:v>
                </c:pt>
                <c:pt idx="1209">
                  <c:v>30.164999999999999</c:v>
                </c:pt>
                <c:pt idx="1210">
                  <c:v>29.823</c:v>
                </c:pt>
                <c:pt idx="1211">
                  <c:v>29.861000000000001</c:v>
                </c:pt>
                <c:pt idx="1212">
                  <c:v>29.902999999999889</c:v>
                </c:pt>
                <c:pt idx="1213">
                  <c:v>29.852</c:v>
                </c:pt>
                <c:pt idx="1214">
                  <c:v>29.890999999999988</c:v>
                </c:pt>
                <c:pt idx="1215">
                  <c:v>29.765999999999838</c:v>
                </c:pt>
                <c:pt idx="1216">
                  <c:v>29.666</c:v>
                </c:pt>
                <c:pt idx="1217">
                  <c:v>30.039000000000001</c:v>
                </c:pt>
                <c:pt idx="1218">
                  <c:v>29.747</c:v>
                </c:pt>
                <c:pt idx="1219">
                  <c:v>29.939999999999987</c:v>
                </c:pt>
                <c:pt idx="1220">
                  <c:v>29.806000000000001</c:v>
                </c:pt>
                <c:pt idx="1221">
                  <c:v>29.440999999999889</c:v>
                </c:pt>
                <c:pt idx="1222">
                  <c:v>29.538</c:v>
                </c:pt>
                <c:pt idx="1223">
                  <c:v>29.512</c:v>
                </c:pt>
                <c:pt idx="1224">
                  <c:v>29.221</c:v>
                </c:pt>
                <c:pt idx="1225">
                  <c:v>29.071000000000005</c:v>
                </c:pt>
                <c:pt idx="1226">
                  <c:v>29.114999999999998</c:v>
                </c:pt>
                <c:pt idx="1227">
                  <c:v>29.321000000000005</c:v>
                </c:pt>
                <c:pt idx="1228">
                  <c:v>28.91</c:v>
                </c:pt>
                <c:pt idx="1229">
                  <c:v>28.946999999999989</c:v>
                </c:pt>
                <c:pt idx="1230">
                  <c:v>28.885000000000002</c:v>
                </c:pt>
                <c:pt idx="1231">
                  <c:v>28.777999999999999</c:v>
                </c:pt>
                <c:pt idx="1232">
                  <c:v>28.686</c:v>
                </c:pt>
                <c:pt idx="1233">
                  <c:v>29.114000000000161</c:v>
                </c:pt>
                <c:pt idx="1234">
                  <c:v>28.731999999999999</c:v>
                </c:pt>
                <c:pt idx="1235">
                  <c:v>28.821999999999999</c:v>
                </c:pt>
                <c:pt idx="1236">
                  <c:v>28.650000000000031</c:v>
                </c:pt>
                <c:pt idx="1237">
                  <c:v>28.994</c:v>
                </c:pt>
                <c:pt idx="1238">
                  <c:v>28.561999999999987</c:v>
                </c:pt>
                <c:pt idx="1239">
                  <c:v>28.527000000000001</c:v>
                </c:pt>
                <c:pt idx="1240">
                  <c:v>28.667999999999999</c:v>
                </c:pt>
                <c:pt idx="1241">
                  <c:v>28.564</c:v>
                </c:pt>
                <c:pt idx="1242">
                  <c:v>28.777000000000001</c:v>
                </c:pt>
                <c:pt idx="1243">
                  <c:v>28.609000000000005</c:v>
                </c:pt>
                <c:pt idx="1244">
                  <c:v>28.788999999999831</c:v>
                </c:pt>
                <c:pt idx="1245">
                  <c:v>28.638999999999999</c:v>
                </c:pt>
                <c:pt idx="1246">
                  <c:v>28.763999999999989</c:v>
                </c:pt>
                <c:pt idx="1247">
                  <c:v>28.439</c:v>
                </c:pt>
                <c:pt idx="1248">
                  <c:v>28.54</c:v>
                </c:pt>
                <c:pt idx="1249">
                  <c:v>28.777000000000001</c:v>
                </c:pt>
                <c:pt idx="1250">
                  <c:v>28.36</c:v>
                </c:pt>
                <c:pt idx="1251">
                  <c:v>28.251000000000001</c:v>
                </c:pt>
                <c:pt idx="1252">
                  <c:v>28.038</c:v>
                </c:pt>
                <c:pt idx="1253">
                  <c:v>28.264999999999986</c:v>
                </c:pt>
                <c:pt idx="1254">
                  <c:v>28.425999999999842</c:v>
                </c:pt>
                <c:pt idx="1255">
                  <c:v>27.800999999999988</c:v>
                </c:pt>
                <c:pt idx="1256">
                  <c:v>27.963999999999889</c:v>
                </c:pt>
                <c:pt idx="1257">
                  <c:v>28.087</c:v>
                </c:pt>
                <c:pt idx="1258">
                  <c:v>27.859000000000005</c:v>
                </c:pt>
                <c:pt idx="1259">
                  <c:v>27.974999999999987</c:v>
                </c:pt>
                <c:pt idx="1260">
                  <c:v>27.925999999999842</c:v>
                </c:pt>
                <c:pt idx="1261">
                  <c:v>27.681999999999999</c:v>
                </c:pt>
                <c:pt idx="1262">
                  <c:v>28.158000000000001</c:v>
                </c:pt>
                <c:pt idx="1263">
                  <c:v>27.907999999999987</c:v>
                </c:pt>
                <c:pt idx="1264">
                  <c:v>27.927</c:v>
                </c:pt>
                <c:pt idx="1265">
                  <c:v>27.956</c:v>
                </c:pt>
                <c:pt idx="1266">
                  <c:v>27.939999999999987</c:v>
                </c:pt>
                <c:pt idx="1267">
                  <c:v>28.081999999999987</c:v>
                </c:pt>
                <c:pt idx="1268">
                  <c:v>27.887</c:v>
                </c:pt>
                <c:pt idx="1269">
                  <c:v>27.754000000000001</c:v>
                </c:pt>
                <c:pt idx="1270">
                  <c:v>27.887</c:v>
                </c:pt>
                <c:pt idx="1271">
                  <c:v>27.516999999999999</c:v>
                </c:pt>
                <c:pt idx="1272">
                  <c:v>27.744</c:v>
                </c:pt>
                <c:pt idx="1273">
                  <c:v>27.14</c:v>
                </c:pt>
                <c:pt idx="1274">
                  <c:v>27.548999999999989</c:v>
                </c:pt>
                <c:pt idx="1275">
                  <c:v>27.157000000000131</c:v>
                </c:pt>
                <c:pt idx="1276">
                  <c:v>26.947999999999986</c:v>
                </c:pt>
                <c:pt idx="1277">
                  <c:v>26.803000000000001</c:v>
                </c:pt>
                <c:pt idx="1278">
                  <c:v>26.68</c:v>
                </c:pt>
                <c:pt idx="1279">
                  <c:v>27.056999999999999</c:v>
                </c:pt>
                <c:pt idx="1280">
                  <c:v>26.754000000000001</c:v>
                </c:pt>
                <c:pt idx="1281">
                  <c:v>26.853999999999999</c:v>
                </c:pt>
                <c:pt idx="1282">
                  <c:v>26.768999999999842</c:v>
                </c:pt>
                <c:pt idx="1283">
                  <c:v>26.77</c:v>
                </c:pt>
                <c:pt idx="1284">
                  <c:v>26.744999999999987</c:v>
                </c:pt>
                <c:pt idx="1285">
                  <c:v>26.821999999999999</c:v>
                </c:pt>
                <c:pt idx="1286">
                  <c:v>27.001000000000001</c:v>
                </c:pt>
                <c:pt idx="1287">
                  <c:v>26.805</c:v>
                </c:pt>
                <c:pt idx="1288">
                  <c:v>26.913</c:v>
                </c:pt>
                <c:pt idx="1289">
                  <c:v>26.663</c:v>
                </c:pt>
                <c:pt idx="1290">
                  <c:v>26.602</c:v>
                </c:pt>
                <c:pt idx="1291">
                  <c:v>26.944999999999986</c:v>
                </c:pt>
                <c:pt idx="1292">
                  <c:v>26.610000000000031</c:v>
                </c:pt>
                <c:pt idx="1293">
                  <c:v>27.114000000000161</c:v>
                </c:pt>
                <c:pt idx="1294">
                  <c:v>26.433</c:v>
                </c:pt>
                <c:pt idx="1295">
                  <c:v>26.88</c:v>
                </c:pt>
                <c:pt idx="1296">
                  <c:v>26.852</c:v>
                </c:pt>
                <c:pt idx="1297">
                  <c:v>26.664999999999999</c:v>
                </c:pt>
                <c:pt idx="1298">
                  <c:v>26.172000000000001</c:v>
                </c:pt>
                <c:pt idx="1299">
                  <c:v>26.381</c:v>
                </c:pt>
                <c:pt idx="1300">
                  <c:v>26.574999999999999</c:v>
                </c:pt>
                <c:pt idx="1301">
                  <c:v>26.390999999999988</c:v>
                </c:pt>
                <c:pt idx="1302">
                  <c:v>26.256</c:v>
                </c:pt>
                <c:pt idx="1303">
                  <c:v>26.150000000000031</c:v>
                </c:pt>
                <c:pt idx="1304">
                  <c:v>26.123999999999999</c:v>
                </c:pt>
                <c:pt idx="1305">
                  <c:v>26.274999999999999</c:v>
                </c:pt>
                <c:pt idx="1306">
                  <c:v>26.061</c:v>
                </c:pt>
                <c:pt idx="1307">
                  <c:v>26.207000000000001</c:v>
                </c:pt>
                <c:pt idx="1308">
                  <c:v>26.129000000000001</c:v>
                </c:pt>
                <c:pt idx="1309">
                  <c:v>26.253</c:v>
                </c:pt>
                <c:pt idx="1310">
                  <c:v>25.917000000000005</c:v>
                </c:pt>
                <c:pt idx="1311">
                  <c:v>26.381</c:v>
                </c:pt>
                <c:pt idx="1312">
                  <c:v>25.771999999999988</c:v>
                </c:pt>
                <c:pt idx="1313">
                  <c:v>25.809000000000001</c:v>
                </c:pt>
                <c:pt idx="1314">
                  <c:v>25.881999999999987</c:v>
                </c:pt>
                <c:pt idx="1315">
                  <c:v>25.806999999999999</c:v>
                </c:pt>
                <c:pt idx="1316">
                  <c:v>25.576000000000001</c:v>
                </c:pt>
                <c:pt idx="1317">
                  <c:v>25.513999999999999</c:v>
                </c:pt>
                <c:pt idx="1318">
                  <c:v>25.907999999999987</c:v>
                </c:pt>
                <c:pt idx="1319">
                  <c:v>25.504000000000001</c:v>
                </c:pt>
                <c:pt idx="1320">
                  <c:v>25.555</c:v>
                </c:pt>
                <c:pt idx="1321">
                  <c:v>25.663</c:v>
                </c:pt>
                <c:pt idx="1322">
                  <c:v>25.484999999999989</c:v>
                </c:pt>
                <c:pt idx="1323">
                  <c:v>25.474</c:v>
                </c:pt>
                <c:pt idx="1324">
                  <c:v>25.431999999999999</c:v>
                </c:pt>
                <c:pt idx="1325">
                  <c:v>25.692</c:v>
                </c:pt>
                <c:pt idx="1326">
                  <c:v>25.573</c:v>
                </c:pt>
                <c:pt idx="1327">
                  <c:v>25.460999999999846</c:v>
                </c:pt>
                <c:pt idx="1328">
                  <c:v>25.457000000000001</c:v>
                </c:pt>
                <c:pt idx="1329">
                  <c:v>25.539000000000001</c:v>
                </c:pt>
                <c:pt idx="1330">
                  <c:v>25.271000000000001</c:v>
                </c:pt>
                <c:pt idx="1331">
                  <c:v>25.417999999999999</c:v>
                </c:pt>
                <c:pt idx="1332">
                  <c:v>25.564999999999987</c:v>
                </c:pt>
                <c:pt idx="1333">
                  <c:v>25.427</c:v>
                </c:pt>
                <c:pt idx="1334">
                  <c:v>25.581</c:v>
                </c:pt>
                <c:pt idx="1335">
                  <c:v>25.234999999999999</c:v>
                </c:pt>
                <c:pt idx="1336">
                  <c:v>25.431000000000001</c:v>
                </c:pt>
                <c:pt idx="1337">
                  <c:v>25.545999999999989</c:v>
                </c:pt>
                <c:pt idx="1338">
                  <c:v>25.343</c:v>
                </c:pt>
                <c:pt idx="1339">
                  <c:v>25.524999999999999</c:v>
                </c:pt>
                <c:pt idx="1340">
                  <c:v>25.574000000000005</c:v>
                </c:pt>
                <c:pt idx="1341">
                  <c:v>25.225999999999889</c:v>
                </c:pt>
                <c:pt idx="1342">
                  <c:v>25.321999999999999</c:v>
                </c:pt>
                <c:pt idx="1343">
                  <c:v>25.361999999999988</c:v>
                </c:pt>
                <c:pt idx="1344">
                  <c:v>25.352</c:v>
                </c:pt>
                <c:pt idx="1345">
                  <c:v>25.439</c:v>
                </c:pt>
                <c:pt idx="1346">
                  <c:v>25.172999999999988</c:v>
                </c:pt>
                <c:pt idx="1347">
                  <c:v>25.044</c:v>
                </c:pt>
                <c:pt idx="1348">
                  <c:v>24.832000000000001</c:v>
                </c:pt>
                <c:pt idx="1349">
                  <c:v>25.007000000000001</c:v>
                </c:pt>
                <c:pt idx="1350">
                  <c:v>24.873999999999999</c:v>
                </c:pt>
                <c:pt idx="1351">
                  <c:v>24.552</c:v>
                </c:pt>
                <c:pt idx="1352">
                  <c:v>24.724999999999987</c:v>
                </c:pt>
                <c:pt idx="1353">
                  <c:v>24.834000000000035</c:v>
                </c:pt>
                <c:pt idx="1354">
                  <c:v>24.643000000000001</c:v>
                </c:pt>
                <c:pt idx="1355">
                  <c:v>24.834000000000035</c:v>
                </c:pt>
                <c:pt idx="1356">
                  <c:v>24.587</c:v>
                </c:pt>
                <c:pt idx="1357">
                  <c:v>24.832000000000001</c:v>
                </c:pt>
                <c:pt idx="1358">
                  <c:v>24.782999999999824</c:v>
                </c:pt>
                <c:pt idx="1359">
                  <c:v>25.048999999999989</c:v>
                </c:pt>
                <c:pt idx="1360">
                  <c:v>24.68</c:v>
                </c:pt>
                <c:pt idx="1361">
                  <c:v>24.69</c:v>
                </c:pt>
                <c:pt idx="1362">
                  <c:v>24.444999999999986</c:v>
                </c:pt>
                <c:pt idx="1363">
                  <c:v>24.924999999999986</c:v>
                </c:pt>
                <c:pt idx="1364">
                  <c:v>24.684999999999999</c:v>
                </c:pt>
                <c:pt idx="1365">
                  <c:v>24.599</c:v>
                </c:pt>
                <c:pt idx="1366">
                  <c:v>24.552</c:v>
                </c:pt>
                <c:pt idx="1367">
                  <c:v>24.372</c:v>
                </c:pt>
                <c:pt idx="1368">
                  <c:v>24.324999999999999</c:v>
                </c:pt>
                <c:pt idx="1369">
                  <c:v>24.274000000000001</c:v>
                </c:pt>
                <c:pt idx="1370">
                  <c:v>24.599</c:v>
                </c:pt>
                <c:pt idx="1371">
                  <c:v>24.221</c:v>
                </c:pt>
                <c:pt idx="1372">
                  <c:v>24.452000000000002</c:v>
                </c:pt>
                <c:pt idx="1373">
                  <c:v>24.349</c:v>
                </c:pt>
                <c:pt idx="1374">
                  <c:v>24.556999999999999</c:v>
                </c:pt>
                <c:pt idx="1375">
                  <c:v>24.701000000000001</c:v>
                </c:pt>
                <c:pt idx="1376">
                  <c:v>24.111000000000157</c:v>
                </c:pt>
                <c:pt idx="1377">
                  <c:v>24.332999999999988</c:v>
                </c:pt>
                <c:pt idx="1378">
                  <c:v>24.363</c:v>
                </c:pt>
                <c:pt idx="1379">
                  <c:v>24.183</c:v>
                </c:pt>
                <c:pt idx="1380">
                  <c:v>24.600999999999999</c:v>
                </c:pt>
                <c:pt idx="1381">
                  <c:v>24.172000000000001</c:v>
                </c:pt>
                <c:pt idx="1382">
                  <c:v>24.341999999999999</c:v>
                </c:pt>
                <c:pt idx="1383">
                  <c:v>24.175999999999988</c:v>
                </c:pt>
                <c:pt idx="1384">
                  <c:v>24.209</c:v>
                </c:pt>
                <c:pt idx="1385">
                  <c:v>24.248999999999889</c:v>
                </c:pt>
                <c:pt idx="1386">
                  <c:v>24.216000000000001</c:v>
                </c:pt>
                <c:pt idx="1387">
                  <c:v>24.318999999999999</c:v>
                </c:pt>
                <c:pt idx="1388">
                  <c:v>23.972999999999889</c:v>
                </c:pt>
                <c:pt idx="1389">
                  <c:v>24.169</c:v>
                </c:pt>
                <c:pt idx="1390">
                  <c:v>24.082999999999842</c:v>
                </c:pt>
                <c:pt idx="1391">
                  <c:v>24.318999999999999</c:v>
                </c:pt>
                <c:pt idx="1392">
                  <c:v>24.167000000000005</c:v>
                </c:pt>
                <c:pt idx="1393">
                  <c:v>23.704999999999988</c:v>
                </c:pt>
                <c:pt idx="1394">
                  <c:v>23.779999999999987</c:v>
                </c:pt>
                <c:pt idx="1395">
                  <c:v>23.870999999999999</c:v>
                </c:pt>
                <c:pt idx="1396">
                  <c:v>23.791</c:v>
                </c:pt>
                <c:pt idx="1397">
                  <c:v>23.788999999999831</c:v>
                </c:pt>
                <c:pt idx="1398">
                  <c:v>23.541</c:v>
                </c:pt>
                <c:pt idx="1399">
                  <c:v>23.606999999999999</c:v>
                </c:pt>
                <c:pt idx="1400">
                  <c:v>23.594999999999999</c:v>
                </c:pt>
                <c:pt idx="1401">
                  <c:v>23.641999999999999</c:v>
                </c:pt>
                <c:pt idx="1402">
                  <c:v>23.783999999999889</c:v>
                </c:pt>
                <c:pt idx="1403">
                  <c:v>23.702000000000002</c:v>
                </c:pt>
                <c:pt idx="1404">
                  <c:v>23.515999999999988</c:v>
                </c:pt>
                <c:pt idx="1405">
                  <c:v>23.632000000000001</c:v>
                </c:pt>
                <c:pt idx="1406">
                  <c:v>23.719000000000001</c:v>
                </c:pt>
                <c:pt idx="1407">
                  <c:v>23.259999999999987</c:v>
                </c:pt>
                <c:pt idx="1408">
                  <c:v>23.446000000000002</c:v>
                </c:pt>
                <c:pt idx="1409">
                  <c:v>23.413</c:v>
                </c:pt>
                <c:pt idx="1410">
                  <c:v>23.279999999999987</c:v>
                </c:pt>
                <c:pt idx="1411">
                  <c:v>23.108000000000001</c:v>
                </c:pt>
                <c:pt idx="1412">
                  <c:v>23.693000000000001</c:v>
                </c:pt>
                <c:pt idx="1413">
                  <c:v>23.378</c:v>
                </c:pt>
                <c:pt idx="1414">
                  <c:v>23.446000000000002</c:v>
                </c:pt>
                <c:pt idx="1415">
                  <c:v>23.43</c:v>
                </c:pt>
                <c:pt idx="1416">
                  <c:v>23.399000000000001</c:v>
                </c:pt>
                <c:pt idx="1417">
                  <c:v>23.614000000000161</c:v>
                </c:pt>
                <c:pt idx="1418">
                  <c:v>23.56</c:v>
                </c:pt>
                <c:pt idx="1419">
                  <c:v>23.443999999999889</c:v>
                </c:pt>
                <c:pt idx="1420">
                  <c:v>23.300999999999988</c:v>
                </c:pt>
                <c:pt idx="1421">
                  <c:v>23.298999999999989</c:v>
                </c:pt>
                <c:pt idx="1422">
                  <c:v>23.535</c:v>
                </c:pt>
                <c:pt idx="1423">
                  <c:v>23.056000000000001</c:v>
                </c:pt>
                <c:pt idx="1424">
                  <c:v>23.367999999999999</c:v>
                </c:pt>
                <c:pt idx="1425">
                  <c:v>23.263000000000002</c:v>
                </c:pt>
                <c:pt idx="1426">
                  <c:v>23.241</c:v>
                </c:pt>
                <c:pt idx="1427">
                  <c:v>23.459</c:v>
                </c:pt>
                <c:pt idx="1428">
                  <c:v>23.225999999999889</c:v>
                </c:pt>
                <c:pt idx="1429">
                  <c:v>23.312999999999999</c:v>
                </c:pt>
                <c:pt idx="1430">
                  <c:v>23.427</c:v>
                </c:pt>
                <c:pt idx="1431">
                  <c:v>23.19</c:v>
                </c:pt>
                <c:pt idx="1432">
                  <c:v>23.085999999999846</c:v>
                </c:pt>
                <c:pt idx="1433">
                  <c:v>23.29</c:v>
                </c:pt>
                <c:pt idx="1434">
                  <c:v>23.138000000000005</c:v>
                </c:pt>
                <c:pt idx="1435">
                  <c:v>23.195</c:v>
                </c:pt>
                <c:pt idx="1436">
                  <c:v>23.558</c:v>
                </c:pt>
                <c:pt idx="1437">
                  <c:v>23.259</c:v>
                </c:pt>
                <c:pt idx="1438">
                  <c:v>23.134000000000135</c:v>
                </c:pt>
                <c:pt idx="1439">
                  <c:v>23.013999999999999</c:v>
                </c:pt>
                <c:pt idx="1440">
                  <c:v>23.045000000000002</c:v>
                </c:pt>
                <c:pt idx="1441">
                  <c:v>23.370999999999999</c:v>
                </c:pt>
                <c:pt idx="1442">
                  <c:v>23.177000000000035</c:v>
                </c:pt>
                <c:pt idx="1443">
                  <c:v>23.128</c:v>
                </c:pt>
                <c:pt idx="1444">
                  <c:v>23.1</c:v>
                </c:pt>
                <c:pt idx="1445">
                  <c:v>23.370999999999999</c:v>
                </c:pt>
                <c:pt idx="1446">
                  <c:v>23.254000000000001</c:v>
                </c:pt>
                <c:pt idx="1447">
                  <c:v>23.234000000000005</c:v>
                </c:pt>
                <c:pt idx="1448">
                  <c:v>22.904</c:v>
                </c:pt>
                <c:pt idx="1449">
                  <c:v>22.951000000000001</c:v>
                </c:pt>
                <c:pt idx="1450">
                  <c:v>23.152000000000001</c:v>
                </c:pt>
                <c:pt idx="1451">
                  <c:v>22.997999999999987</c:v>
                </c:pt>
                <c:pt idx="1452">
                  <c:v>23.058</c:v>
                </c:pt>
                <c:pt idx="1453">
                  <c:v>22.934999999999999</c:v>
                </c:pt>
                <c:pt idx="1454">
                  <c:v>23.150000000000031</c:v>
                </c:pt>
                <c:pt idx="1455">
                  <c:v>23.048999999999989</c:v>
                </c:pt>
                <c:pt idx="1456">
                  <c:v>23.131000000000135</c:v>
                </c:pt>
                <c:pt idx="1457">
                  <c:v>23</c:v>
                </c:pt>
                <c:pt idx="1458">
                  <c:v>23.166</c:v>
                </c:pt>
                <c:pt idx="1459">
                  <c:v>23.212</c:v>
                </c:pt>
                <c:pt idx="1460">
                  <c:v>23.084999999999987</c:v>
                </c:pt>
                <c:pt idx="1461">
                  <c:v>23.184999999999999</c:v>
                </c:pt>
                <c:pt idx="1462">
                  <c:v>22.853000000000005</c:v>
                </c:pt>
                <c:pt idx="1463">
                  <c:v>22.962999999999813</c:v>
                </c:pt>
                <c:pt idx="1464">
                  <c:v>22.946000000000002</c:v>
                </c:pt>
                <c:pt idx="1465">
                  <c:v>22.885999999999989</c:v>
                </c:pt>
                <c:pt idx="1466">
                  <c:v>22.986999999999842</c:v>
                </c:pt>
                <c:pt idx="1467">
                  <c:v>22.991</c:v>
                </c:pt>
                <c:pt idx="1468">
                  <c:v>23.283999999999889</c:v>
                </c:pt>
                <c:pt idx="1469">
                  <c:v>23.053999999999988</c:v>
                </c:pt>
                <c:pt idx="1470">
                  <c:v>23.096</c:v>
                </c:pt>
                <c:pt idx="1471">
                  <c:v>23.001999999999999</c:v>
                </c:pt>
                <c:pt idx="1472">
                  <c:v>22.8</c:v>
                </c:pt>
                <c:pt idx="1473">
                  <c:v>22.964999999999989</c:v>
                </c:pt>
                <c:pt idx="1474">
                  <c:v>23.152000000000001</c:v>
                </c:pt>
                <c:pt idx="1475">
                  <c:v>22.884</c:v>
                </c:pt>
                <c:pt idx="1476">
                  <c:v>23.053999999999988</c:v>
                </c:pt>
                <c:pt idx="1477">
                  <c:v>23.267999999999986</c:v>
                </c:pt>
                <c:pt idx="1478">
                  <c:v>23.02</c:v>
                </c:pt>
                <c:pt idx="1479">
                  <c:v>22.821999999999999</c:v>
                </c:pt>
                <c:pt idx="1480">
                  <c:v>23.135000000000005</c:v>
                </c:pt>
                <c:pt idx="1481">
                  <c:v>23.166</c:v>
                </c:pt>
                <c:pt idx="1482">
                  <c:v>22.771000000000001</c:v>
                </c:pt>
                <c:pt idx="1483">
                  <c:v>22.79</c:v>
                </c:pt>
                <c:pt idx="1484">
                  <c:v>22.709</c:v>
                </c:pt>
                <c:pt idx="1485">
                  <c:v>22.759</c:v>
                </c:pt>
                <c:pt idx="1486">
                  <c:v>22.719000000000001</c:v>
                </c:pt>
                <c:pt idx="1487">
                  <c:v>22.823</c:v>
                </c:pt>
                <c:pt idx="1488">
                  <c:v>23.036000000000001</c:v>
                </c:pt>
                <c:pt idx="1489">
                  <c:v>23.178000000000001</c:v>
                </c:pt>
                <c:pt idx="1490">
                  <c:v>22.832000000000001</c:v>
                </c:pt>
                <c:pt idx="1491">
                  <c:v>23.026</c:v>
                </c:pt>
                <c:pt idx="1492">
                  <c:v>22.805</c:v>
                </c:pt>
                <c:pt idx="1493">
                  <c:v>22.838999999999999</c:v>
                </c:pt>
                <c:pt idx="1494">
                  <c:v>23.038</c:v>
                </c:pt>
                <c:pt idx="1495">
                  <c:v>23.009</c:v>
                </c:pt>
                <c:pt idx="1496">
                  <c:v>22.873000000000001</c:v>
                </c:pt>
                <c:pt idx="1497">
                  <c:v>22.925999999999842</c:v>
                </c:pt>
                <c:pt idx="1498">
                  <c:v>22.905999999999889</c:v>
                </c:pt>
                <c:pt idx="1499">
                  <c:v>23.135000000000005</c:v>
                </c:pt>
                <c:pt idx="1500">
                  <c:v>22.817000000000135</c:v>
                </c:pt>
                <c:pt idx="1501">
                  <c:v>23.015000000000001</c:v>
                </c:pt>
                <c:pt idx="1502">
                  <c:v>22.802</c:v>
                </c:pt>
                <c:pt idx="1503">
                  <c:v>22.57</c:v>
                </c:pt>
                <c:pt idx="1504">
                  <c:v>22.879000000000001</c:v>
                </c:pt>
                <c:pt idx="1505">
                  <c:v>22.86</c:v>
                </c:pt>
                <c:pt idx="1506">
                  <c:v>22.787999999999986</c:v>
                </c:pt>
                <c:pt idx="1507">
                  <c:v>22.901999999999987</c:v>
                </c:pt>
                <c:pt idx="1508">
                  <c:v>22.776</c:v>
                </c:pt>
                <c:pt idx="1509">
                  <c:v>22.684999999999999</c:v>
                </c:pt>
                <c:pt idx="1510">
                  <c:v>22.984000000000002</c:v>
                </c:pt>
                <c:pt idx="1511">
                  <c:v>22.859000000000005</c:v>
                </c:pt>
                <c:pt idx="1512">
                  <c:v>23.181999999999999</c:v>
                </c:pt>
                <c:pt idx="1513">
                  <c:v>22.814000000000135</c:v>
                </c:pt>
                <c:pt idx="1514">
                  <c:v>22.797000000000001</c:v>
                </c:pt>
                <c:pt idx="1515">
                  <c:v>22.763000000000002</c:v>
                </c:pt>
                <c:pt idx="1516">
                  <c:v>22.620999999999999</c:v>
                </c:pt>
                <c:pt idx="1517">
                  <c:v>22.123000000000001</c:v>
                </c:pt>
                <c:pt idx="1518">
                  <c:v>22.497999999999987</c:v>
                </c:pt>
                <c:pt idx="1519">
                  <c:v>23.251999999999999</c:v>
                </c:pt>
                <c:pt idx="1520">
                  <c:v>22.041</c:v>
                </c:pt>
                <c:pt idx="1521">
                  <c:v>23.265999999999838</c:v>
                </c:pt>
                <c:pt idx="1522">
                  <c:v>23.452000000000002</c:v>
                </c:pt>
                <c:pt idx="1523">
                  <c:v>22.524999999999999</c:v>
                </c:pt>
                <c:pt idx="1524">
                  <c:v>21.564</c:v>
                </c:pt>
                <c:pt idx="1525">
                  <c:v>23.810000000000031</c:v>
                </c:pt>
                <c:pt idx="1526">
                  <c:v>23.056999999999999</c:v>
                </c:pt>
                <c:pt idx="1527">
                  <c:v>23.533999999999999</c:v>
                </c:pt>
                <c:pt idx="1528">
                  <c:v>23.381999999999987</c:v>
                </c:pt>
                <c:pt idx="1529">
                  <c:v>21.914999999999999</c:v>
                </c:pt>
                <c:pt idx="1530">
                  <c:v>23.122</c:v>
                </c:pt>
                <c:pt idx="1531">
                  <c:v>23.161999999999999</c:v>
                </c:pt>
                <c:pt idx="1532">
                  <c:v>23.373000000000001</c:v>
                </c:pt>
                <c:pt idx="1533">
                  <c:v>22.361000000000001</c:v>
                </c:pt>
                <c:pt idx="1534">
                  <c:v>22.056999999999999</c:v>
                </c:pt>
                <c:pt idx="1535">
                  <c:v>23.704999999999988</c:v>
                </c:pt>
                <c:pt idx="1536">
                  <c:v>22.471</c:v>
                </c:pt>
                <c:pt idx="1537">
                  <c:v>22.768999999999842</c:v>
                </c:pt>
                <c:pt idx="1538">
                  <c:v>23.439</c:v>
                </c:pt>
                <c:pt idx="1539">
                  <c:v>23.466999999999889</c:v>
                </c:pt>
                <c:pt idx="1540">
                  <c:v>23.628</c:v>
                </c:pt>
                <c:pt idx="1541">
                  <c:v>23.635000000000005</c:v>
                </c:pt>
                <c:pt idx="1542">
                  <c:v>22.573</c:v>
                </c:pt>
                <c:pt idx="1543">
                  <c:v>24.236999999999988</c:v>
                </c:pt>
                <c:pt idx="1544">
                  <c:v>22.187000000000001</c:v>
                </c:pt>
                <c:pt idx="1545">
                  <c:v>22.577999999999999</c:v>
                </c:pt>
                <c:pt idx="1546">
                  <c:v>22.721999999999987</c:v>
                </c:pt>
                <c:pt idx="1547">
                  <c:v>21.966999999999889</c:v>
                </c:pt>
                <c:pt idx="1548">
                  <c:v>22.367000000000001</c:v>
                </c:pt>
                <c:pt idx="1549">
                  <c:v>23.896000000000001</c:v>
                </c:pt>
                <c:pt idx="1550">
                  <c:v>21.702000000000002</c:v>
                </c:pt>
                <c:pt idx="1551">
                  <c:v>22.896000000000001</c:v>
                </c:pt>
                <c:pt idx="1552">
                  <c:v>23.298999999999989</c:v>
                </c:pt>
                <c:pt idx="1553">
                  <c:v>23.268999999999842</c:v>
                </c:pt>
                <c:pt idx="1554">
                  <c:v>22.24</c:v>
                </c:pt>
                <c:pt idx="1555">
                  <c:v>23.311000000000035</c:v>
                </c:pt>
                <c:pt idx="1556">
                  <c:v>22.617000000000164</c:v>
                </c:pt>
                <c:pt idx="1557">
                  <c:v>23.478999999999989</c:v>
                </c:pt>
                <c:pt idx="1558">
                  <c:v>22.716000000000001</c:v>
                </c:pt>
                <c:pt idx="1559">
                  <c:v>23.050999999999988</c:v>
                </c:pt>
                <c:pt idx="1560">
                  <c:v>22.233000000000001</c:v>
                </c:pt>
                <c:pt idx="1561">
                  <c:v>22.690999999999999</c:v>
                </c:pt>
                <c:pt idx="1562">
                  <c:v>23.277999999999999</c:v>
                </c:pt>
                <c:pt idx="1563">
                  <c:v>22.640999999999988</c:v>
                </c:pt>
                <c:pt idx="1564">
                  <c:v>23.693000000000001</c:v>
                </c:pt>
                <c:pt idx="1565">
                  <c:v>23.461999999999989</c:v>
                </c:pt>
                <c:pt idx="1566">
                  <c:v>23.071999999999999</c:v>
                </c:pt>
                <c:pt idx="1567">
                  <c:v>23.033999999999999</c:v>
                </c:pt>
                <c:pt idx="1568">
                  <c:v>23.509</c:v>
                </c:pt>
                <c:pt idx="1569">
                  <c:v>21.675999999999988</c:v>
                </c:pt>
                <c:pt idx="1570">
                  <c:v>22.949000000000002</c:v>
                </c:pt>
                <c:pt idx="1571">
                  <c:v>21.444999999999986</c:v>
                </c:pt>
                <c:pt idx="1572">
                  <c:v>23.521999999999988</c:v>
                </c:pt>
                <c:pt idx="1573">
                  <c:v>22.081</c:v>
                </c:pt>
                <c:pt idx="1574">
                  <c:v>22.087999999999987</c:v>
                </c:pt>
                <c:pt idx="1575">
                  <c:v>21.753</c:v>
                </c:pt>
                <c:pt idx="1576">
                  <c:v>22.225999999999889</c:v>
                </c:pt>
                <c:pt idx="1577">
                  <c:v>23.982999999999809</c:v>
                </c:pt>
                <c:pt idx="1578">
                  <c:v>23.172999999999988</c:v>
                </c:pt>
                <c:pt idx="1579">
                  <c:v>23.447999999999986</c:v>
                </c:pt>
                <c:pt idx="1580">
                  <c:v>22.129000000000001</c:v>
                </c:pt>
                <c:pt idx="1581">
                  <c:v>21.832999999999988</c:v>
                </c:pt>
                <c:pt idx="1582">
                  <c:v>23.324999999999999</c:v>
                </c:pt>
                <c:pt idx="1583">
                  <c:v>21.864000000000001</c:v>
                </c:pt>
                <c:pt idx="1584">
                  <c:v>21.684999999999999</c:v>
                </c:pt>
                <c:pt idx="1585">
                  <c:v>23.091000000000001</c:v>
                </c:pt>
                <c:pt idx="1586">
                  <c:v>22.709</c:v>
                </c:pt>
                <c:pt idx="1587">
                  <c:v>22.992999999999849</c:v>
                </c:pt>
                <c:pt idx="1588">
                  <c:v>22.728000000000002</c:v>
                </c:pt>
                <c:pt idx="1589">
                  <c:v>23.704999999999988</c:v>
                </c:pt>
                <c:pt idx="1590">
                  <c:v>23.215</c:v>
                </c:pt>
                <c:pt idx="1591">
                  <c:v>22.251000000000001</c:v>
                </c:pt>
                <c:pt idx="1592">
                  <c:v>23.367000000000001</c:v>
                </c:pt>
                <c:pt idx="1593">
                  <c:v>21.878</c:v>
                </c:pt>
                <c:pt idx="1594">
                  <c:v>22.997999999999987</c:v>
                </c:pt>
                <c:pt idx="1595">
                  <c:v>22.045999999999989</c:v>
                </c:pt>
                <c:pt idx="1596">
                  <c:v>22.481999999999989</c:v>
                </c:pt>
                <c:pt idx="1597">
                  <c:v>22.713999999999999</c:v>
                </c:pt>
                <c:pt idx="1598">
                  <c:v>23.561999999999987</c:v>
                </c:pt>
                <c:pt idx="1599">
                  <c:v>22.981999999999989</c:v>
                </c:pt>
                <c:pt idx="1600">
                  <c:v>21.707000000000001</c:v>
                </c:pt>
                <c:pt idx="1601">
                  <c:v>22.821000000000005</c:v>
                </c:pt>
                <c:pt idx="1602">
                  <c:v>21.965999999999816</c:v>
                </c:pt>
                <c:pt idx="1603">
                  <c:v>22.699000000000005</c:v>
                </c:pt>
                <c:pt idx="1604">
                  <c:v>21.971999999999987</c:v>
                </c:pt>
                <c:pt idx="1605">
                  <c:v>23.184999999999999</c:v>
                </c:pt>
                <c:pt idx="1606">
                  <c:v>23.41</c:v>
                </c:pt>
                <c:pt idx="1607">
                  <c:v>22.077999999999999</c:v>
                </c:pt>
                <c:pt idx="1608">
                  <c:v>23.236000000000001</c:v>
                </c:pt>
                <c:pt idx="1609">
                  <c:v>22.5</c:v>
                </c:pt>
                <c:pt idx="1610">
                  <c:v>22.198</c:v>
                </c:pt>
                <c:pt idx="1611">
                  <c:v>22.416</c:v>
                </c:pt>
                <c:pt idx="1612">
                  <c:v>23.138000000000005</c:v>
                </c:pt>
                <c:pt idx="1613">
                  <c:v>23.071999999999999</c:v>
                </c:pt>
                <c:pt idx="1614">
                  <c:v>23.853999999999999</c:v>
                </c:pt>
                <c:pt idx="1615">
                  <c:v>22.984000000000002</c:v>
                </c:pt>
                <c:pt idx="1616">
                  <c:v>23.118000000000031</c:v>
                </c:pt>
                <c:pt idx="1617">
                  <c:v>22.959999999999987</c:v>
                </c:pt>
                <c:pt idx="1618">
                  <c:v>21.751000000000001</c:v>
                </c:pt>
                <c:pt idx="1619">
                  <c:v>21.963999999999889</c:v>
                </c:pt>
                <c:pt idx="1620">
                  <c:v>22.987999999999989</c:v>
                </c:pt>
                <c:pt idx="1621">
                  <c:v>22.239000000000001</c:v>
                </c:pt>
                <c:pt idx="1622">
                  <c:v>23.524999999999999</c:v>
                </c:pt>
                <c:pt idx="1623">
                  <c:v>22.264999999999986</c:v>
                </c:pt>
                <c:pt idx="1624">
                  <c:v>23.135000000000005</c:v>
                </c:pt>
                <c:pt idx="1625">
                  <c:v>22.896999999999988</c:v>
                </c:pt>
                <c:pt idx="1626">
                  <c:v>21.841000000000001</c:v>
                </c:pt>
                <c:pt idx="1627">
                  <c:v>21.655999999999999</c:v>
                </c:pt>
                <c:pt idx="1628">
                  <c:v>22.099</c:v>
                </c:pt>
                <c:pt idx="1629">
                  <c:v>22.727</c:v>
                </c:pt>
                <c:pt idx="1630">
                  <c:v>22.699000000000005</c:v>
                </c:pt>
                <c:pt idx="1631">
                  <c:v>22.664000000000001</c:v>
                </c:pt>
                <c:pt idx="1632">
                  <c:v>22.876000000000001</c:v>
                </c:pt>
                <c:pt idx="1633">
                  <c:v>22.625</c:v>
                </c:pt>
                <c:pt idx="1634">
                  <c:v>22.72</c:v>
                </c:pt>
                <c:pt idx="1635">
                  <c:v>22.588999999999889</c:v>
                </c:pt>
                <c:pt idx="1636">
                  <c:v>22.544</c:v>
                </c:pt>
                <c:pt idx="1637">
                  <c:v>22.684999999999999</c:v>
                </c:pt>
                <c:pt idx="1638">
                  <c:v>22.751000000000001</c:v>
                </c:pt>
                <c:pt idx="1639">
                  <c:v>22.797999999999988</c:v>
                </c:pt>
                <c:pt idx="1640">
                  <c:v>22.308</c:v>
                </c:pt>
                <c:pt idx="1641">
                  <c:v>22.652999999999999</c:v>
                </c:pt>
              </c:numCache>
            </c:numRef>
          </c:yVal>
        </c:ser>
        <c:axId val="87306240"/>
        <c:axId val="86169472"/>
      </c:scatterChart>
      <c:valAx>
        <c:axId val="86156800"/>
        <c:scaling>
          <c:orientation val="minMax"/>
          <c:max val="3"/>
          <c:min val="0"/>
        </c:scaling>
        <c:axPos val="b"/>
        <c:title>
          <c:tx>
            <c:rich>
              <a:bodyPr/>
              <a:lstStyle/>
              <a:p>
                <a:pPr>
                  <a:defRPr/>
                </a:pPr>
                <a:r>
                  <a:rPr lang="en-US"/>
                  <a:t>Time  h</a:t>
                </a:r>
              </a:p>
            </c:rich>
          </c:tx>
          <c:layout/>
        </c:title>
        <c:numFmt formatCode="General" sourceLinked="1"/>
        <c:tickLblPos val="nextTo"/>
        <c:crossAx val="86167552"/>
        <c:crosses val="autoZero"/>
        <c:crossBetween val="midCat"/>
      </c:valAx>
      <c:valAx>
        <c:axId val="86167552"/>
        <c:scaling>
          <c:orientation val="minMax"/>
          <c:max val="12"/>
          <c:min val="0"/>
        </c:scaling>
        <c:axPos val="l"/>
        <c:majorGridlines>
          <c:spPr>
            <a:ln>
              <a:solidFill>
                <a:prstClr val="black">
                  <a:lumMod val="85000"/>
                  <a:alpha val="0"/>
                </a:prstClr>
              </a:solidFill>
            </a:ln>
          </c:spPr>
        </c:majorGridlines>
        <c:title>
          <c:tx>
            <c:rich>
              <a:bodyPr rot="-5400000" vert="horz"/>
              <a:lstStyle/>
              <a:p>
                <a:pPr>
                  <a:defRPr/>
                </a:pPr>
                <a:r>
                  <a:rPr lang="en-US" dirty="0"/>
                  <a:t>Pressure </a:t>
                </a:r>
                <a:r>
                  <a:rPr lang="en-US" dirty="0" smtClean="0"/>
                  <a:t>difference,  </a:t>
                </a:r>
                <a:r>
                  <a:rPr lang="en-US" dirty="0"/>
                  <a:t>psi</a:t>
                </a:r>
              </a:p>
            </c:rich>
          </c:tx>
          <c:layout/>
        </c:title>
        <c:numFmt formatCode="General" sourceLinked="1"/>
        <c:tickLblPos val="nextTo"/>
        <c:crossAx val="86156800"/>
        <c:crosses val="autoZero"/>
        <c:crossBetween val="midCat"/>
      </c:valAx>
      <c:valAx>
        <c:axId val="86169472"/>
        <c:scaling>
          <c:orientation val="minMax"/>
        </c:scaling>
        <c:axPos val="r"/>
        <c:title>
          <c:tx>
            <c:rich>
              <a:bodyPr rot="-5400000" vert="horz"/>
              <a:lstStyle/>
              <a:p>
                <a:pPr>
                  <a:defRPr/>
                </a:pPr>
                <a:r>
                  <a:rPr lang="en-US" dirty="0" smtClean="0"/>
                  <a:t>Pressure,  </a:t>
                </a:r>
                <a:r>
                  <a:rPr lang="en-US" dirty="0"/>
                  <a:t>psig</a:t>
                </a:r>
              </a:p>
            </c:rich>
          </c:tx>
          <c:layout/>
        </c:title>
        <c:numFmt formatCode="General" sourceLinked="1"/>
        <c:tickLblPos val="nextTo"/>
        <c:crossAx val="87306240"/>
        <c:crosses val="max"/>
        <c:crossBetween val="midCat"/>
      </c:valAx>
      <c:valAx>
        <c:axId val="87306240"/>
        <c:scaling>
          <c:orientation val="minMax"/>
        </c:scaling>
        <c:delete val="1"/>
        <c:axPos val="b"/>
        <c:numFmt formatCode="General" sourceLinked="1"/>
        <c:tickLblPos val="none"/>
        <c:crossAx val="86169472"/>
        <c:crosses val="autoZero"/>
        <c:crossBetween val="midCat"/>
      </c:valAx>
    </c:plotArea>
    <c:plotVisOnly val="1"/>
    <c:dispBlanksAs val="gap"/>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4211006142442517"/>
          <c:y val="4.8557267471406623E-2"/>
          <c:w val="0.6991305535299247"/>
          <c:h val="0.73617563180457279"/>
        </c:manualLayout>
      </c:layout>
      <c:scatterChart>
        <c:scatterStyle val="lineMarker"/>
        <c:ser>
          <c:idx val="2"/>
          <c:order val="0"/>
          <c:spPr>
            <a:ln w="28575">
              <a:noFill/>
            </a:ln>
          </c:spPr>
          <c:marker>
            <c:symbol val="triangle"/>
            <c:size val="2"/>
            <c:spPr>
              <a:noFill/>
              <a:ln>
                <a:solidFill>
                  <a:srgbClr val="F79646">
                    <a:lumMod val="75000"/>
                  </a:srgbClr>
                </a:solidFill>
              </a:ln>
            </c:spPr>
          </c:marker>
          <c:xVal>
            <c:numRef>
              <c:f>Oil!$C$1:$C$3645</c:f>
              <c:numCache>
                <c:formatCode>General</c:formatCode>
                <c:ptCount val="3645"/>
                <c:pt idx="0">
                  <c:v>0</c:v>
                </c:pt>
                <c:pt idx="1">
                  <c:v>2.7777777777778295E-3</c:v>
                </c:pt>
                <c:pt idx="2">
                  <c:v>5.5555555555555558E-3</c:v>
                </c:pt>
                <c:pt idx="3">
                  <c:v>8.3333333333333367E-3</c:v>
                </c:pt>
                <c:pt idx="4">
                  <c:v>1.1111111111111125E-2</c:v>
                </c:pt>
                <c:pt idx="5">
                  <c:v>1.3888888888889034E-2</c:v>
                </c:pt>
                <c:pt idx="6">
                  <c:v>1.6666666666666701E-2</c:v>
                </c:pt>
                <c:pt idx="7">
                  <c:v>1.9444444444444445E-2</c:v>
                </c:pt>
                <c:pt idx="8">
                  <c:v>2.2222222222222251E-2</c:v>
                </c:pt>
                <c:pt idx="9">
                  <c:v>2.5000000000000001E-2</c:v>
                </c:pt>
                <c:pt idx="10">
                  <c:v>2.7777777777778224E-2</c:v>
                </c:pt>
                <c:pt idx="11">
                  <c:v>3.0555555555555582E-2</c:v>
                </c:pt>
                <c:pt idx="12">
                  <c:v>3.333333333333334E-2</c:v>
                </c:pt>
                <c:pt idx="13">
                  <c:v>3.6111111111111212E-2</c:v>
                </c:pt>
                <c:pt idx="14">
                  <c:v>3.888888888888889E-2</c:v>
                </c:pt>
                <c:pt idx="15">
                  <c:v>4.1666666666666664E-2</c:v>
                </c:pt>
                <c:pt idx="16">
                  <c:v>4.4444444444444502E-2</c:v>
                </c:pt>
                <c:pt idx="17">
                  <c:v>4.7222222222222332E-2</c:v>
                </c:pt>
                <c:pt idx="18">
                  <c:v>0.05</c:v>
                </c:pt>
                <c:pt idx="19">
                  <c:v>5.2777777777777792E-2</c:v>
                </c:pt>
                <c:pt idx="20">
                  <c:v>5.5555555555555455E-2</c:v>
                </c:pt>
                <c:pt idx="21">
                  <c:v>5.8333333333333987E-2</c:v>
                </c:pt>
                <c:pt idx="22">
                  <c:v>6.1111111111111123E-2</c:v>
                </c:pt>
                <c:pt idx="23">
                  <c:v>6.3888888888888884E-2</c:v>
                </c:pt>
                <c:pt idx="24">
                  <c:v>6.666666666666668E-2</c:v>
                </c:pt>
                <c:pt idx="25">
                  <c:v>6.9444444444444503E-2</c:v>
                </c:pt>
                <c:pt idx="26">
                  <c:v>7.2222222222222424E-2</c:v>
                </c:pt>
                <c:pt idx="27">
                  <c:v>7.5000000000000011E-2</c:v>
                </c:pt>
                <c:pt idx="28">
                  <c:v>7.7777777777777779E-2</c:v>
                </c:pt>
                <c:pt idx="29">
                  <c:v>8.0555555555556893E-2</c:v>
                </c:pt>
                <c:pt idx="30">
                  <c:v>8.3333333333333343E-2</c:v>
                </c:pt>
                <c:pt idx="31">
                  <c:v>8.6111111111110819E-2</c:v>
                </c:pt>
                <c:pt idx="32">
                  <c:v>8.8888888888889767E-2</c:v>
                </c:pt>
                <c:pt idx="33">
                  <c:v>9.1666666666667646E-2</c:v>
                </c:pt>
                <c:pt idx="34">
                  <c:v>9.4444444444444525E-2</c:v>
                </c:pt>
                <c:pt idx="35">
                  <c:v>9.7222222222222224E-2</c:v>
                </c:pt>
                <c:pt idx="36">
                  <c:v>0.1</c:v>
                </c:pt>
                <c:pt idx="37">
                  <c:v>0.10277777777777777</c:v>
                </c:pt>
                <c:pt idx="38">
                  <c:v>0.10555555555555562</c:v>
                </c:pt>
                <c:pt idx="39">
                  <c:v>0.10833333333333336</c:v>
                </c:pt>
                <c:pt idx="40">
                  <c:v>0.1111111111111111</c:v>
                </c:pt>
                <c:pt idx="41">
                  <c:v>0.11388888888888885</c:v>
                </c:pt>
                <c:pt idx="42">
                  <c:v>0.11666666666666672</c:v>
                </c:pt>
                <c:pt idx="43">
                  <c:v>0.11944444444444446</c:v>
                </c:pt>
                <c:pt idx="44">
                  <c:v>0.12222222222222359</c:v>
                </c:pt>
                <c:pt idx="45">
                  <c:v>0.125</c:v>
                </c:pt>
                <c:pt idx="46">
                  <c:v>0.125</c:v>
                </c:pt>
                <c:pt idx="47">
                  <c:v>0.12777777777777777</c:v>
                </c:pt>
                <c:pt idx="48">
                  <c:v>0.13055555555555537</c:v>
                </c:pt>
                <c:pt idx="49">
                  <c:v>0.13333333333333341</c:v>
                </c:pt>
                <c:pt idx="50">
                  <c:v>0.13611111111111121</c:v>
                </c:pt>
                <c:pt idx="51">
                  <c:v>0.1388888888888889</c:v>
                </c:pt>
                <c:pt idx="52">
                  <c:v>0.14166666666666666</c:v>
                </c:pt>
                <c:pt idx="53">
                  <c:v>0.14444444444444696</c:v>
                </c:pt>
                <c:pt idx="54">
                  <c:v>0.14722222222222339</c:v>
                </c:pt>
                <c:pt idx="55">
                  <c:v>0.15000000000000024</c:v>
                </c:pt>
                <c:pt idx="56">
                  <c:v>0.15277777777777779</c:v>
                </c:pt>
                <c:pt idx="57">
                  <c:v>0.15555555555555556</c:v>
                </c:pt>
                <c:pt idx="58">
                  <c:v>0.15833333333333502</c:v>
                </c:pt>
                <c:pt idx="59">
                  <c:v>0.1611111111111112</c:v>
                </c:pt>
                <c:pt idx="60">
                  <c:v>0.16388888888888889</c:v>
                </c:pt>
                <c:pt idx="61">
                  <c:v>0.16666666666666666</c:v>
                </c:pt>
                <c:pt idx="62">
                  <c:v>0.16944444444444681</c:v>
                </c:pt>
                <c:pt idx="63">
                  <c:v>0.17222222222222244</c:v>
                </c:pt>
                <c:pt idx="64">
                  <c:v>0.17500000000000004</c:v>
                </c:pt>
                <c:pt idx="65">
                  <c:v>0.17777777777777778</c:v>
                </c:pt>
                <c:pt idx="66">
                  <c:v>0.18055555555555555</c:v>
                </c:pt>
                <c:pt idx="67">
                  <c:v>0.18333333333333479</c:v>
                </c:pt>
                <c:pt idx="68">
                  <c:v>0.18611111111111242</c:v>
                </c:pt>
                <c:pt idx="69">
                  <c:v>0.18888888888888891</c:v>
                </c:pt>
                <c:pt idx="70">
                  <c:v>0.19166666666666668</c:v>
                </c:pt>
                <c:pt idx="71">
                  <c:v>0.19444444444444658</c:v>
                </c:pt>
                <c:pt idx="72">
                  <c:v>0.19722222222222224</c:v>
                </c:pt>
                <c:pt idx="73">
                  <c:v>0.2</c:v>
                </c:pt>
                <c:pt idx="74">
                  <c:v>0.20277777777777778</c:v>
                </c:pt>
                <c:pt idx="75">
                  <c:v>0.20555555555555555</c:v>
                </c:pt>
                <c:pt idx="76">
                  <c:v>0.20833333333333459</c:v>
                </c:pt>
                <c:pt idx="77">
                  <c:v>0.21111111111111144</c:v>
                </c:pt>
                <c:pt idx="78">
                  <c:v>0.21388888888888891</c:v>
                </c:pt>
                <c:pt idx="79">
                  <c:v>0.2166666666666667</c:v>
                </c:pt>
                <c:pt idx="80">
                  <c:v>0.21944444444444755</c:v>
                </c:pt>
                <c:pt idx="81">
                  <c:v>0.22222222222222221</c:v>
                </c:pt>
                <c:pt idx="82">
                  <c:v>0.22500000000000001</c:v>
                </c:pt>
                <c:pt idx="83">
                  <c:v>0.22777777777777777</c:v>
                </c:pt>
                <c:pt idx="84">
                  <c:v>0.23055555555555557</c:v>
                </c:pt>
                <c:pt idx="85">
                  <c:v>0.23333333333333445</c:v>
                </c:pt>
                <c:pt idx="86">
                  <c:v>0.23611111111111124</c:v>
                </c:pt>
                <c:pt idx="87">
                  <c:v>0.2388888888888889</c:v>
                </c:pt>
                <c:pt idx="88">
                  <c:v>0.2416666666666667</c:v>
                </c:pt>
                <c:pt idx="89">
                  <c:v>0.24444444444444713</c:v>
                </c:pt>
                <c:pt idx="90">
                  <c:v>0.24722222222222354</c:v>
                </c:pt>
                <c:pt idx="91">
                  <c:v>0.25</c:v>
                </c:pt>
                <c:pt idx="92">
                  <c:v>0.25277777777777782</c:v>
                </c:pt>
                <c:pt idx="93">
                  <c:v>0.25555555555555554</c:v>
                </c:pt>
                <c:pt idx="94">
                  <c:v>0.25833333333333325</c:v>
                </c:pt>
                <c:pt idx="95">
                  <c:v>0.26111111111111113</c:v>
                </c:pt>
                <c:pt idx="96">
                  <c:v>0.26388888888889356</c:v>
                </c:pt>
                <c:pt idx="97">
                  <c:v>0.26666666666666738</c:v>
                </c:pt>
                <c:pt idx="98">
                  <c:v>0.26944444444444482</c:v>
                </c:pt>
                <c:pt idx="99">
                  <c:v>0.27222222222222231</c:v>
                </c:pt>
                <c:pt idx="100">
                  <c:v>0.27500000000000002</c:v>
                </c:pt>
                <c:pt idx="101">
                  <c:v>0.27777777777778018</c:v>
                </c:pt>
                <c:pt idx="102">
                  <c:v>0.28055555555555556</c:v>
                </c:pt>
                <c:pt idx="103">
                  <c:v>0.28333333333333333</c:v>
                </c:pt>
                <c:pt idx="104">
                  <c:v>0.28611111111111109</c:v>
                </c:pt>
                <c:pt idx="105">
                  <c:v>0.28888888888889358</c:v>
                </c:pt>
                <c:pt idx="106">
                  <c:v>0.29166666666666941</c:v>
                </c:pt>
                <c:pt idx="107">
                  <c:v>0.29444444444444684</c:v>
                </c:pt>
                <c:pt idx="108">
                  <c:v>0.29722222222222433</c:v>
                </c:pt>
                <c:pt idx="109">
                  <c:v>0.30000000000000032</c:v>
                </c:pt>
                <c:pt idx="110">
                  <c:v>0.30277777777778092</c:v>
                </c:pt>
                <c:pt idx="111">
                  <c:v>0.30555555555555558</c:v>
                </c:pt>
                <c:pt idx="112">
                  <c:v>0.30833333333333335</c:v>
                </c:pt>
                <c:pt idx="113">
                  <c:v>0.31111111111111112</c:v>
                </c:pt>
                <c:pt idx="114">
                  <c:v>0.3138888888888951</c:v>
                </c:pt>
                <c:pt idx="115">
                  <c:v>0.31666666666667043</c:v>
                </c:pt>
                <c:pt idx="116">
                  <c:v>0.31944444444444753</c:v>
                </c:pt>
                <c:pt idx="117">
                  <c:v>0.32222222222222496</c:v>
                </c:pt>
                <c:pt idx="118">
                  <c:v>0.3250000000000024</c:v>
                </c:pt>
                <c:pt idx="119">
                  <c:v>0.327777777777782</c:v>
                </c:pt>
                <c:pt idx="120">
                  <c:v>0.33055555555555582</c:v>
                </c:pt>
                <c:pt idx="121">
                  <c:v>0.33333333333333331</c:v>
                </c:pt>
                <c:pt idx="122">
                  <c:v>0.3361111111111113</c:v>
                </c:pt>
                <c:pt idx="123">
                  <c:v>0.33888888888889535</c:v>
                </c:pt>
                <c:pt idx="124">
                  <c:v>0.34166666666666906</c:v>
                </c:pt>
                <c:pt idx="125">
                  <c:v>0.34444444444444638</c:v>
                </c:pt>
                <c:pt idx="126">
                  <c:v>0.34722222222222232</c:v>
                </c:pt>
                <c:pt idx="127">
                  <c:v>0.35000000000000031</c:v>
                </c:pt>
                <c:pt idx="128">
                  <c:v>0.35277777777778047</c:v>
                </c:pt>
                <c:pt idx="129">
                  <c:v>0.35555555555555557</c:v>
                </c:pt>
                <c:pt idx="130">
                  <c:v>0.35833333333333334</c:v>
                </c:pt>
                <c:pt idx="131">
                  <c:v>0.3611111111111111</c:v>
                </c:pt>
                <c:pt idx="132">
                  <c:v>0.36388888888889487</c:v>
                </c:pt>
                <c:pt idx="133">
                  <c:v>0.36666666666666986</c:v>
                </c:pt>
                <c:pt idx="134">
                  <c:v>0.36944444444444713</c:v>
                </c:pt>
                <c:pt idx="135">
                  <c:v>0.37222222222222462</c:v>
                </c:pt>
                <c:pt idx="136">
                  <c:v>0.37500000000000211</c:v>
                </c:pt>
                <c:pt idx="137">
                  <c:v>0.37777777777778154</c:v>
                </c:pt>
                <c:pt idx="138">
                  <c:v>0.38055555555555581</c:v>
                </c:pt>
                <c:pt idx="139">
                  <c:v>0.38333333333333336</c:v>
                </c:pt>
                <c:pt idx="140">
                  <c:v>0.38611111111111118</c:v>
                </c:pt>
                <c:pt idx="141">
                  <c:v>0.38888888888889528</c:v>
                </c:pt>
                <c:pt idx="142">
                  <c:v>0.39166666666667055</c:v>
                </c:pt>
                <c:pt idx="143">
                  <c:v>0.39444444444444826</c:v>
                </c:pt>
                <c:pt idx="144">
                  <c:v>0.39722222222222536</c:v>
                </c:pt>
                <c:pt idx="145">
                  <c:v>0.4</c:v>
                </c:pt>
                <c:pt idx="146">
                  <c:v>0.40277777777778018</c:v>
                </c:pt>
                <c:pt idx="147">
                  <c:v>0.40555555555555556</c:v>
                </c:pt>
                <c:pt idx="148">
                  <c:v>0.40833333333333333</c:v>
                </c:pt>
                <c:pt idx="149">
                  <c:v>0.41111111111111109</c:v>
                </c:pt>
                <c:pt idx="150">
                  <c:v>0.41388888888889358</c:v>
                </c:pt>
                <c:pt idx="151">
                  <c:v>0.41666666666666941</c:v>
                </c:pt>
                <c:pt idx="152">
                  <c:v>0.41944444444444684</c:v>
                </c:pt>
                <c:pt idx="153">
                  <c:v>0.42222222222222433</c:v>
                </c:pt>
                <c:pt idx="154">
                  <c:v>0.42500000000000032</c:v>
                </c:pt>
                <c:pt idx="155">
                  <c:v>0.42777777777778092</c:v>
                </c:pt>
                <c:pt idx="156">
                  <c:v>0.43055555555555558</c:v>
                </c:pt>
                <c:pt idx="157">
                  <c:v>0.43333333333333335</c:v>
                </c:pt>
                <c:pt idx="158">
                  <c:v>0.43611111111111112</c:v>
                </c:pt>
                <c:pt idx="159">
                  <c:v>0.4388888888888951</c:v>
                </c:pt>
                <c:pt idx="160">
                  <c:v>0.44166666666666682</c:v>
                </c:pt>
                <c:pt idx="161">
                  <c:v>0.44444444444444442</c:v>
                </c:pt>
                <c:pt idx="162">
                  <c:v>0.4472222222222223</c:v>
                </c:pt>
                <c:pt idx="163">
                  <c:v>0.45</c:v>
                </c:pt>
                <c:pt idx="164">
                  <c:v>0.45277777777777989</c:v>
                </c:pt>
                <c:pt idx="165">
                  <c:v>0.45555555555555555</c:v>
                </c:pt>
                <c:pt idx="166">
                  <c:v>0.45833333333333326</c:v>
                </c:pt>
                <c:pt idx="167">
                  <c:v>0.46111111111111114</c:v>
                </c:pt>
                <c:pt idx="168">
                  <c:v>0.46388888888889368</c:v>
                </c:pt>
                <c:pt idx="169">
                  <c:v>0.46666666666666906</c:v>
                </c:pt>
                <c:pt idx="170">
                  <c:v>0.46944444444444638</c:v>
                </c:pt>
                <c:pt idx="171">
                  <c:v>0.47222222222222232</c:v>
                </c:pt>
                <c:pt idx="172">
                  <c:v>0.47500000000000031</c:v>
                </c:pt>
                <c:pt idx="173">
                  <c:v>0.47777777777778047</c:v>
                </c:pt>
                <c:pt idx="174">
                  <c:v>0.48055555555555557</c:v>
                </c:pt>
                <c:pt idx="175">
                  <c:v>0.48333333333333334</c:v>
                </c:pt>
                <c:pt idx="176">
                  <c:v>0.4861111111111111</c:v>
                </c:pt>
                <c:pt idx="177">
                  <c:v>0.48888888888889487</c:v>
                </c:pt>
                <c:pt idx="178">
                  <c:v>0.49166666666666986</c:v>
                </c:pt>
                <c:pt idx="179">
                  <c:v>0.49444444444444713</c:v>
                </c:pt>
                <c:pt idx="180">
                  <c:v>0.49722222222222462</c:v>
                </c:pt>
                <c:pt idx="181">
                  <c:v>0.5</c:v>
                </c:pt>
                <c:pt idx="182">
                  <c:v>0.50277777777777777</c:v>
                </c:pt>
                <c:pt idx="183">
                  <c:v>0.50555555555555554</c:v>
                </c:pt>
                <c:pt idx="184">
                  <c:v>0.5083333333333333</c:v>
                </c:pt>
                <c:pt idx="185">
                  <c:v>0.51111111111111107</c:v>
                </c:pt>
                <c:pt idx="186">
                  <c:v>0.51388888888888884</c:v>
                </c:pt>
                <c:pt idx="187">
                  <c:v>0.5166666666666665</c:v>
                </c:pt>
                <c:pt idx="188">
                  <c:v>0.5194444444444446</c:v>
                </c:pt>
                <c:pt idx="189">
                  <c:v>0.52222222222222159</c:v>
                </c:pt>
                <c:pt idx="190">
                  <c:v>0.52500000000000002</c:v>
                </c:pt>
                <c:pt idx="191">
                  <c:v>0.52777777777777779</c:v>
                </c:pt>
                <c:pt idx="192">
                  <c:v>0.53055555555555567</c:v>
                </c:pt>
                <c:pt idx="193">
                  <c:v>0.53333333333333333</c:v>
                </c:pt>
                <c:pt idx="194">
                  <c:v>0.53611111111111109</c:v>
                </c:pt>
                <c:pt idx="195">
                  <c:v>0.53888888888888964</c:v>
                </c:pt>
                <c:pt idx="196">
                  <c:v>0.54166666666666652</c:v>
                </c:pt>
                <c:pt idx="197">
                  <c:v>0.54444444444444462</c:v>
                </c:pt>
                <c:pt idx="198">
                  <c:v>0.54722222222222228</c:v>
                </c:pt>
                <c:pt idx="199">
                  <c:v>0.55000000000000004</c:v>
                </c:pt>
                <c:pt idx="200">
                  <c:v>0.55277777777777781</c:v>
                </c:pt>
                <c:pt idx="201">
                  <c:v>0.55555555555555569</c:v>
                </c:pt>
                <c:pt idx="202">
                  <c:v>0.55833333333333335</c:v>
                </c:pt>
                <c:pt idx="203">
                  <c:v>0.56111111111111112</c:v>
                </c:pt>
                <c:pt idx="204">
                  <c:v>0.5638888888888931</c:v>
                </c:pt>
                <c:pt idx="205">
                  <c:v>0.56666666666666654</c:v>
                </c:pt>
                <c:pt idx="206">
                  <c:v>0.56944444444444464</c:v>
                </c:pt>
                <c:pt idx="207">
                  <c:v>0.57222222222222219</c:v>
                </c:pt>
                <c:pt idx="208">
                  <c:v>0.57500000000000062</c:v>
                </c:pt>
                <c:pt idx="209">
                  <c:v>0.57777777777777772</c:v>
                </c:pt>
                <c:pt idx="210">
                  <c:v>0.58055555555555549</c:v>
                </c:pt>
                <c:pt idx="211">
                  <c:v>0.58333333333333337</c:v>
                </c:pt>
                <c:pt idx="212">
                  <c:v>0.58611111111111058</c:v>
                </c:pt>
                <c:pt idx="213">
                  <c:v>0.58888888888888891</c:v>
                </c:pt>
                <c:pt idx="214">
                  <c:v>0.59166666666666656</c:v>
                </c:pt>
                <c:pt idx="215">
                  <c:v>0.59444444444444444</c:v>
                </c:pt>
                <c:pt idx="216">
                  <c:v>0.59722222222221788</c:v>
                </c:pt>
                <c:pt idx="217">
                  <c:v>0.60000000000000064</c:v>
                </c:pt>
                <c:pt idx="218">
                  <c:v>0.60277777777777775</c:v>
                </c:pt>
                <c:pt idx="219">
                  <c:v>0.60555555555555562</c:v>
                </c:pt>
                <c:pt idx="220">
                  <c:v>0.60833333333333361</c:v>
                </c:pt>
                <c:pt idx="221">
                  <c:v>0.6111111111111116</c:v>
                </c:pt>
                <c:pt idx="222">
                  <c:v>0.61388888888889426</c:v>
                </c:pt>
                <c:pt idx="223">
                  <c:v>0.6166666666666667</c:v>
                </c:pt>
                <c:pt idx="224">
                  <c:v>0.61944444444444924</c:v>
                </c:pt>
                <c:pt idx="225">
                  <c:v>0.62222222222222223</c:v>
                </c:pt>
                <c:pt idx="226">
                  <c:v>0.62500000000000433</c:v>
                </c:pt>
                <c:pt idx="227">
                  <c:v>0.62777777777778065</c:v>
                </c:pt>
                <c:pt idx="228">
                  <c:v>0.63055555555555565</c:v>
                </c:pt>
                <c:pt idx="229">
                  <c:v>0.63333333333333364</c:v>
                </c:pt>
                <c:pt idx="230">
                  <c:v>0.63611111111111163</c:v>
                </c:pt>
                <c:pt idx="231">
                  <c:v>0.63888888888889506</c:v>
                </c:pt>
                <c:pt idx="232">
                  <c:v>0.64166666666666672</c:v>
                </c:pt>
                <c:pt idx="233">
                  <c:v>0.64444444444444993</c:v>
                </c:pt>
                <c:pt idx="234">
                  <c:v>0.64722222222222225</c:v>
                </c:pt>
                <c:pt idx="235">
                  <c:v>0.65000000000000491</c:v>
                </c:pt>
                <c:pt idx="236">
                  <c:v>0.65277777777778245</c:v>
                </c:pt>
                <c:pt idx="237">
                  <c:v>0.65555555555556022</c:v>
                </c:pt>
                <c:pt idx="238">
                  <c:v>0.65833333333333754</c:v>
                </c:pt>
                <c:pt idx="239">
                  <c:v>0.66111111111111165</c:v>
                </c:pt>
                <c:pt idx="240">
                  <c:v>0.66388888888889652</c:v>
                </c:pt>
                <c:pt idx="241">
                  <c:v>0.66666666666666663</c:v>
                </c:pt>
                <c:pt idx="242">
                  <c:v>0.66944444444445073</c:v>
                </c:pt>
                <c:pt idx="243">
                  <c:v>0.67222222222222261</c:v>
                </c:pt>
                <c:pt idx="244">
                  <c:v>0.67500000000000548</c:v>
                </c:pt>
                <c:pt idx="245">
                  <c:v>0.67777777777778314</c:v>
                </c:pt>
                <c:pt idx="246">
                  <c:v>0.68055555555555569</c:v>
                </c:pt>
                <c:pt idx="247">
                  <c:v>0.68333333333333335</c:v>
                </c:pt>
                <c:pt idx="248">
                  <c:v>0.68611111111111112</c:v>
                </c:pt>
                <c:pt idx="249">
                  <c:v>0.6888888888888931</c:v>
                </c:pt>
                <c:pt idx="250">
                  <c:v>0.69166666666666654</c:v>
                </c:pt>
                <c:pt idx="251">
                  <c:v>0.69444444444444464</c:v>
                </c:pt>
                <c:pt idx="252">
                  <c:v>0.69722222222222219</c:v>
                </c:pt>
                <c:pt idx="253">
                  <c:v>0.70000000000000062</c:v>
                </c:pt>
                <c:pt idx="254">
                  <c:v>0.70277777777777772</c:v>
                </c:pt>
                <c:pt idx="255">
                  <c:v>0.7055555555555556</c:v>
                </c:pt>
                <c:pt idx="256">
                  <c:v>0.7083333333333337</c:v>
                </c:pt>
                <c:pt idx="257">
                  <c:v>0.71111111111111114</c:v>
                </c:pt>
                <c:pt idx="258">
                  <c:v>0.71388888888889368</c:v>
                </c:pt>
                <c:pt idx="259">
                  <c:v>0.71666666666666667</c:v>
                </c:pt>
                <c:pt idx="260">
                  <c:v>0.71944444444444866</c:v>
                </c:pt>
                <c:pt idx="261">
                  <c:v>0.72222222222222221</c:v>
                </c:pt>
                <c:pt idx="262">
                  <c:v>0.72500000000000064</c:v>
                </c:pt>
                <c:pt idx="263">
                  <c:v>0.72777777777777775</c:v>
                </c:pt>
                <c:pt idx="264">
                  <c:v>0.73055555555555562</c:v>
                </c:pt>
                <c:pt idx="265">
                  <c:v>0.73333333333333361</c:v>
                </c:pt>
                <c:pt idx="266">
                  <c:v>0.7361111111111116</c:v>
                </c:pt>
                <c:pt idx="267">
                  <c:v>0.73888888888889426</c:v>
                </c:pt>
                <c:pt idx="268">
                  <c:v>0.7416666666666667</c:v>
                </c:pt>
                <c:pt idx="269">
                  <c:v>0.74444444444444924</c:v>
                </c:pt>
                <c:pt idx="270">
                  <c:v>0.74722222222222223</c:v>
                </c:pt>
                <c:pt idx="271">
                  <c:v>0.75000000000000433</c:v>
                </c:pt>
                <c:pt idx="272">
                  <c:v>0.75277777777778065</c:v>
                </c:pt>
                <c:pt idx="273">
                  <c:v>0.75555555555555565</c:v>
                </c:pt>
                <c:pt idx="274">
                  <c:v>0.75833333333333364</c:v>
                </c:pt>
                <c:pt idx="275">
                  <c:v>0.76111111111111163</c:v>
                </c:pt>
                <c:pt idx="276">
                  <c:v>0.76388888888889506</c:v>
                </c:pt>
                <c:pt idx="277">
                  <c:v>0.76666666666666672</c:v>
                </c:pt>
                <c:pt idx="278">
                  <c:v>0.76944444444444993</c:v>
                </c:pt>
                <c:pt idx="279">
                  <c:v>0.77222222222222225</c:v>
                </c:pt>
                <c:pt idx="280">
                  <c:v>0.77500000000000491</c:v>
                </c:pt>
                <c:pt idx="281">
                  <c:v>0.77777777777778245</c:v>
                </c:pt>
                <c:pt idx="282">
                  <c:v>0.78055555555555567</c:v>
                </c:pt>
                <c:pt idx="283">
                  <c:v>0.78333333333333333</c:v>
                </c:pt>
                <c:pt idx="284">
                  <c:v>0.78611111111111109</c:v>
                </c:pt>
                <c:pt idx="285">
                  <c:v>0.78888888888888964</c:v>
                </c:pt>
                <c:pt idx="286">
                  <c:v>0.79166666666666652</c:v>
                </c:pt>
                <c:pt idx="287">
                  <c:v>0.79444444444444462</c:v>
                </c:pt>
                <c:pt idx="288">
                  <c:v>0.79722222222222228</c:v>
                </c:pt>
                <c:pt idx="289">
                  <c:v>0.8</c:v>
                </c:pt>
                <c:pt idx="290">
                  <c:v>0.80277777777777781</c:v>
                </c:pt>
                <c:pt idx="291">
                  <c:v>0.80555555555555569</c:v>
                </c:pt>
                <c:pt idx="292">
                  <c:v>0.80833333333333335</c:v>
                </c:pt>
                <c:pt idx="293">
                  <c:v>0.81111111111111112</c:v>
                </c:pt>
                <c:pt idx="294">
                  <c:v>0.8138888888888931</c:v>
                </c:pt>
                <c:pt idx="295">
                  <c:v>0.81666666666666654</c:v>
                </c:pt>
                <c:pt idx="296">
                  <c:v>0.81944444444444464</c:v>
                </c:pt>
                <c:pt idx="297">
                  <c:v>0.82222222222222219</c:v>
                </c:pt>
                <c:pt idx="298">
                  <c:v>0.82500000000000062</c:v>
                </c:pt>
                <c:pt idx="299">
                  <c:v>0.82777777777777772</c:v>
                </c:pt>
                <c:pt idx="300">
                  <c:v>0.8305555555555556</c:v>
                </c:pt>
                <c:pt idx="301">
                  <c:v>0.8333333333333337</c:v>
                </c:pt>
                <c:pt idx="302">
                  <c:v>0.83611111111111114</c:v>
                </c:pt>
                <c:pt idx="303">
                  <c:v>0.83888888888889368</c:v>
                </c:pt>
                <c:pt idx="304">
                  <c:v>0.84166666666666667</c:v>
                </c:pt>
                <c:pt idx="305">
                  <c:v>0.84444444444444866</c:v>
                </c:pt>
                <c:pt idx="306">
                  <c:v>0.84722222222222221</c:v>
                </c:pt>
                <c:pt idx="307">
                  <c:v>0.85000000000000064</c:v>
                </c:pt>
                <c:pt idx="308">
                  <c:v>0.85277777777777775</c:v>
                </c:pt>
                <c:pt idx="309">
                  <c:v>0.85555555555555562</c:v>
                </c:pt>
                <c:pt idx="310">
                  <c:v>0.85833333333333361</c:v>
                </c:pt>
                <c:pt idx="311">
                  <c:v>0.8611111111111116</c:v>
                </c:pt>
                <c:pt idx="312">
                  <c:v>0.86388888888889426</c:v>
                </c:pt>
                <c:pt idx="313">
                  <c:v>0.8666666666666667</c:v>
                </c:pt>
                <c:pt idx="314">
                  <c:v>0.86944444444444924</c:v>
                </c:pt>
                <c:pt idx="315">
                  <c:v>0.87222222222222223</c:v>
                </c:pt>
                <c:pt idx="316">
                  <c:v>0.87500000000000433</c:v>
                </c:pt>
                <c:pt idx="317">
                  <c:v>0.87777777777778065</c:v>
                </c:pt>
                <c:pt idx="318">
                  <c:v>0.88055555555555554</c:v>
                </c:pt>
                <c:pt idx="319">
                  <c:v>0.8833333333333333</c:v>
                </c:pt>
                <c:pt idx="320">
                  <c:v>0.88611111111111107</c:v>
                </c:pt>
                <c:pt idx="321">
                  <c:v>0.88888888888888884</c:v>
                </c:pt>
                <c:pt idx="322">
                  <c:v>0.8916666666666665</c:v>
                </c:pt>
                <c:pt idx="323">
                  <c:v>0.8944444444444446</c:v>
                </c:pt>
                <c:pt idx="324">
                  <c:v>0.89722222222222159</c:v>
                </c:pt>
                <c:pt idx="325">
                  <c:v>0.9</c:v>
                </c:pt>
                <c:pt idx="326">
                  <c:v>0.90277777777777779</c:v>
                </c:pt>
                <c:pt idx="327">
                  <c:v>0.90555555555555567</c:v>
                </c:pt>
                <c:pt idx="328">
                  <c:v>0.90833333333333333</c:v>
                </c:pt>
                <c:pt idx="329">
                  <c:v>0.91111111111111109</c:v>
                </c:pt>
                <c:pt idx="330">
                  <c:v>0.91388888888888964</c:v>
                </c:pt>
                <c:pt idx="331">
                  <c:v>0.91666666666666652</c:v>
                </c:pt>
                <c:pt idx="332">
                  <c:v>0.91944444444444462</c:v>
                </c:pt>
                <c:pt idx="333">
                  <c:v>0.92222222222222228</c:v>
                </c:pt>
                <c:pt idx="334">
                  <c:v>0.92500000000000004</c:v>
                </c:pt>
                <c:pt idx="335">
                  <c:v>0.92777777777777781</c:v>
                </c:pt>
                <c:pt idx="336">
                  <c:v>0.93055555555555569</c:v>
                </c:pt>
                <c:pt idx="337">
                  <c:v>0.93333333333333335</c:v>
                </c:pt>
                <c:pt idx="338">
                  <c:v>0.93611111111111112</c:v>
                </c:pt>
                <c:pt idx="339">
                  <c:v>0.9388888888888931</c:v>
                </c:pt>
                <c:pt idx="340">
                  <c:v>0.94166666666666654</c:v>
                </c:pt>
                <c:pt idx="341">
                  <c:v>0.94444444444444464</c:v>
                </c:pt>
                <c:pt idx="342">
                  <c:v>0.94722222222222219</c:v>
                </c:pt>
                <c:pt idx="343">
                  <c:v>0.95000000000000062</c:v>
                </c:pt>
                <c:pt idx="344">
                  <c:v>0.95277777777777772</c:v>
                </c:pt>
                <c:pt idx="345">
                  <c:v>0.9555555555555556</c:v>
                </c:pt>
                <c:pt idx="346">
                  <c:v>0.9583333333333337</c:v>
                </c:pt>
                <c:pt idx="347">
                  <c:v>0.96111111111111114</c:v>
                </c:pt>
                <c:pt idx="348">
                  <c:v>0.96388888888889368</c:v>
                </c:pt>
                <c:pt idx="349">
                  <c:v>0.96666666666666667</c:v>
                </c:pt>
                <c:pt idx="350">
                  <c:v>0.96944444444444866</c:v>
                </c:pt>
                <c:pt idx="351">
                  <c:v>0.97222222222222221</c:v>
                </c:pt>
                <c:pt idx="352">
                  <c:v>0.97500000000000064</c:v>
                </c:pt>
                <c:pt idx="353">
                  <c:v>0.97777777777777775</c:v>
                </c:pt>
                <c:pt idx="354">
                  <c:v>0.98055555555555551</c:v>
                </c:pt>
                <c:pt idx="355">
                  <c:v>0.98333333333333328</c:v>
                </c:pt>
                <c:pt idx="356">
                  <c:v>0.98611111111111116</c:v>
                </c:pt>
                <c:pt idx="357">
                  <c:v>0.98888888888888893</c:v>
                </c:pt>
                <c:pt idx="358">
                  <c:v>0.99166666666666659</c:v>
                </c:pt>
                <c:pt idx="359">
                  <c:v>0.99444444444444469</c:v>
                </c:pt>
                <c:pt idx="360">
                  <c:v>0.99722222222222157</c:v>
                </c:pt>
                <c:pt idx="361">
                  <c:v>1</c:v>
                </c:pt>
                <c:pt idx="362">
                  <c:v>1.002777777777778</c:v>
                </c:pt>
                <c:pt idx="363">
                  <c:v>1.0055555555555555</c:v>
                </c:pt>
                <c:pt idx="364">
                  <c:v>1.0083333333333333</c:v>
                </c:pt>
                <c:pt idx="365">
                  <c:v>1.0111111111111111</c:v>
                </c:pt>
                <c:pt idx="366">
                  <c:v>1.0138888888888888</c:v>
                </c:pt>
                <c:pt idx="367">
                  <c:v>1.0166666666666666</c:v>
                </c:pt>
                <c:pt idx="368">
                  <c:v>1.0194444444444359</c:v>
                </c:pt>
                <c:pt idx="369">
                  <c:v>1.0222222222222219</c:v>
                </c:pt>
                <c:pt idx="370">
                  <c:v>1.0249999999999906</c:v>
                </c:pt>
                <c:pt idx="371">
                  <c:v>1.0277777777777777</c:v>
                </c:pt>
                <c:pt idx="372">
                  <c:v>1.0305555555555561</c:v>
                </c:pt>
                <c:pt idx="373">
                  <c:v>1.0333333333333334</c:v>
                </c:pt>
                <c:pt idx="374">
                  <c:v>1.0361111111111121</c:v>
                </c:pt>
                <c:pt idx="375">
                  <c:v>1.0388888888888901</c:v>
                </c:pt>
                <c:pt idx="376">
                  <c:v>1.0416666666666659</c:v>
                </c:pt>
                <c:pt idx="377">
                  <c:v>1.0444444444444438</c:v>
                </c:pt>
                <c:pt idx="378">
                  <c:v>1.0472222222222218</c:v>
                </c:pt>
                <c:pt idx="379">
                  <c:v>1.05</c:v>
                </c:pt>
                <c:pt idx="380">
                  <c:v>1.052777777777778</c:v>
                </c:pt>
                <c:pt idx="381">
                  <c:v>1.055555555555556</c:v>
                </c:pt>
                <c:pt idx="382">
                  <c:v>1.0583333333333333</c:v>
                </c:pt>
                <c:pt idx="383">
                  <c:v>1.0611111111111111</c:v>
                </c:pt>
                <c:pt idx="384">
                  <c:v>1.0638888888888889</c:v>
                </c:pt>
                <c:pt idx="385">
                  <c:v>1.0666666666666667</c:v>
                </c:pt>
                <c:pt idx="386">
                  <c:v>1.0694444444444438</c:v>
                </c:pt>
                <c:pt idx="387">
                  <c:v>1.0722222222222222</c:v>
                </c:pt>
                <c:pt idx="388">
                  <c:v>1.075</c:v>
                </c:pt>
                <c:pt idx="389">
                  <c:v>1.0777777777777777</c:v>
                </c:pt>
                <c:pt idx="390">
                  <c:v>1.0805555555555639</c:v>
                </c:pt>
                <c:pt idx="391">
                  <c:v>1.0833333333333333</c:v>
                </c:pt>
                <c:pt idx="392">
                  <c:v>1.0861111111111121</c:v>
                </c:pt>
                <c:pt idx="393">
                  <c:v>1.0888888888888901</c:v>
                </c:pt>
                <c:pt idx="394">
                  <c:v>1.0916666666666666</c:v>
                </c:pt>
                <c:pt idx="395">
                  <c:v>1.0944444444444446</c:v>
                </c:pt>
                <c:pt idx="396">
                  <c:v>1.0972222222222219</c:v>
                </c:pt>
                <c:pt idx="397">
                  <c:v>1.1000000000000001</c:v>
                </c:pt>
                <c:pt idx="398">
                  <c:v>1.1027777777777781</c:v>
                </c:pt>
                <c:pt idx="399">
                  <c:v>1.1055555555555561</c:v>
                </c:pt>
                <c:pt idx="400">
                  <c:v>1.1083333333333341</c:v>
                </c:pt>
                <c:pt idx="401">
                  <c:v>1.111111111111112</c:v>
                </c:pt>
                <c:pt idx="402">
                  <c:v>1.1138888888888889</c:v>
                </c:pt>
                <c:pt idx="403">
                  <c:v>1.1166666666666667</c:v>
                </c:pt>
                <c:pt idx="404">
                  <c:v>1.1194444444444438</c:v>
                </c:pt>
                <c:pt idx="405">
                  <c:v>1.1222222222222222</c:v>
                </c:pt>
                <c:pt idx="406">
                  <c:v>1.125</c:v>
                </c:pt>
                <c:pt idx="407">
                  <c:v>1.127777777777778</c:v>
                </c:pt>
                <c:pt idx="408">
                  <c:v>1.1305555555555651</c:v>
                </c:pt>
                <c:pt idx="409">
                  <c:v>1.1333333333333333</c:v>
                </c:pt>
                <c:pt idx="410">
                  <c:v>1.1361111111111195</c:v>
                </c:pt>
                <c:pt idx="411">
                  <c:v>1.1388888888888973</c:v>
                </c:pt>
                <c:pt idx="412">
                  <c:v>1.1416666666666666</c:v>
                </c:pt>
                <c:pt idx="413">
                  <c:v>1.1444444444444444</c:v>
                </c:pt>
                <c:pt idx="414">
                  <c:v>1.1472222222222219</c:v>
                </c:pt>
                <c:pt idx="415">
                  <c:v>1.1499999999999906</c:v>
                </c:pt>
                <c:pt idx="416">
                  <c:v>1.1527777777777781</c:v>
                </c:pt>
                <c:pt idx="417">
                  <c:v>1.1555555555555561</c:v>
                </c:pt>
                <c:pt idx="418">
                  <c:v>1.1583333333333341</c:v>
                </c:pt>
                <c:pt idx="419">
                  <c:v>1.1611111111111121</c:v>
                </c:pt>
                <c:pt idx="420">
                  <c:v>1.1638888888888901</c:v>
                </c:pt>
                <c:pt idx="421">
                  <c:v>1.1666666666666667</c:v>
                </c:pt>
                <c:pt idx="422">
                  <c:v>1.1694444444444438</c:v>
                </c:pt>
                <c:pt idx="423">
                  <c:v>1.1722222222222223</c:v>
                </c:pt>
                <c:pt idx="424">
                  <c:v>1.175</c:v>
                </c:pt>
                <c:pt idx="425">
                  <c:v>1.177777777777778</c:v>
                </c:pt>
                <c:pt idx="426">
                  <c:v>1.1805555555555665</c:v>
                </c:pt>
                <c:pt idx="427">
                  <c:v>1.1833333333333333</c:v>
                </c:pt>
                <c:pt idx="428">
                  <c:v>1.1861111111111207</c:v>
                </c:pt>
                <c:pt idx="429">
                  <c:v>1.1888888888888984</c:v>
                </c:pt>
                <c:pt idx="430">
                  <c:v>1.1916666666666667</c:v>
                </c:pt>
                <c:pt idx="431">
                  <c:v>1.1944444444444444</c:v>
                </c:pt>
                <c:pt idx="432">
                  <c:v>1.1972222222222222</c:v>
                </c:pt>
                <c:pt idx="433">
                  <c:v>1.2</c:v>
                </c:pt>
                <c:pt idx="434">
                  <c:v>1.2027777777777777</c:v>
                </c:pt>
                <c:pt idx="435">
                  <c:v>1.2055555555555555</c:v>
                </c:pt>
                <c:pt idx="436">
                  <c:v>1.2083333333333333</c:v>
                </c:pt>
                <c:pt idx="437">
                  <c:v>1.211111111111111</c:v>
                </c:pt>
                <c:pt idx="438">
                  <c:v>1.2138888888888888</c:v>
                </c:pt>
                <c:pt idx="439">
                  <c:v>1.2166666666666666</c:v>
                </c:pt>
                <c:pt idx="440">
                  <c:v>1.219444444444435</c:v>
                </c:pt>
                <c:pt idx="441">
                  <c:v>1.2222222222222219</c:v>
                </c:pt>
                <c:pt idx="442">
                  <c:v>1.2249999999999894</c:v>
                </c:pt>
                <c:pt idx="443">
                  <c:v>1.2277777777777779</c:v>
                </c:pt>
                <c:pt idx="444">
                  <c:v>1.2305555555555561</c:v>
                </c:pt>
                <c:pt idx="445">
                  <c:v>1.2333333333333334</c:v>
                </c:pt>
                <c:pt idx="446">
                  <c:v>1.236111111111112</c:v>
                </c:pt>
                <c:pt idx="447">
                  <c:v>1.2388888888888889</c:v>
                </c:pt>
                <c:pt idx="448">
                  <c:v>1.2416666666666658</c:v>
                </c:pt>
                <c:pt idx="449">
                  <c:v>1.2444444444444438</c:v>
                </c:pt>
                <c:pt idx="450">
                  <c:v>1.2472222222222218</c:v>
                </c:pt>
                <c:pt idx="451">
                  <c:v>1.25</c:v>
                </c:pt>
                <c:pt idx="452">
                  <c:v>1.252777777777778</c:v>
                </c:pt>
                <c:pt idx="453">
                  <c:v>1.2555555555555555</c:v>
                </c:pt>
                <c:pt idx="454">
                  <c:v>1.2583333333333333</c:v>
                </c:pt>
                <c:pt idx="455">
                  <c:v>1.2611111111111111</c:v>
                </c:pt>
                <c:pt idx="456">
                  <c:v>1.2638888888888888</c:v>
                </c:pt>
                <c:pt idx="457">
                  <c:v>1.2666666666666666</c:v>
                </c:pt>
                <c:pt idx="458">
                  <c:v>1.2694444444444359</c:v>
                </c:pt>
                <c:pt idx="459">
                  <c:v>1.2722222222222219</c:v>
                </c:pt>
                <c:pt idx="460">
                  <c:v>1.2749999999999906</c:v>
                </c:pt>
                <c:pt idx="461">
                  <c:v>1.2777777777777777</c:v>
                </c:pt>
                <c:pt idx="462">
                  <c:v>1.2805555555555561</c:v>
                </c:pt>
                <c:pt idx="463">
                  <c:v>1.2833333333333334</c:v>
                </c:pt>
                <c:pt idx="464">
                  <c:v>1.2861111111111121</c:v>
                </c:pt>
                <c:pt idx="465">
                  <c:v>1.2888888888888901</c:v>
                </c:pt>
                <c:pt idx="466">
                  <c:v>1.2916666666666659</c:v>
                </c:pt>
                <c:pt idx="467">
                  <c:v>1.2944444444444438</c:v>
                </c:pt>
                <c:pt idx="468">
                  <c:v>1.2972222222222218</c:v>
                </c:pt>
                <c:pt idx="469">
                  <c:v>1.3</c:v>
                </c:pt>
                <c:pt idx="470">
                  <c:v>1.302777777777778</c:v>
                </c:pt>
                <c:pt idx="471">
                  <c:v>1.305555555555556</c:v>
                </c:pt>
                <c:pt idx="472">
                  <c:v>1.3083333333333333</c:v>
                </c:pt>
                <c:pt idx="473">
                  <c:v>1.3111111111111111</c:v>
                </c:pt>
                <c:pt idx="474">
                  <c:v>1.3138888888888889</c:v>
                </c:pt>
                <c:pt idx="475">
                  <c:v>1.3166666666666667</c:v>
                </c:pt>
                <c:pt idx="476">
                  <c:v>1.3194444444444438</c:v>
                </c:pt>
                <c:pt idx="477">
                  <c:v>1.3222222222222222</c:v>
                </c:pt>
                <c:pt idx="478">
                  <c:v>1.325</c:v>
                </c:pt>
                <c:pt idx="479">
                  <c:v>1.3277777777777777</c:v>
                </c:pt>
                <c:pt idx="480">
                  <c:v>1.3305555555555639</c:v>
                </c:pt>
                <c:pt idx="481">
                  <c:v>1.3333333333333333</c:v>
                </c:pt>
                <c:pt idx="482">
                  <c:v>1.3361111111111121</c:v>
                </c:pt>
                <c:pt idx="483">
                  <c:v>1.3388888888888901</c:v>
                </c:pt>
                <c:pt idx="484">
                  <c:v>1.3416666666666666</c:v>
                </c:pt>
                <c:pt idx="485">
                  <c:v>1.3444444444444446</c:v>
                </c:pt>
                <c:pt idx="486">
                  <c:v>1.3472222222222219</c:v>
                </c:pt>
                <c:pt idx="487">
                  <c:v>1.35</c:v>
                </c:pt>
                <c:pt idx="488">
                  <c:v>1.3527777777777781</c:v>
                </c:pt>
                <c:pt idx="489">
                  <c:v>1.3555555555555561</c:v>
                </c:pt>
                <c:pt idx="490">
                  <c:v>1.3583333333333341</c:v>
                </c:pt>
                <c:pt idx="491">
                  <c:v>1.361111111111112</c:v>
                </c:pt>
                <c:pt idx="492">
                  <c:v>1.3638888888888889</c:v>
                </c:pt>
                <c:pt idx="493">
                  <c:v>1.3666666666666667</c:v>
                </c:pt>
                <c:pt idx="494">
                  <c:v>1.3694444444444438</c:v>
                </c:pt>
                <c:pt idx="495">
                  <c:v>1.3722222222222222</c:v>
                </c:pt>
                <c:pt idx="496">
                  <c:v>1.375</c:v>
                </c:pt>
                <c:pt idx="497">
                  <c:v>1.377777777777778</c:v>
                </c:pt>
                <c:pt idx="498">
                  <c:v>1.3805555555555651</c:v>
                </c:pt>
                <c:pt idx="499">
                  <c:v>1.3833333333333333</c:v>
                </c:pt>
                <c:pt idx="500">
                  <c:v>1.3861111111111195</c:v>
                </c:pt>
                <c:pt idx="501">
                  <c:v>1.3888888888888973</c:v>
                </c:pt>
                <c:pt idx="502">
                  <c:v>1.3916666666666666</c:v>
                </c:pt>
                <c:pt idx="503">
                  <c:v>1.3944444444444444</c:v>
                </c:pt>
                <c:pt idx="504">
                  <c:v>1.3972222222222219</c:v>
                </c:pt>
                <c:pt idx="505">
                  <c:v>1.4</c:v>
                </c:pt>
                <c:pt idx="506">
                  <c:v>1.4027777777777777</c:v>
                </c:pt>
                <c:pt idx="507">
                  <c:v>1.4055555555555554</c:v>
                </c:pt>
                <c:pt idx="508">
                  <c:v>1.4083333333333334</c:v>
                </c:pt>
                <c:pt idx="509">
                  <c:v>1.4111111111111112</c:v>
                </c:pt>
                <c:pt idx="510">
                  <c:v>1.413888888888889</c:v>
                </c:pt>
                <c:pt idx="511">
                  <c:v>1.4166666666666659</c:v>
                </c:pt>
                <c:pt idx="512">
                  <c:v>1.4194444444444334</c:v>
                </c:pt>
                <c:pt idx="513">
                  <c:v>1.4222222222222218</c:v>
                </c:pt>
                <c:pt idx="514">
                  <c:v>1.4249999999999876</c:v>
                </c:pt>
                <c:pt idx="515">
                  <c:v>1.4277777777777778</c:v>
                </c:pt>
                <c:pt idx="516">
                  <c:v>1.430555555555556</c:v>
                </c:pt>
                <c:pt idx="517">
                  <c:v>1.4333333333333318</c:v>
                </c:pt>
                <c:pt idx="518">
                  <c:v>1.4361111111111111</c:v>
                </c:pt>
                <c:pt idx="519">
                  <c:v>1.4388888888888889</c:v>
                </c:pt>
                <c:pt idx="520">
                  <c:v>1.4416666666666658</c:v>
                </c:pt>
                <c:pt idx="521">
                  <c:v>1.4444444444444438</c:v>
                </c:pt>
                <c:pt idx="522">
                  <c:v>1.4472222222222137</c:v>
                </c:pt>
                <c:pt idx="523">
                  <c:v>1.45</c:v>
                </c:pt>
                <c:pt idx="524">
                  <c:v>1.4527777777777777</c:v>
                </c:pt>
                <c:pt idx="525">
                  <c:v>1.4555555555555555</c:v>
                </c:pt>
                <c:pt idx="526">
                  <c:v>1.4583333333333333</c:v>
                </c:pt>
                <c:pt idx="527">
                  <c:v>1.461111111111111</c:v>
                </c:pt>
                <c:pt idx="528">
                  <c:v>1.4638888888888888</c:v>
                </c:pt>
                <c:pt idx="529">
                  <c:v>1.4666666666666666</c:v>
                </c:pt>
                <c:pt idx="530">
                  <c:v>1.469444444444435</c:v>
                </c:pt>
                <c:pt idx="531">
                  <c:v>1.4722222222222219</c:v>
                </c:pt>
                <c:pt idx="532">
                  <c:v>1.4749999999999894</c:v>
                </c:pt>
                <c:pt idx="533">
                  <c:v>1.4777777777777779</c:v>
                </c:pt>
                <c:pt idx="534">
                  <c:v>1.4805555555555561</c:v>
                </c:pt>
                <c:pt idx="535">
                  <c:v>1.4833333333333334</c:v>
                </c:pt>
                <c:pt idx="536">
                  <c:v>1.486111111111112</c:v>
                </c:pt>
                <c:pt idx="537">
                  <c:v>1.4888888888888889</c:v>
                </c:pt>
                <c:pt idx="538">
                  <c:v>1.4916666666666658</c:v>
                </c:pt>
                <c:pt idx="539">
                  <c:v>1.4944444444444438</c:v>
                </c:pt>
                <c:pt idx="540">
                  <c:v>1.4972222222222218</c:v>
                </c:pt>
                <c:pt idx="541">
                  <c:v>1.5</c:v>
                </c:pt>
                <c:pt idx="542">
                  <c:v>1.502777777777778</c:v>
                </c:pt>
                <c:pt idx="543">
                  <c:v>1.5055555555555555</c:v>
                </c:pt>
                <c:pt idx="544">
                  <c:v>1.5083333333333333</c:v>
                </c:pt>
                <c:pt idx="545">
                  <c:v>1.5111111111111111</c:v>
                </c:pt>
                <c:pt idx="546">
                  <c:v>1.5138888888888888</c:v>
                </c:pt>
                <c:pt idx="547">
                  <c:v>1.5166666666666666</c:v>
                </c:pt>
                <c:pt idx="548">
                  <c:v>1.5194444444444359</c:v>
                </c:pt>
                <c:pt idx="549">
                  <c:v>1.5222222222222219</c:v>
                </c:pt>
                <c:pt idx="550">
                  <c:v>1.5249999999999906</c:v>
                </c:pt>
                <c:pt idx="551">
                  <c:v>1.5277777777777777</c:v>
                </c:pt>
                <c:pt idx="552">
                  <c:v>1.5305555555555561</c:v>
                </c:pt>
                <c:pt idx="553">
                  <c:v>1.5333333333333334</c:v>
                </c:pt>
                <c:pt idx="554">
                  <c:v>1.5361111111111121</c:v>
                </c:pt>
                <c:pt idx="555">
                  <c:v>1.5388888888888901</c:v>
                </c:pt>
                <c:pt idx="556">
                  <c:v>1.5416666666666659</c:v>
                </c:pt>
                <c:pt idx="557">
                  <c:v>1.5444444444444438</c:v>
                </c:pt>
                <c:pt idx="558">
                  <c:v>1.5472222222222218</c:v>
                </c:pt>
                <c:pt idx="559">
                  <c:v>1.55</c:v>
                </c:pt>
                <c:pt idx="560">
                  <c:v>1.552777777777778</c:v>
                </c:pt>
                <c:pt idx="561">
                  <c:v>1.555555555555556</c:v>
                </c:pt>
                <c:pt idx="562">
                  <c:v>1.5583333333333333</c:v>
                </c:pt>
                <c:pt idx="563">
                  <c:v>1.5611111111111111</c:v>
                </c:pt>
                <c:pt idx="564">
                  <c:v>1.5638888888888889</c:v>
                </c:pt>
                <c:pt idx="565">
                  <c:v>1.5666666666666667</c:v>
                </c:pt>
                <c:pt idx="566">
                  <c:v>1.5694444444444438</c:v>
                </c:pt>
                <c:pt idx="567">
                  <c:v>1.5722222222222222</c:v>
                </c:pt>
                <c:pt idx="568">
                  <c:v>1.575</c:v>
                </c:pt>
                <c:pt idx="569">
                  <c:v>1.5777777777777777</c:v>
                </c:pt>
                <c:pt idx="570">
                  <c:v>1.5805555555555639</c:v>
                </c:pt>
                <c:pt idx="571">
                  <c:v>1.5833333333333333</c:v>
                </c:pt>
                <c:pt idx="572">
                  <c:v>1.5861111111111121</c:v>
                </c:pt>
                <c:pt idx="573">
                  <c:v>1.5888888888888901</c:v>
                </c:pt>
                <c:pt idx="574">
                  <c:v>1.5916666666666666</c:v>
                </c:pt>
                <c:pt idx="575">
                  <c:v>1.5944444444444446</c:v>
                </c:pt>
                <c:pt idx="576">
                  <c:v>1.5972222222222219</c:v>
                </c:pt>
                <c:pt idx="577">
                  <c:v>1.6</c:v>
                </c:pt>
                <c:pt idx="578">
                  <c:v>1.6027777777777781</c:v>
                </c:pt>
                <c:pt idx="579">
                  <c:v>1.6055555555555561</c:v>
                </c:pt>
                <c:pt idx="580">
                  <c:v>1.6083333333333341</c:v>
                </c:pt>
                <c:pt idx="581">
                  <c:v>1.611111111111112</c:v>
                </c:pt>
                <c:pt idx="582">
                  <c:v>1.6138888888888889</c:v>
                </c:pt>
                <c:pt idx="583">
                  <c:v>1.6166666666666667</c:v>
                </c:pt>
                <c:pt idx="584">
                  <c:v>1.6194444444444438</c:v>
                </c:pt>
                <c:pt idx="585">
                  <c:v>1.6222222222222222</c:v>
                </c:pt>
                <c:pt idx="586">
                  <c:v>1.625</c:v>
                </c:pt>
                <c:pt idx="587">
                  <c:v>1.627777777777778</c:v>
                </c:pt>
                <c:pt idx="588">
                  <c:v>1.6305555555555651</c:v>
                </c:pt>
                <c:pt idx="589">
                  <c:v>1.6333333333333333</c:v>
                </c:pt>
                <c:pt idx="590">
                  <c:v>1.6361111111111195</c:v>
                </c:pt>
                <c:pt idx="591">
                  <c:v>1.6388888888888973</c:v>
                </c:pt>
                <c:pt idx="592">
                  <c:v>1.6416666666666666</c:v>
                </c:pt>
                <c:pt idx="593">
                  <c:v>1.6444444444444444</c:v>
                </c:pt>
                <c:pt idx="594">
                  <c:v>1.6472222222222219</c:v>
                </c:pt>
                <c:pt idx="595">
                  <c:v>1.6500000000000001</c:v>
                </c:pt>
                <c:pt idx="596">
                  <c:v>1.6527777777777781</c:v>
                </c:pt>
                <c:pt idx="597">
                  <c:v>1.6555555555555561</c:v>
                </c:pt>
                <c:pt idx="598">
                  <c:v>1.6583333333333341</c:v>
                </c:pt>
                <c:pt idx="599">
                  <c:v>1.6611111111111121</c:v>
                </c:pt>
                <c:pt idx="600">
                  <c:v>1.6638888888888901</c:v>
                </c:pt>
                <c:pt idx="601">
                  <c:v>1.6666666666666667</c:v>
                </c:pt>
                <c:pt idx="602">
                  <c:v>1.6694444444444438</c:v>
                </c:pt>
                <c:pt idx="603">
                  <c:v>1.6722222222222223</c:v>
                </c:pt>
                <c:pt idx="604">
                  <c:v>1.675</c:v>
                </c:pt>
                <c:pt idx="605">
                  <c:v>1.677777777777778</c:v>
                </c:pt>
                <c:pt idx="606">
                  <c:v>1.6805555555555665</c:v>
                </c:pt>
                <c:pt idx="607">
                  <c:v>1.6833333333333333</c:v>
                </c:pt>
                <c:pt idx="608">
                  <c:v>1.6861111111111207</c:v>
                </c:pt>
                <c:pt idx="609">
                  <c:v>1.6888888888888984</c:v>
                </c:pt>
                <c:pt idx="610">
                  <c:v>1.6916666666666667</c:v>
                </c:pt>
                <c:pt idx="611">
                  <c:v>1.6944444444444444</c:v>
                </c:pt>
                <c:pt idx="612">
                  <c:v>1.6972222222222222</c:v>
                </c:pt>
                <c:pt idx="613">
                  <c:v>1.7</c:v>
                </c:pt>
                <c:pt idx="614">
                  <c:v>1.7027777777777777</c:v>
                </c:pt>
                <c:pt idx="615">
                  <c:v>1.7055555555555555</c:v>
                </c:pt>
                <c:pt idx="616">
                  <c:v>1.7083333333333333</c:v>
                </c:pt>
                <c:pt idx="617">
                  <c:v>1.711111111111111</c:v>
                </c:pt>
                <c:pt idx="618">
                  <c:v>1.7138888888888888</c:v>
                </c:pt>
                <c:pt idx="619">
                  <c:v>1.7166666666666666</c:v>
                </c:pt>
                <c:pt idx="620">
                  <c:v>1.719444444444435</c:v>
                </c:pt>
                <c:pt idx="621">
                  <c:v>1.7222222222222219</c:v>
                </c:pt>
                <c:pt idx="622">
                  <c:v>1.7249999999999894</c:v>
                </c:pt>
                <c:pt idx="623">
                  <c:v>1.7277777777777779</c:v>
                </c:pt>
                <c:pt idx="624">
                  <c:v>1.7305555555555561</c:v>
                </c:pt>
                <c:pt idx="625">
                  <c:v>1.7333333333333334</c:v>
                </c:pt>
                <c:pt idx="626">
                  <c:v>1.736111111111112</c:v>
                </c:pt>
                <c:pt idx="627">
                  <c:v>1.7388888888888889</c:v>
                </c:pt>
                <c:pt idx="628">
                  <c:v>1.7416666666666658</c:v>
                </c:pt>
                <c:pt idx="629">
                  <c:v>1.7444444444444438</c:v>
                </c:pt>
                <c:pt idx="630">
                  <c:v>1.7472222222222218</c:v>
                </c:pt>
                <c:pt idx="631">
                  <c:v>1.75</c:v>
                </c:pt>
                <c:pt idx="632">
                  <c:v>1.752777777777778</c:v>
                </c:pt>
                <c:pt idx="633">
                  <c:v>1.7555555555555555</c:v>
                </c:pt>
                <c:pt idx="634">
                  <c:v>1.7583333333333333</c:v>
                </c:pt>
                <c:pt idx="635">
                  <c:v>1.7611111111111111</c:v>
                </c:pt>
                <c:pt idx="636">
                  <c:v>1.7638888888888888</c:v>
                </c:pt>
                <c:pt idx="637">
                  <c:v>1.7666666666666666</c:v>
                </c:pt>
                <c:pt idx="638">
                  <c:v>1.7694444444444359</c:v>
                </c:pt>
                <c:pt idx="639">
                  <c:v>1.7722222222222219</c:v>
                </c:pt>
                <c:pt idx="640">
                  <c:v>1.7749999999999906</c:v>
                </c:pt>
                <c:pt idx="641">
                  <c:v>1.7777777777777777</c:v>
                </c:pt>
                <c:pt idx="642">
                  <c:v>1.7805555555555561</c:v>
                </c:pt>
                <c:pt idx="643">
                  <c:v>1.7833333333333334</c:v>
                </c:pt>
                <c:pt idx="644">
                  <c:v>1.7861111111111121</c:v>
                </c:pt>
                <c:pt idx="645">
                  <c:v>1.7888888888888901</c:v>
                </c:pt>
                <c:pt idx="646">
                  <c:v>1.7916666666666659</c:v>
                </c:pt>
                <c:pt idx="647">
                  <c:v>1.7944444444444438</c:v>
                </c:pt>
                <c:pt idx="648">
                  <c:v>1.7972222222222218</c:v>
                </c:pt>
                <c:pt idx="649">
                  <c:v>1.8</c:v>
                </c:pt>
                <c:pt idx="650">
                  <c:v>1.802777777777778</c:v>
                </c:pt>
                <c:pt idx="651">
                  <c:v>1.805555555555556</c:v>
                </c:pt>
                <c:pt idx="652">
                  <c:v>1.8083333333333333</c:v>
                </c:pt>
                <c:pt idx="653">
                  <c:v>1.8111111111111111</c:v>
                </c:pt>
                <c:pt idx="654">
                  <c:v>1.8138888888888889</c:v>
                </c:pt>
                <c:pt idx="655">
                  <c:v>1.8166666666666667</c:v>
                </c:pt>
                <c:pt idx="656">
                  <c:v>1.8194444444444438</c:v>
                </c:pt>
                <c:pt idx="657">
                  <c:v>1.8222222222222222</c:v>
                </c:pt>
                <c:pt idx="658">
                  <c:v>1.825</c:v>
                </c:pt>
                <c:pt idx="659">
                  <c:v>1.8277777777777777</c:v>
                </c:pt>
                <c:pt idx="660">
                  <c:v>1.8305555555555639</c:v>
                </c:pt>
                <c:pt idx="661">
                  <c:v>1.8333333333333333</c:v>
                </c:pt>
                <c:pt idx="662">
                  <c:v>1.8361111111111121</c:v>
                </c:pt>
                <c:pt idx="663">
                  <c:v>1.8388888888888901</c:v>
                </c:pt>
                <c:pt idx="664">
                  <c:v>1.8416666666666666</c:v>
                </c:pt>
                <c:pt idx="665">
                  <c:v>1.8444444444444446</c:v>
                </c:pt>
                <c:pt idx="666">
                  <c:v>1.8472222222222219</c:v>
                </c:pt>
                <c:pt idx="667">
                  <c:v>1.85</c:v>
                </c:pt>
                <c:pt idx="668">
                  <c:v>1.8527777777777781</c:v>
                </c:pt>
                <c:pt idx="669">
                  <c:v>1.8555555555555561</c:v>
                </c:pt>
                <c:pt idx="670">
                  <c:v>1.8583333333333341</c:v>
                </c:pt>
                <c:pt idx="671">
                  <c:v>1.861111111111112</c:v>
                </c:pt>
                <c:pt idx="672">
                  <c:v>1.8638888888888889</c:v>
                </c:pt>
                <c:pt idx="673">
                  <c:v>1.8666666666666667</c:v>
                </c:pt>
                <c:pt idx="674">
                  <c:v>1.8694444444444438</c:v>
                </c:pt>
                <c:pt idx="675">
                  <c:v>1.8722222222222222</c:v>
                </c:pt>
                <c:pt idx="676">
                  <c:v>1.875</c:v>
                </c:pt>
                <c:pt idx="677">
                  <c:v>1.877777777777778</c:v>
                </c:pt>
                <c:pt idx="678">
                  <c:v>1.8805555555555651</c:v>
                </c:pt>
                <c:pt idx="679">
                  <c:v>1.8833333333333333</c:v>
                </c:pt>
                <c:pt idx="680">
                  <c:v>1.8861111111111195</c:v>
                </c:pt>
                <c:pt idx="681">
                  <c:v>1.8888888888888973</c:v>
                </c:pt>
                <c:pt idx="682">
                  <c:v>1.8916666666666666</c:v>
                </c:pt>
                <c:pt idx="683">
                  <c:v>1.8944444444444444</c:v>
                </c:pt>
                <c:pt idx="684">
                  <c:v>1.8972222222222219</c:v>
                </c:pt>
                <c:pt idx="685">
                  <c:v>1.9000000000000001</c:v>
                </c:pt>
                <c:pt idx="686">
                  <c:v>1.9027777777777781</c:v>
                </c:pt>
                <c:pt idx="687">
                  <c:v>1.9055555555555561</c:v>
                </c:pt>
                <c:pt idx="688">
                  <c:v>1.9083333333333341</c:v>
                </c:pt>
                <c:pt idx="689">
                  <c:v>1.9111111111111121</c:v>
                </c:pt>
                <c:pt idx="690">
                  <c:v>1.9138888888888901</c:v>
                </c:pt>
                <c:pt idx="691">
                  <c:v>1.9166666666666667</c:v>
                </c:pt>
                <c:pt idx="692">
                  <c:v>1.9194444444444438</c:v>
                </c:pt>
                <c:pt idx="693">
                  <c:v>1.9222222222222223</c:v>
                </c:pt>
                <c:pt idx="694">
                  <c:v>1.925</c:v>
                </c:pt>
                <c:pt idx="695">
                  <c:v>1.927777777777778</c:v>
                </c:pt>
                <c:pt idx="696">
                  <c:v>1.9305555555555665</c:v>
                </c:pt>
                <c:pt idx="697">
                  <c:v>1.9333333333333333</c:v>
                </c:pt>
                <c:pt idx="698">
                  <c:v>1.9361111111111207</c:v>
                </c:pt>
                <c:pt idx="699">
                  <c:v>1.9388888888888984</c:v>
                </c:pt>
                <c:pt idx="700">
                  <c:v>1.9416666666666667</c:v>
                </c:pt>
                <c:pt idx="701">
                  <c:v>1.9444444444444444</c:v>
                </c:pt>
                <c:pt idx="702">
                  <c:v>1.9472222222222222</c:v>
                </c:pt>
                <c:pt idx="703">
                  <c:v>1.9500000000000084</c:v>
                </c:pt>
                <c:pt idx="704">
                  <c:v>1.9527777777777862</c:v>
                </c:pt>
                <c:pt idx="705">
                  <c:v>1.9555555555555639</c:v>
                </c:pt>
                <c:pt idx="706">
                  <c:v>1.9583333333333341</c:v>
                </c:pt>
                <c:pt idx="707">
                  <c:v>1.9611111111111121</c:v>
                </c:pt>
                <c:pt idx="708">
                  <c:v>1.9638888888888901</c:v>
                </c:pt>
                <c:pt idx="709">
                  <c:v>1.9666666666666681</c:v>
                </c:pt>
                <c:pt idx="710">
                  <c:v>1.9694444444444446</c:v>
                </c:pt>
                <c:pt idx="711">
                  <c:v>1.9722222222222223</c:v>
                </c:pt>
                <c:pt idx="712">
                  <c:v>1.9750000000000001</c:v>
                </c:pt>
                <c:pt idx="713">
                  <c:v>1.9777777777777781</c:v>
                </c:pt>
                <c:pt idx="714">
                  <c:v>1.9805555555555681</c:v>
                </c:pt>
                <c:pt idx="715">
                  <c:v>1.9833333333333341</c:v>
                </c:pt>
                <c:pt idx="716">
                  <c:v>1.9861111111111223</c:v>
                </c:pt>
                <c:pt idx="717">
                  <c:v>1.9888888888888998</c:v>
                </c:pt>
                <c:pt idx="718">
                  <c:v>1.9916666666666667</c:v>
                </c:pt>
                <c:pt idx="719">
                  <c:v>1.9944444444444445</c:v>
                </c:pt>
                <c:pt idx="720">
                  <c:v>1.9972222222222222</c:v>
                </c:pt>
                <c:pt idx="721">
                  <c:v>2</c:v>
                </c:pt>
                <c:pt idx="722">
                  <c:v>2.0027777777777986</c:v>
                </c:pt>
                <c:pt idx="723">
                  <c:v>2.0055555555555555</c:v>
                </c:pt>
                <c:pt idx="724">
                  <c:v>2.0083333333333342</c:v>
                </c:pt>
                <c:pt idx="725">
                  <c:v>2.0111111111111111</c:v>
                </c:pt>
                <c:pt idx="726">
                  <c:v>2.0138888888888777</c:v>
                </c:pt>
                <c:pt idx="727">
                  <c:v>2.0166666666666577</c:v>
                </c:pt>
                <c:pt idx="728">
                  <c:v>2.0194444444444377</c:v>
                </c:pt>
                <c:pt idx="729">
                  <c:v>2.0222222222222221</c:v>
                </c:pt>
                <c:pt idx="730">
                  <c:v>2.0249999999999999</c:v>
                </c:pt>
                <c:pt idx="731">
                  <c:v>2.0277777777778114</c:v>
                </c:pt>
                <c:pt idx="732">
                  <c:v>2.0305555555555554</c:v>
                </c:pt>
                <c:pt idx="733">
                  <c:v>2.0333333333333332</c:v>
                </c:pt>
                <c:pt idx="734">
                  <c:v>2.036111111111111</c:v>
                </c:pt>
                <c:pt idx="735">
                  <c:v>2.0388888888888768</c:v>
                </c:pt>
                <c:pt idx="736">
                  <c:v>2.0416666666666665</c:v>
                </c:pt>
                <c:pt idx="737">
                  <c:v>2.0444444444444443</c:v>
                </c:pt>
                <c:pt idx="738">
                  <c:v>2.0472222222222252</c:v>
                </c:pt>
                <c:pt idx="739">
                  <c:v>2.0499999999999998</c:v>
                </c:pt>
                <c:pt idx="740">
                  <c:v>2.0527777777777811</c:v>
                </c:pt>
                <c:pt idx="741">
                  <c:v>2.0555555555555554</c:v>
                </c:pt>
                <c:pt idx="742">
                  <c:v>2.0583333333333331</c:v>
                </c:pt>
                <c:pt idx="743">
                  <c:v>2.0611111111111202</c:v>
                </c:pt>
                <c:pt idx="744">
                  <c:v>2.0638888888888887</c:v>
                </c:pt>
                <c:pt idx="745">
                  <c:v>2.0666666666666669</c:v>
                </c:pt>
                <c:pt idx="746">
                  <c:v>2.0694444444444438</c:v>
                </c:pt>
                <c:pt idx="747">
                  <c:v>2.0722222222222224</c:v>
                </c:pt>
                <c:pt idx="748">
                  <c:v>2.0749999999999997</c:v>
                </c:pt>
                <c:pt idx="749">
                  <c:v>2.0777777777778033</c:v>
                </c:pt>
                <c:pt idx="750">
                  <c:v>2.0805555555555602</c:v>
                </c:pt>
                <c:pt idx="751">
                  <c:v>2.0833333333333401</c:v>
                </c:pt>
                <c:pt idx="752">
                  <c:v>2.0861111111111112</c:v>
                </c:pt>
                <c:pt idx="753">
                  <c:v>2.0888888888888877</c:v>
                </c:pt>
                <c:pt idx="754">
                  <c:v>2.0916666666666668</c:v>
                </c:pt>
                <c:pt idx="755">
                  <c:v>2.0944444444444437</c:v>
                </c:pt>
                <c:pt idx="756">
                  <c:v>2.0972222222222232</c:v>
                </c:pt>
                <c:pt idx="757">
                  <c:v>2.1</c:v>
                </c:pt>
                <c:pt idx="758">
                  <c:v>2.1027777777778005</c:v>
                </c:pt>
                <c:pt idx="759">
                  <c:v>2.1055555555555556</c:v>
                </c:pt>
                <c:pt idx="760">
                  <c:v>2.1083333333333352</c:v>
                </c:pt>
                <c:pt idx="761">
                  <c:v>2.1111111111111112</c:v>
                </c:pt>
                <c:pt idx="762">
                  <c:v>2.1138888888888867</c:v>
                </c:pt>
                <c:pt idx="763">
                  <c:v>2.1166666666666667</c:v>
                </c:pt>
                <c:pt idx="764">
                  <c:v>2.1194444444444427</c:v>
                </c:pt>
                <c:pt idx="765">
                  <c:v>2.1222222222222222</c:v>
                </c:pt>
                <c:pt idx="766">
                  <c:v>2.125</c:v>
                </c:pt>
                <c:pt idx="767">
                  <c:v>2.1277777777778151</c:v>
                </c:pt>
                <c:pt idx="768">
                  <c:v>2.1305555555555555</c:v>
                </c:pt>
                <c:pt idx="769">
                  <c:v>2.1333333333333342</c:v>
                </c:pt>
                <c:pt idx="770">
                  <c:v>2.1361111111111111</c:v>
                </c:pt>
                <c:pt idx="771">
                  <c:v>2.1388888888888777</c:v>
                </c:pt>
                <c:pt idx="772">
                  <c:v>2.1416666666666666</c:v>
                </c:pt>
                <c:pt idx="773">
                  <c:v>2.1444444444444444</c:v>
                </c:pt>
                <c:pt idx="774">
                  <c:v>2.1472222222222292</c:v>
                </c:pt>
                <c:pt idx="775">
                  <c:v>2.15</c:v>
                </c:pt>
                <c:pt idx="776">
                  <c:v>2.1527777777777812</c:v>
                </c:pt>
                <c:pt idx="777">
                  <c:v>2.1555555555555554</c:v>
                </c:pt>
                <c:pt idx="778">
                  <c:v>2.1583333333333332</c:v>
                </c:pt>
                <c:pt idx="779">
                  <c:v>2.1611111111111212</c:v>
                </c:pt>
                <c:pt idx="780">
                  <c:v>2.1638888888888888</c:v>
                </c:pt>
                <c:pt idx="781">
                  <c:v>2.1666666666666665</c:v>
                </c:pt>
                <c:pt idx="782">
                  <c:v>2.1694444444444443</c:v>
                </c:pt>
                <c:pt idx="783">
                  <c:v>2.1722222222222221</c:v>
                </c:pt>
                <c:pt idx="784">
                  <c:v>2.1749999999999998</c:v>
                </c:pt>
                <c:pt idx="785">
                  <c:v>2.1777777777778096</c:v>
                </c:pt>
                <c:pt idx="786">
                  <c:v>2.1805555555555602</c:v>
                </c:pt>
                <c:pt idx="787">
                  <c:v>2.1833333333333402</c:v>
                </c:pt>
                <c:pt idx="788">
                  <c:v>2.1861111111111202</c:v>
                </c:pt>
                <c:pt idx="789">
                  <c:v>2.1888888888888887</c:v>
                </c:pt>
                <c:pt idx="790">
                  <c:v>2.1916666666666669</c:v>
                </c:pt>
                <c:pt idx="791">
                  <c:v>2.1944444444444438</c:v>
                </c:pt>
                <c:pt idx="792">
                  <c:v>2.1972222222222242</c:v>
                </c:pt>
                <c:pt idx="793">
                  <c:v>2.2000000000000002</c:v>
                </c:pt>
                <c:pt idx="794">
                  <c:v>2.2027777777778033</c:v>
                </c:pt>
                <c:pt idx="795">
                  <c:v>2.2055555555555602</c:v>
                </c:pt>
                <c:pt idx="796">
                  <c:v>2.2083333333333401</c:v>
                </c:pt>
                <c:pt idx="797">
                  <c:v>2.2111111111111112</c:v>
                </c:pt>
                <c:pt idx="798">
                  <c:v>2.2138888888888877</c:v>
                </c:pt>
                <c:pt idx="799">
                  <c:v>2.2166666666666668</c:v>
                </c:pt>
                <c:pt idx="800">
                  <c:v>2.2194444444444437</c:v>
                </c:pt>
                <c:pt idx="801">
                  <c:v>2.2222222222222232</c:v>
                </c:pt>
                <c:pt idx="802">
                  <c:v>2.2250000000000001</c:v>
                </c:pt>
                <c:pt idx="803">
                  <c:v>2.22777777777782</c:v>
                </c:pt>
                <c:pt idx="804">
                  <c:v>2.2305555555555556</c:v>
                </c:pt>
                <c:pt idx="805">
                  <c:v>2.2333333333333352</c:v>
                </c:pt>
                <c:pt idx="806">
                  <c:v>2.2361111111111112</c:v>
                </c:pt>
                <c:pt idx="807">
                  <c:v>2.2388888888888867</c:v>
                </c:pt>
                <c:pt idx="808">
                  <c:v>2.2416666666666671</c:v>
                </c:pt>
                <c:pt idx="809">
                  <c:v>2.2444444444444445</c:v>
                </c:pt>
                <c:pt idx="810">
                  <c:v>2.2472222222222444</c:v>
                </c:pt>
                <c:pt idx="811">
                  <c:v>2.25</c:v>
                </c:pt>
                <c:pt idx="812">
                  <c:v>2.2527777777777986</c:v>
                </c:pt>
                <c:pt idx="813">
                  <c:v>2.2555555555555555</c:v>
                </c:pt>
                <c:pt idx="814">
                  <c:v>2.2583333333333342</c:v>
                </c:pt>
                <c:pt idx="815">
                  <c:v>2.2611111111111306</c:v>
                </c:pt>
                <c:pt idx="816">
                  <c:v>2.2638888888888888</c:v>
                </c:pt>
                <c:pt idx="817">
                  <c:v>2.2666666666666666</c:v>
                </c:pt>
                <c:pt idx="818">
                  <c:v>2.2694444444444444</c:v>
                </c:pt>
                <c:pt idx="819">
                  <c:v>2.2722222222222221</c:v>
                </c:pt>
                <c:pt idx="820">
                  <c:v>2.2749999999999999</c:v>
                </c:pt>
                <c:pt idx="821">
                  <c:v>2.2777777777778114</c:v>
                </c:pt>
                <c:pt idx="822">
                  <c:v>2.2805555555555612</c:v>
                </c:pt>
                <c:pt idx="823">
                  <c:v>2.2833333333333412</c:v>
                </c:pt>
                <c:pt idx="824">
                  <c:v>2.2861111111111212</c:v>
                </c:pt>
                <c:pt idx="825">
                  <c:v>2.2888888888888888</c:v>
                </c:pt>
                <c:pt idx="826">
                  <c:v>2.2916666666666665</c:v>
                </c:pt>
                <c:pt idx="827">
                  <c:v>2.2944444444444443</c:v>
                </c:pt>
                <c:pt idx="828">
                  <c:v>2.2972222222222252</c:v>
                </c:pt>
                <c:pt idx="829">
                  <c:v>2.2999999999999998</c:v>
                </c:pt>
                <c:pt idx="830">
                  <c:v>2.3027777777777811</c:v>
                </c:pt>
                <c:pt idx="831">
                  <c:v>2.3055555555555554</c:v>
                </c:pt>
                <c:pt idx="832">
                  <c:v>2.3083333333333331</c:v>
                </c:pt>
                <c:pt idx="833">
                  <c:v>2.3111111111111109</c:v>
                </c:pt>
                <c:pt idx="834">
                  <c:v>2.3138888888888767</c:v>
                </c:pt>
                <c:pt idx="835">
                  <c:v>2.3166666666666567</c:v>
                </c:pt>
                <c:pt idx="836">
                  <c:v>2.3194444444444327</c:v>
                </c:pt>
                <c:pt idx="837">
                  <c:v>2.3222222222222224</c:v>
                </c:pt>
                <c:pt idx="838">
                  <c:v>2.3249999999999997</c:v>
                </c:pt>
                <c:pt idx="839">
                  <c:v>2.3277777777778033</c:v>
                </c:pt>
                <c:pt idx="840">
                  <c:v>2.3305555555555557</c:v>
                </c:pt>
                <c:pt idx="841">
                  <c:v>2.3333333333333335</c:v>
                </c:pt>
                <c:pt idx="842">
                  <c:v>2.3361111111111108</c:v>
                </c:pt>
                <c:pt idx="843">
                  <c:v>2.3388888888888659</c:v>
                </c:pt>
                <c:pt idx="844">
                  <c:v>2.3416666666666668</c:v>
                </c:pt>
                <c:pt idx="845">
                  <c:v>2.3444444444444437</c:v>
                </c:pt>
                <c:pt idx="846">
                  <c:v>2.3472222222222232</c:v>
                </c:pt>
                <c:pt idx="847">
                  <c:v>2.3499999999999988</c:v>
                </c:pt>
                <c:pt idx="848">
                  <c:v>2.3527777777777792</c:v>
                </c:pt>
                <c:pt idx="849">
                  <c:v>2.3555555555555547</c:v>
                </c:pt>
                <c:pt idx="850">
                  <c:v>2.3583333333333334</c:v>
                </c:pt>
                <c:pt idx="851">
                  <c:v>2.3611111111111112</c:v>
                </c:pt>
                <c:pt idx="852">
                  <c:v>2.3638888888888867</c:v>
                </c:pt>
                <c:pt idx="853">
                  <c:v>2.3666666666666667</c:v>
                </c:pt>
                <c:pt idx="854">
                  <c:v>2.3694444444444427</c:v>
                </c:pt>
                <c:pt idx="855">
                  <c:v>2.3722222222222187</c:v>
                </c:pt>
                <c:pt idx="856">
                  <c:v>2.3749999999999987</c:v>
                </c:pt>
                <c:pt idx="857">
                  <c:v>2.3777777777777986</c:v>
                </c:pt>
                <c:pt idx="858">
                  <c:v>2.3805555555555555</c:v>
                </c:pt>
                <c:pt idx="859">
                  <c:v>2.3833333333333342</c:v>
                </c:pt>
                <c:pt idx="860">
                  <c:v>2.3861111111111111</c:v>
                </c:pt>
                <c:pt idx="861">
                  <c:v>2.3888888888888777</c:v>
                </c:pt>
                <c:pt idx="862">
                  <c:v>2.3916666666666577</c:v>
                </c:pt>
                <c:pt idx="863">
                  <c:v>2.3944444444444377</c:v>
                </c:pt>
                <c:pt idx="864">
                  <c:v>2.3972222222222221</c:v>
                </c:pt>
                <c:pt idx="865">
                  <c:v>2.4</c:v>
                </c:pt>
                <c:pt idx="866">
                  <c:v>2.4027777777777812</c:v>
                </c:pt>
                <c:pt idx="867">
                  <c:v>2.4055555555555554</c:v>
                </c:pt>
                <c:pt idx="868">
                  <c:v>2.4083333333333332</c:v>
                </c:pt>
                <c:pt idx="869">
                  <c:v>2.411111111111111</c:v>
                </c:pt>
                <c:pt idx="870">
                  <c:v>2.4138888888888768</c:v>
                </c:pt>
                <c:pt idx="871">
                  <c:v>2.4166666666666567</c:v>
                </c:pt>
                <c:pt idx="872">
                  <c:v>2.4194444444444367</c:v>
                </c:pt>
                <c:pt idx="873">
                  <c:v>2.4222222222222221</c:v>
                </c:pt>
                <c:pt idx="874">
                  <c:v>2.4249999999999998</c:v>
                </c:pt>
                <c:pt idx="875">
                  <c:v>2.4277777777778096</c:v>
                </c:pt>
                <c:pt idx="876">
                  <c:v>2.4305555555555554</c:v>
                </c:pt>
                <c:pt idx="877">
                  <c:v>2.4333333333333331</c:v>
                </c:pt>
                <c:pt idx="878">
                  <c:v>2.4361111111111109</c:v>
                </c:pt>
                <c:pt idx="879">
                  <c:v>2.4388888888888767</c:v>
                </c:pt>
                <c:pt idx="880">
                  <c:v>2.4416666666666669</c:v>
                </c:pt>
                <c:pt idx="881">
                  <c:v>2.4444444444444438</c:v>
                </c:pt>
                <c:pt idx="882">
                  <c:v>2.4472222222222242</c:v>
                </c:pt>
                <c:pt idx="883">
                  <c:v>2.4499999999999997</c:v>
                </c:pt>
                <c:pt idx="884">
                  <c:v>2.4527777777777802</c:v>
                </c:pt>
                <c:pt idx="885">
                  <c:v>2.4555555555555557</c:v>
                </c:pt>
                <c:pt idx="886">
                  <c:v>2.4583333333333335</c:v>
                </c:pt>
                <c:pt idx="887">
                  <c:v>2.4611111111111112</c:v>
                </c:pt>
                <c:pt idx="888">
                  <c:v>2.4638888888888877</c:v>
                </c:pt>
                <c:pt idx="889">
                  <c:v>2.4666666666666668</c:v>
                </c:pt>
                <c:pt idx="890">
                  <c:v>2.4694444444444437</c:v>
                </c:pt>
                <c:pt idx="891">
                  <c:v>2.4722222222222223</c:v>
                </c:pt>
                <c:pt idx="892">
                  <c:v>2.4749999999999988</c:v>
                </c:pt>
                <c:pt idx="893">
                  <c:v>2.4777777777778005</c:v>
                </c:pt>
                <c:pt idx="894">
                  <c:v>2.4805555555555556</c:v>
                </c:pt>
                <c:pt idx="895">
                  <c:v>2.4833333333333352</c:v>
                </c:pt>
                <c:pt idx="896">
                  <c:v>2.4861111111111112</c:v>
                </c:pt>
                <c:pt idx="897">
                  <c:v>2.4888888888888867</c:v>
                </c:pt>
                <c:pt idx="898">
                  <c:v>2.4916666666666667</c:v>
                </c:pt>
                <c:pt idx="899">
                  <c:v>2.4944444444444427</c:v>
                </c:pt>
                <c:pt idx="900">
                  <c:v>2.4972222222222222</c:v>
                </c:pt>
                <c:pt idx="901">
                  <c:v>2.5</c:v>
                </c:pt>
                <c:pt idx="902">
                  <c:v>2.5027777777777986</c:v>
                </c:pt>
                <c:pt idx="903">
                  <c:v>2.5055555555555555</c:v>
                </c:pt>
                <c:pt idx="904">
                  <c:v>2.5083333333333342</c:v>
                </c:pt>
                <c:pt idx="905">
                  <c:v>2.5111111111111111</c:v>
                </c:pt>
                <c:pt idx="906">
                  <c:v>2.5138888888888777</c:v>
                </c:pt>
                <c:pt idx="907">
                  <c:v>2.5166666666666577</c:v>
                </c:pt>
                <c:pt idx="908">
                  <c:v>2.5194444444444377</c:v>
                </c:pt>
                <c:pt idx="909">
                  <c:v>2.5222222222222221</c:v>
                </c:pt>
                <c:pt idx="910">
                  <c:v>2.5249999999999999</c:v>
                </c:pt>
                <c:pt idx="911">
                  <c:v>2.5277777777778114</c:v>
                </c:pt>
                <c:pt idx="912">
                  <c:v>2.5305555555555554</c:v>
                </c:pt>
                <c:pt idx="913">
                  <c:v>2.5333333333333332</c:v>
                </c:pt>
                <c:pt idx="914">
                  <c:v>2.536111111111111</c:v>
                </c:pt>
                <c:pt idx="915">
                  <c:v>2.5388888888888768</c:v>
                </c:pt>
                <c:pt idx="916">
                  <c:v>2.5416666666666665</c:v>
                </c:pt>
                <c:pt idx="917">
                  <c:v>2.5444444444444443</c:v>
                </c:pt>
                <c:pt idx="918">
                  <c:v>2.5472222222222252</c:v>
                </c:pt>
                <c:pt idx="919">
                  <c:v>2.5499999999999998</c:v>
                </c:pt>
                <c:pt idx="920">
                  <c:v>2.5527777777777811</c:v>
                </c:pt>
                <c:pt idx="921">
                  <c:v>2.5555555555555554</c:v>
                </c:pt>
                <c:pt idx="922">
                  <c:v>2.5583333333333331</c:v>
                </c:pt>
                <c:pt idx="923">
                  <c:v>2.5611111111111202</c:v>
                </c:pt>
                <c:pt idx="924">
                  <c:v>2.5638888888888887</c:v>
                </c:pt>
                <c:pt idx="925">
                  <c:v>2.5666666666666669</c:v>
                </c:pt>
                <c:pt idx="926">
                  <c:v>2.5694444444444438</c:v>
                </c:pt>
                <c:pt idx="927">
                  <c:v>2.5722222222222224</c:v>
                </c:pt>
                <c:pt idx="928">
                  <c:v>2.5749999999999997</c:v>
                </c:pt>
                <c:pt idx="929">
                  <c:v>2.5777777777778033</c:v>
                </c:pt>
                <c:pt idx="930">
                  <c:v>2.5805555555555602</c:v>
                </c:pt>
                <c:pt idx="931">
                  <c:v>2.5833333333333401</c:v>
                </c:pt>
                <c:pt idx="932">
                  <c:v>2.5861111111111112</c:v>
                </c:pt>
                <c:pt idx="933">
                  <c:v>2.5888888888888877</c:v>
                </c:pt>
                <c:pt idx="934">
                  <c:v>2.5916666666666668</c:v>
                </c:pt>
                <c:pt idx="935">
                  <c:v>2.5944444444444437</c:v>
                </c:pt>
                <c:pt idx="936">
                  <c:v>2.5972222222222232</c:v>
                </c:pt>
                <c:pt idx="937">
                  <c:v>2.6</c:v>
                </c:pt>
                <c:pt idx="938">
                  <c:v>2.6027777777778005</c:v>
                </c:pt>
                <c:pt idx="939">
                  <c:v>2.6055555555555556</c:v>
                </c:pt>
                <c:pt idx="940">
                  <c:v>2.6083333333333352</c:v>
                </c:pt>
                <c:pt idx="941">
                  <c:v>2.6111111111111112</c:v>
                </c:pt>
                <c:pt idx="942">
                  <c:v>2.6138888888888867</c:v>
                </c:pt>
                <c:pt idx="943">
                  <c:v>2.6166666666666667</c:v>
                </c:pt>
                <c:pt idx="944">
                  <c:v>2.6194444444444427</c:v>
                </c:pt>
                <c:pt idx="945">
                  <c:v>2.6222222222222222</c:v>
                </c:pt>
                <c:pt idx="946">
                  <c:v>2.625</c:v>
                </c:pt>
                <c:pt idx="947">
                  <c:v>2.6277777777778151</c:v>
                </c:pt>
                <c:pt idx="948">
                  <c:v>2.6305555555555555</c:v>
                </c:pt>
                <c:pt idx="949">
                  <c:v>2.6333333333333342</c:v>
                </c:pt>
                <c:pt idx="950">
                  <c:v>2.6361111111111111</c:v>
                </c:pt>
                <c:pt idx="951">
                  <c:v>2.6388888888888777</c:v>
                </c:pt>
                <c:pt idx="952">
                  <c:v>2.6416666666666666</c:v>
                </c:pt>
                <c:pt idx="953">
                  <c:v>2.6444444444444444</c:v>
                </c:pt>
                <c:pt idx="954">
                  <c:v>2.6472222222222292</c:v>
                </c:pt>
                <c:pt idx="955">
                  <c:v>2.65</c:v>
                </c:pt>
                <c:pt idx="956">
                  <c:v>2.6527777777777812</c:v>
                </c:pt>
                <c:pt idx="957">
                  <c:v>2.6555555555555554</c:v>
                </c:pt>
                <c:pt idx="958">
                  <c:v>2.6583333333333332</c:v>
                </c:pt>
                <c:pt idx="959">
                  <c:v>2.6611111111111212</c:v>
                </c:pt>
                <c:pt idx="960">
                  <c:v>2.6638888888888888</c:v>
                </c:pt>
                <c:pt idx="961">
                  <c:v>2.6666666666666665</c:v>
                </c:pt>
                <c:pt idx="962">
                  <c:v>2.6694444444444443</c:v>
                </c:pt>
                <c:pt idx="963">
                  <c:v>2.6722222222222221</c:v>
                </c:pt>
                <c:pt idx="964">
                  <c:v>2.6749999999999998</c:v>
                </c:pt>
                <c:pt idx="965">
                  <c:v>2.6777777777778096</c:v>
                </c:pt>
                <c:pt idx="966">
                  <c:v>2.6805555555555602</c:v>
                </c:pt>
                <c:pt idx="967">
                  <c:v>2.6833333333333402</c:v>
                </c:pt>
                <c:pt idx="968">
                  <c:v>2.6861111111111202</c:v>
                </c:pt>
                <c:pt idx="969">
                  <c:v>2.6888888888888887</c:v>
                </c:pt>
                <c:pt idx="970">
                  <c:v>2.6916666666666669</c:v>
                </c:pt>
                <c:pt idx="971">
                  <c:v>2.6944444444444438</c:v>
                </c:pt>
                <c:pt idx="972">
                  <c:v>2.6972222222222242</c:v>
                </c:pt>
                <c:pt idx="973">
                  <c:v>2.7</c:v>
                </c:pt>
                <c:pt idx="974">
                  <c:v>2.7027777777778033</c:v>
                </c:pt>
                <c:pt idx="975">
                  <c:v>2.7055555555555602</c:v>
                </c:pt>
                <c:pt idx="976">
                  <c:v>2.7083333333333401</c:v>
                </c:pt>
                <c:pt idx="977">
                  <c:v>2.7111111111111112</c:v>
                </c:pt>
                <c:pt idx="978">
                  <c:v>2.7138888888888877</c:v>
                </c:pt>
                <c:pt idx="979">
                  <c:v>2.7166666666666668</c:v>
                </c:pt>
                <c:pt idx="980">
                  <c:v>2.7194444444444437</c:v>
                </c:pt>
                <c:pt idx="981">
                  <c:v>2.7222222222222232</c:v>
                </c:pt>
                <c:pt idx="982">
                  <c:v>2.7250000000000001</c:v>
                </c:pt>
                <c:pt idx="983">
                  <c:v>2.72777777777782</c:v>
                </c:pt>
                <c:pt idx="984">
                  <c:v>2.7305555555555556</c:v>
                </c:pt>
                <c:pt idx="985">
                  <c:v>2.7333333333333352</c:v>
                </c:pt>
                <c:pt idx="986">
                  <c:v>2.7361111111111112</c:v>
                </c:pt>
                <c:pt idx="987">
                  <c:v>2.7388888888888867</c:v>
                </c:pt>
                <c:pt idx="988">
                  <c:v>2.7416666666666671</c:v>
                </c:pt>
                <c:pt idx="989">
                  <c:v>2.7444444444444445</c:v>
                </c:pt>
                <c:pt idx="990">
                  <c:v>2.7472222222222444</c:v>
                </c:pt>
                <c:pt idx="991">
                  <c:v>2.75</c:v>
                </c:pt>
                <c:pt idx="992">
                  <c:v>2.7527777777777986</c:v>
                </c:pt>
                <c:pt idx="993">
                  <c:v>2.7555555555555555</c:v>
                </c:pt>
                <c:pt idx="994">
                  <c:v>2.7583333333333342</c:v>
                </c:pt>
                <c:pt idx="995">
                  <c:v>2.7611111111111306</c:v>
                </c:pt>
                <c:pt idx="996">
                  <c:v>2.7638888888888888</c:v>
                </c:pt>
                <c:pt idx="997">
                  <c:v>2.7666666666666666</c:v>
                </c:pt>
                <c:pt idx="998">
                  <c:v>2.7694444444444444</c:v>
                </c:pt>
                <c:pt idx="999">
                  <c:v>2.7722222222222221</c:v>
                </c:pt>
                <c:pt idx="1000">
                  <c:v>2.7749999999999999</c:v>
                </c:pt>
                <c:pt idx="1001">
                  <c:v>2.7777777777778114</c:v>
                </c:pt>
                <c:pt idx="1002">
                  <c:v>2.7805555555555612</c:v>
                </c:pt>
                <c:pt idx="1003">
                  <c:v>2.7833333333333412</c:v>
                </c:pt>
                <c:pt idx="1004">
                  <c:v>2.7861111111111212</c:v>
                </c:pt>
                <c:pt idx="1005">
                  <c:v>2.7888888888888888</c:v>
                </c:pt>
                <c:pt idx="1006">
                  <c:v>2.7916666666666665</c:v>
                </c:pt>
                <c:pt idx="1007">
                  <c:v>2.7944444444444443</c:v>
                </c:pt>
                <c:pt idx="1008">
                  <c:v>2.7972222222222252</c:v>
                </c:pt>
                <c:pt idx="1009">
                  <c:v>2.8</c:v>
                </c:pt>
                <c:pt idx="1010">
                  <c:v>2.8027777777777811</c:v>
                </c:pt>
                <c:pt idx="1011">
                  <c:v>2.8055555555555554</c:v>
                </c:pt>
                <c:pt idx="1012">
                  <c:v>2.8083333333333331</c:v>
                </c:pt>
                <c:pt idx="1013">
                  <c:v>2.8111111111111109</c:v>
                </c:pt>
                <c:pt idx="1014">
                  <c:v>2.8138888888888767</c:v>
                </c:pt>
                <c:pt idx="1015">
                  <c:v>2.8166666666666567</c:v>
                </c:pt>
                <c:pt idx="1016">
                  <c:v>2.8194444444444327</c:v>
                </c:pt>
                <c:pt idx="1017">
                  <c:v>2.8222222222222224</c:v>
                </c:pt>
                <c:pt idx="1018">
                  <c:v>2.8249999999999997</c:v>
                </c:pt>
                <c:pt idx="1019">
                  <c:v>2.8277777777778033</c:v>
                </c:pt>
                <c:pt idx="1020">
                  <c:v>2.8305555555555557</c:v>
                </c:pt>
                <c:pt idx="1021">
                  <c:v>2.8333333333333335</c:v>
                </c:pt>
                <c:pt idx="1022">
                  <c:v>2.8361111111111108</c:v>
                </c:pt>
                <c:pt idx="1023">
                  <c:v>2.8388888888888659</c:v>
                </c:pt>
                <c:pt idx="1024">
                  <c:v>2.8416666666666668</c:v>
                </c:pt>
                <c:pt idx="1025">
                  <c:v>2.8444444444444437</c:v>
                </c:pt>
                <c:pt idx="1026">
                  <c:v>2.8472222222222232</c:v>
                </c:pt>
                <c:pt idx="1027">
                  <c:v>2.8499999999999988</c:v>
                </c:pt>
                <c:pt idx="1028">
                  <c:v>2.8527777777777792</c:v>
                </c:pt>
                <c:pt idx="1029">
                  <c:v>2.8555555555555547</c:v>
                </c:pt>
                <c:pt idx="1030">
                  <c:v>2.8583333333333334</c:v>
                </c:pt>
                <c:pt idx="1031">
                  <c:v>2.8611111111111112</c:v>
                </c:pt>
                <c:pt idx="1032">
                  <c:v>2.8638888888888867</c:v>
                </c:pt>
                <c:pt idx="1033">
                  <c:v>2.8666666666666667</c:v>
                </c:pt>
                <c:pt idx="1034">
                  <c:v>2.8694444444444427</c:v>
                </c:pt>
                <c:pt idx="1035">
                  <c:v>2.8722222222222187</c:v>
                </c:pt>
                <c:pt idx="1036">
                  <c:v>2.8749999999999987</c:v>
                </c:pt>
                <c:pt idx="1037">
                  <c:v>2.8777777777777986</c:v>
                </c:pt>
                <c:pt idx="1038">
                  <c:v>2.8805555555555555</c:v>
                </c:pt>
                <c:pt idx="1039">
                  <c:v>2.8833333333333342</c:v>
                </c:pt>
                <c:pt idx="1040">
                  <c:v>2.8861111111111111</c:v>
                </c:pt>
                <c:pt idx="1041">
                  <c:v>2.8888888888888777</c:v>
                </c:pt>
                <c:pt idx="1042">
                  <c:v>2.8916666666666577</c:v>
                </c:pt>
                <c:pt idx="1043">
                  <c:v>2.8944444444444377</c:v>
                </c:pt>
                <c:pt idx="1044">
                  <c:v>2.8972222222222221</c:v>
                </c:pt>
                <c:pt idx="1045">
                  <c:v>2.9</c:v>
                </c:pt>
                <c:pt idx="1046">
                  <c:v>2.9027777777777812</c:v>
                </c:pt>
                <c:pt idx="1047">
                  <c:v>2.9055555555555554</c:v>
                </c:pt>
                <c:pt idx="1048">
                  <c:v>2.9083333333333332</c:v>
                </c:pt>
                <c:pt idx="1049">
                  <c:v>2.911111111111111</c:v>
                </c:pt>
                <c:pt idx="1050">
                  <c:v>2.9138888888888768</c:v>
                </c:pt>
                <c:pt idx="1051">
                  <c:v>2.9166666666666567</c:v>
                </c:pt>
                <c:pt idx="1052">
                  <c:v>2.9194444444444367</c:v>
                </c:pt>
                <c:pt idx="1053">
                  <c:v>2.9222222222222221</c:v>
                </c:pt>
                <c:pt idx="1054">
                  <c:v>2.9249999999999998</c:v>
                </c:pt>
                <c:pt idx="1055">
                  <c:v>2.9277777777778096</c:v>
                </c:pt>
                <c:pt idx="1056">
                  <c:v>2.9305555555555554</c:v>
                </c:pt>
                <c:pt idx="1057">
                  <c:v>2.9333333333333331</c:v>
                </c:pt>
                <c:pt idx="1058">
                  <c:v>2.9361111111111109</c:v>
                </c:pt>
                <c:pt idx="1059">
                  <c:v>2.9388888888888767</c:v>
                </c:pt>
                <c:pt idx="1060">
                  <c:v>2.9416666666666669</c:v>
                </c:pt>
                <c:pt idx="1061">
                  <c:v>2.9444444444444438</c:v>
                </c:pt>
                <c:pt idx="1062">
                  <c:v>2.9472222222222242</c:v>
                </c:pt>
                <c:pt idx="1063">
                  <c:v>2.9499999999999997</c:v>
                </c:pt>
                <c:pt idx="1064">
                  <c:v>2.9527777777777802</c:v>
                </c:pt>
                <c:pt idx="1065">
                  <c:v>2.9555555555555557</c:v>
                </c:pt>
                <c:pt idx="1066">
                  <c:v>2.9583333333333335</c:v>
                </c:pt>
                <c:pt idx="1067">
                  <c:v>2.9611111111111112</c:v>
                </c:pt>
                <c:pt idx="1068">
                  <c:v>2.9638888888888877</c:v>
                </c:pt>
                <c:pt idx="1069">
                  <c:v>2.9666666666666668</c:v>
                </c:pt>
                <c:pt idx="1070">
                  <c:v>2.9694444444444437</c:v>
                </c:pt>
                <c:pt idx="1071">
                  <c:v>2.9722222222222223</c:v>
                </c:pt>
                <c:pt idx="1072">
                  <c:v>2.9749999999999988</c:v>
                </c:pt>
                <c:pt idx="1073">
                  <c:v>2.9777777777778005</c:v>
                </c:pt>
                <c:pt idx="1074">
                  <c:v>2.9805555555555556</c:v>
                </c:pt>
                <c:pt idx="1075">
                  <c:v>2.9833333333333352</c:v>
                </c:pt>
                <c:pt idx="1076">
                  <c:v>2.9861111111111112</c:v>
                </c:pt>
                <c:pt idx="1077">
                  <c:v>2.9888888888888867</c:v>
                </c:pt>
                <c:pt idx="1078">
                  <c:v>2.9916666666666667</c:v>
                </c:pt>
                <c:pt idx="1079">
                  <c:v>2.9944444444444427</c:v>
                </c:pt>
                <c:pt idx="1080">
                  <c:v>2.9972222222222222</c:v>
                </c:pt>
                <c:pt idx="1081">
                  <c:v>3</c:v>
                </c:pt>
                <c:pt idx="1082">
                  <c:v>3.0027777777777986</c:v>
                </c:pt>
                <c:pt idx="1083">
                  <c:v>3.0055555555555555</c:v>
                </c:pt>
                <c:pt idx="1084">
                  <c:v>3.0083333333333342</c:v>
                </c:pt>
                <c:pt idx="1085">
                  <c:v>3.0111111111111111</c:v>
                </c:pt>
                <c:pt idx="1086">
                  <c:v>3.0138888888888777</c:v>
                </c:pt>
                <c:pt idx="1087">
                  <c:v>3.0166666666666577</c:v>
                </c:pt>
                <c:pt idx="1088">
                  <c:v>3.0194444444444377</c:v>
                </c:pt>
                <c:pt idx="1089">
                  <c:v>3.0222222222222221</c:v>
                </c:pt>
                <c:pt idx="1090">
                  <c:v>3.0249999999999999</c:v>
                </c:pt>
                <c:pt idx="1091">
                  <c:v>3.0277777777778114</c:v>
                </c:pt>
                <c:pt idx="1092">
                  <c:v>3.0305555555555554</c:v>
                </c:pt>
                <c:pt idx="1093">
                  <c:v>3.0333333333333332</c:v>
                </c:pt>
                <c:pt idx="1094">
                  <c:v>3.036111111111111</c:v>
                </c:pt>
                <c:pt idx="1095">
                  <c:v>3.0388888888888768</c:v>
                </c:pt>
                <c:pt idx="1096">
                  <c:v>3.0416666666666665</c:v>
                </c:pt>
                <c:pt idx="1097">
                  <c:v>3.0444444444444443</c:v>
                </c:pt>
                <c:pt idx="1098">
                  <c:v>3.0472222222222252</c:v>
                </c:pt>
                <c:pt idx="1099">
                  <c:v>3.05</c:v>
                </c:pt>
                <c:pt idx="1100">
                  <c:v>3.0527777777777811</c:v>
                </c:pt>
                <c:pt idx="1101">
                  <c:v>3.0555555555555554</c:v>
                </c:pt>
                <c:pt idx="1102">
                  <c:v>3.0583333333333331</c:v>
                </c:pt>
                <c:pt idx="1103">
                  <c:v>3.0611111111111202</c:v>
                </c:pt>
                <c:pt idx="1104">
                  <c:v>3.0638888888888887</c:v>
                </c:pt>
                <c:pt idx="1105">
                  <c:v>3.0666666666666669</c:v>
                </c:pt>
                <c:pt idx="1106">
                  <c:v>3.0694444444444438</c:v>
                </c:pt>
                <c:pt idx="1107">
                  <c:v>3.0722222222222224</c:v>
                </c:pt>
                <c:pt idx="1108">
                  <c:v>3.0749999999999997</c:v>
                </c:pt>
                <c:pt idx="1109">
                  <c:v>3.0777777777778033</c:v>
                </c:pt>
                <c:pt idx="1110">
                  <c:v>3.0805555555555602</c:v>
                </c:pt>
                <c:pt idx="1111">
                  <c:v>3.0833333333333401</c:v>
                </c:pt>
                <c:pt idx="1112">
                  <c:v>3.0861111111111112</c:v>
                </c:pt>
                <c:pt idx="1113">
                  <c:v>3.0888888888888877</c:v>
                </c:pt>
                <c:pt idx="1114">
                  <c:v>3.0916666666666668</c:v>
                </c:pt>
                <c:pt idx="1115">
                  <c:v>3.0944444444444437</c:v>
                </c:pt>
                <c:pt idx="1116">
                  <c:v>3.0972222222222232</c:v>
                </c:pt>
                <c:pt idx="1117">
                  <c:v>3.1</c:v>
                </c:pt>
                <c:pt idx="1118">
                  <c:v>3.1027777777778005</c:v>
                </c:pt>
                <c:pt idx="1119">
                  <c:v>3.1055555555555556</c:v>
                </c:pt>
                <c:pt idx="1120">
                  <c:v>3.1083333333333352</c:v>
                </c:pt>
                <c:pt idx="1121">
                  <c:v>3.1111111111111112</c:v>
                </c:pt>
                <c:pt idx="1122">
                  <c:v>3.1138888888888867</c:v>
                </c:pt>
                <c:pt idx="1123">
                  <c:v>3.1166666666666667</c:v>
                </c:pt>
                <c:pt idx="1124">
                  <c:v>3.1194444444444427</c:v>
                </c:pt>
                <c:pt idx="1125">
                  <c:v>3.1222222222222222</c:v>
                </c:pt>
                <c:pt idx="1126">
                  <c:v>3.125</c:v>
                </c:pt>
                <c:pt idx="1127">
                  <c:v>3.1277777777778151</c:v>
                </c:pt>
                <c:pt idx="1128">
                  <c:v>3.1305555555555555</c:v>
                </c:pt>
                <c:pt idx="1129">
                  <c:v>3.1333333333333342</c:v>
                </c:pt>
                <c:pt idx="1130">
                  <c:v>3.1361111111111111</c:v>
                </c:pt>
                <c:pt idx="1131">
                  <c:v>3.1388888888888777</c:v>
                </c:pt>
                <c:pt idx="1132">
                  <c:v>3.1416666666666666</c:v>
                </c:pt>
                <c:pt idx="1133">
                  <c:v>3.1444444444444444</c:v>
                </c:pt>
                <c:pt idx="1134">
                  <c:v>3.1472222222222292</c:v>
                </c:pt>
                <c:pt idx="1135">
                  <c:v>3.15</c:v>
                </c:pt>
                <c:pt idx="1136">
                  <c:v>3.1527777777777812</c:v>
                </c:pt>
                <c:pt idx="1137">
                  <c:v>3.1555555555555554</c:v>
                </c:pt>
                <c:pt idx="1138">
                  <c:v>3.1583333333333332</c:v>
                </c:pt>
                <c:pt idx="1139">
                  <c:v>3.1611111111111212</c:v>
                </c:pt>
                <c:pt idx="1140">
                  <c:v>3.1638888888888888</c:v>
                </c:pt>
                <c:pt idx="1141">
                  <c:v>3.1666666666666665</c:v>
                </c:pt>
                <c:pt idx="1142">
                  <c:v>3.1694444444444443</c:v>
                </c:pt>
                <c:pt idx="1143">
                  <c:v>3.1722222222222221</c:v>
                </c:pt>
                <c:pt idx="1144">
                  <c:v>3.1749999999999998</c:v>
                </c:pt>
                <c:pt idx="1145">
                  <c:v>3.1777777777778096</c:v>
                </c:pt>
                <c:pt idx="1146">
                  <c:v>3.1805555555555602</c:v>
                </c:pt>
                <c:pt idx="1147">
                  <c:v>3.1833333333333402</c:v>
                </c:pt>
                <c:pt idx="1148">
                  <c:v>3.1861111111111202</c:v>
                </c:pt>
                <c:pt idx="1149">
                  <c:v>3.1888888888888887</c:v>
                </c:pt>
                <c:pt idx="1150">
                  <c:v>3.1916666666666669</c:v>
                </c:pt>
                <c:pt idx="1151">
                  <c:v>3.1944444444444438</c:v>
                </c:pt>
                <c:pt idx="1152">
                  <c:v>3.1972222222222242</c:v>
                </c:pt>
                <c:pt idx="1153">
                  <c:v>3.2</c:v>
                </c:pt>
                <c:pt idx="1154">
                  <c:v>3.2027777777778033</c:v>
                </c:pt>
                <c:pt idx="1155">
                  <c:v>3.2055555555555602</c:v>
                </c:pt>
                <c:pt idx="1156">
                  <c:v>3.2083333333333401</c:v>
                </c:pt>
                <c:pt idx="1157">
                  <c:v>3.2111111111111112</c:v>
                </c:pt>
                <c:pt idx="1158">
                  <c:v>3.2138888888888877</c:v>
                </c:pt>
                <c:pt idx="1159">
                  <c:v>3.2166666666666668</c:v>
                </c:pt>
                <c:pt idx="1160">
                  <c:v>3.2194444444444437</c:v>
                </c:pt>
                <c:pt idx="1161">
                  <c:v>3.2222222222222232</c:v>
                </c:pt>
                <c:pt idx="1162">
                  <c:v>3.2250000000000001</c:v>
                </c:pt>
                <c:pt idx="1163">
                  <c:v>3.22777777777782</c:v>
                </c:pt>
                <c:pt idx="1164">
                  <c:v>3.2305555555555556</c:v>
                </c:pt>
                <c:pt idx="1165">
                  <c:v>3.2333333333333352</c:v>
                </c:pt>
                <c:pt idx="1166">
                  <c:v>3.2361111111111112</c:v>
                </c:pt>
                <c:pt idx="1167">
                  <c:v>3.2388888888888867</c:v>
                </c:pt>
                <c:pt idx="1168">
                  <c:v>3.2416666666666671</c:v>
                </c:pt>
                <c:pt idx="1169">
                  <c:v>3.2444444444444445</c:v>
                </c:pt>
                <c:pt idx="1170">
                  <c:v>3.2472222222222444</c:v>
                </c:pt>
                <c:pt idx="1171">
                  <c:v>3.25</c:v>
                </c:pt>
                <c:pt idx="1172">
                  <c:v>3.2527777777777986</c:v>
                </c:pt>
                <c:pt idx="1173">
                  <c:v>3.2555555555555555</c:v>
                </c:pt>
                <c:pt idx="1174">
                  <c:v>3.2583333333333342</c:v>
                </c:pt>
                <c:pt idx="1175">
                  <c:v>3.2611111111111306</c:v>
                </c:pt>
                <c:pt idx="1176">
                  <c:v>3.2638888888888888</c:v>
                </c:pt>
                <c:pt idx="1177">
                  <c:v>3.2666666666666666</c:v>
                </c:pt>
                <c:pt idx="1178">
                  <c:v>3.2694444444444444</c:v>
                </c:pt>
                <c:pt idx="1179">
                  <c:v>3.2722222222222221</c:v>
                </c:pt>
                <c:pt idx="1180">
                  <c:v>3.2749999999999999</c:v>
                </c:pt>
                <c:pt idx="1181">
                  <c:v>3.2777777777778114</c:v>
                </c:pt>
                <c:pt idx="1182">
                  <c:v>3.2805555555555612</c:v>
                </c:pt>
                <c:pt idx="1183">
                  <c:v>3.2833333333333412</c:v>
                </c:pt>
                <c:pt idx="1184">
                  <c:v>3.2861111111111212</c:v>
                </c:pt>
                <c:pt idx="1185">
                  <c:v>3.2888888888888888</c:v>
                </c:pt>
                <c:pt idx="1186">
                  <c:v>3.2916666666666665</c:v>
                </c:pt>
                <c:pt idx="1187">
                  <c:v>3.2944444444444443</c:v>
                </c:pt>
                <c:pt idx="1188">
                  <c:v>3.2972222222222252</c:v>
                </c:pt>
                <c:pt idx="1189">
                  <c:v>3.3</c:v>
                </c:pt>
                <c:pt idx="1190">
                  <c:v>3.3027777777777811</c:v>
                </c:pt>
                <c:pt idx="1191">
                  <c:v>3.3055555555555554</c:v>
                </c:pt>
                <c:pt idx="1192">
                  <c:v>3.3083333333333331</c:v>
                </c:pt>
                <c:pt idx="1193">
                  <c:v>3.3111111111111109</c:v>
                </c:pt>
                <c:pt idx="1194">
                  <c:v>3.3138888888888767</c:v>
                </c:pt>
                <c:pt idx="1195">
                  <c:v>3.3166666666666567</c:v>
                </c:pt>
                <c:pt idx="1196">
                  <c:v>3.3194444444444327</c:v>
                </c:pt>
                <c:pt idx="1197">
                  <c:v>3.3222222222222224</c:v>
                </c:pt>
                <c:pt idx="1198">
                  <c:v>3.3249999999999997</c:v>
                </c:pt>
                <c:pt idx="1199">
                  <c:v>3.3277777777778033</c:v>
                </c:pt>
                <c:pt idx="1200">
                  <c:v>3.3305555555555557</c:v>
                </c:pt>
                <c:pt idx="1201">
                  <c:v>3.3333333333333335</c:v>
                </c:pt>
                <c:pt idx="1202">
                  <c:v>3.3361111111111108</c:v>
                </c:pt>
                <c:pt idx="1203">
                  <c:v>3.3388888888888659</c:v>
                </c:pt>
                <c:pt idx="1204">
                  <c:v>3.3416666666666668</c:v>
                </c:pt>
                <c:pt idx="1205">
                  <c:v>3.3444444444444437</c:v>
                </c:pt>
                <c:pt idx="1206">
                  <c:v>3.3472222222222232</c:v>
                </c:pt>
                <c:pt idx="1207">
                  <c:v>3.3499999999999988</c:v>
                </c:pt>
                <c:pt idx="1208">
                  <c:v>3.3527777777777792</c:v>
                </c:pt>
                <c:pt idx="1209">
                  <c:v>3.3555555555555547</c:v>
                </c:pt>
                <c:pt idx="1210">
                  <c:v>3.3583333333333334</c:v>
                </c:pt>
                <c:pt idx="1211">
                  <c:v>3.3611111111111112</c:v>
                </c:pt>
                <c:pt idx="1212">
                  <c:v>3.3638888888888867</c:v>
                </c:pt>
                <c:pt idx="1213">
                  <c:v>3.3666666666666667</c:v>
                </c:pt>
                <c:pt idx="1214">
                  <c:v>3.3694444444444427</c:v>
                </c:pt>
                <c:pt idx="1215">
                  <c:v>3.3722222222222187</c:v>
                </c:pt>
                <c:pt idx="1216">
                  <c:v>3.3749999999999987</c:v>
                </c:pt>
                <c:pt idx="1217">
                  <c:v>3.3777777777777986</c:v>
                </c:pt>
                <c:pt idx="1218">
                  <c:v>3.3805555555555555</c:v>
                </c:pt>
                <c:pt idx="1219">
                  <c:v>3.3833333333333342</c:v>
                </c:pt>
                <c:pt idx="1220">
                  <c:v>3.3861111111111111</c:v>
                </c:pt>
                <c:pt idx="1221">
                  <c:v>3.3888888888888777</c:v>
                </c:pt>
                <c:pt idx="1222">
                  <c:v>3.3916666666666577</c:v>
                </c:pt>
                <c:pt idx="1223">
                  <c:v>3.3944444444444377</c:v>
                </c:pt>
                <c:pt idx="1224">
                  <c:v>3.3972222222222221</c:v>
                </c:pt>
                <c:pt idx="1225">
                  <c:v>3.4</c:v>
                </c:pt>
                <c:pt idx="1226">
                  <c:v>3.4027777777777812</c:v>
                </c:pt>
                <c:pt idx="1227">
                  <c:v>3.4055555555555554</c:v>
                </c:pt>
                <c:pt idx="1228">
                  <c:v>3.4083333333333332</c:v>
                </c:pt>
                <c:pt idx="1229">
                  <c:v>3.411111111111111</c:v>
                </c:pt>
                <c:pt idx="1230">
                  <c:v>3.4138888888888768</c:v>
                </c:pt>
                <c:pt idx="1231">
                  <c:v>3.4166666666666567</c:v>
                </c:pt>
                <c:pt idx="1232">
                  <c:v>3.4194444444444367</c:v>
                </c:pt>
                <c:pt idx="1233">
                  <c:v>3.4222222222222221</c:v>
                </c:pt>
                <c:pt idx="1234">
                  <c:v>3.4249999999999998</c:v>
                </c:pt>
                <c:pt idx="1235">
                  <c:v>3.4277777777778096</c:v>
                </c:pt>
                <c:pt idx="1236">
                  <c:v>3.4305555555555554</c:v>
                </c:pt>
                <c:pt idx="1237">
                  <c:v>3.4333333333333331</c:v>
                </c:pt>
                <c:pt idx="1238">
                  <c:v>3.4361111111111109</c:v>
                </c:pt>
                <c:pt idx="1239">
                  <c:v>3.4388888888888767</c:v>
                </c:pt>
                <c:pt idx="1240">
                  <c:v>3.4416666666666669</c:v>
                </c:pt>
                <c:pt idx="1241">
                  <c:v>3.4444444444444438</c:v>
                </c:pt>
                <c:pt idx="1242">
                  <c:v>3.4472222222222242</c:v>
                </c:pt>
                <c:pt idx="1243">
                  <c:v>3.4499999999999997</c:v>
                </c:pt>
                <c:pt idx="1244">
                  <c:v>3.4527777777777802</c:v>
                </c:pt>
                <c:pt idx="1245">
                  <c:v>3.4555555555555557</c:v>
                </c:pt>
                <c:pt idx="1246">
                  <c:v>3.4583333333333335</c:v>
                </c:pt>
                <c:pt idx="1247">
                  <c:v>3.4611111111111112</c:v>
                </c:pt>
                <c:pt idx="1248">
                  <c:v>3.4638888888888877</c:v>
                </c:pt>
                <c:pt idx="1249">
                  <c:v>3.4666666666666668</c:v>
                </c:pt>
                <c:pt idx="1250">
                  <c:v>3.4694444444444437</c:v>
                </c:pt>
                <c:pt idx="1251">
                  <c:v>3.4722222222222223</c:v>
                </c:pt>
                <c:pt idx="1252">
                  <c:v>3.4749999999999988</c:v>
                </c:pt>
                <c:pt idx="1253">
                  <c:v>3.4777777777778005</c:v>
                </c:pt>
                <c:pt idx="1254">
                  <c:v>3.4805555555555556</c:v>
                </c:pt>
                <c:pt idx="1255">
                  <c:v>3.4833333333333352</c:v>
                </c:pt>
                <c:pt idx="1256">
                  <c:v>3.4861111111111112</c:v>
                </c:pt>
                <c:pt idx="1257">
                  <c:v>3.4888888888888867</c:v>
                </c:pt>
                <c:pt idx="1258">
                  <c:v>3.4916666666666667</c:v>
                </c:pt>
                <c:pt idx="1259">
                  <c:v>3.4944444444444427</c:v>
                </c:pt>
                <c:pt idx="1260">
                  <c:v>3.4972222222222222</c:v>
                </c:pt>
                <c:pt idx="1261">
                  <c:v>3.5</c:v>
                </c:pt>
                <c:pt idx="1262">
                  <c:v>3.5027777777777986</c:v>
                </c:pt>
                <c:pt idx="1263">
                  <c:v>3.5055555555555555</c:v>
                </c:pt>
                <c:pt idx="1264">
                  <c:v>3.5083333333333342</c:v>
                </c:pt>
                <c:pt idx="1265">
                  <c:v>3.5111111111111111</c:v>
                </c:pt>
                <c:pt idx="1266">
                  <c:v>3.5138888888888777</c:v>
                </c:pt>
                <c:pt idx="1267">
                  <c:v>3.5166666666666577</c:v>
                </c:pt>
                <c:pt idx="1268">
                  <c:v>3.5194444444444377</c:v>
                </c:pt>
                <c:pt idx="1269">
                  <c:v>3.5222222222222221</c:v>
                </c:pt>
                <c:pt idx="1270">
                  <c:v>3.5249999999999999</c:v>
                </c:pt>
                <c:pt idx="1271">
                  <c:v>3.5277777777778114</c:v>
                </c:pt>
                <c:pt idx="1272">
                  <c:v>3.5305555555555554</c:v>
                </c:pt>
                <c:pt idx="1273">
                  <c:v>3.5333333333333332</c:v>
                </c:pt>
                <c:pt idx="1274">
                  <c:v>3.536111111111111</c:v>
                </c:pt>
                <c:pt idx="1275">
                  <c:v>3.5388888888888768</c:v>
                </c:pt>
                <c:pt idx="1276">
                  <c:v>3.5416666666666665</c:v>
                </c:pt>
                <c:pt idx="1277">
                  <c:v>3.5444444444444443</c:v>
                </c:pt>
                <c:pt idx="1278">
                  <c:v>3.5472222222222252</c:v>
                </c:pt>
                <c:pt idx="1279">
                  <c:v>3.55</c:v>
                </c:pt>
                <c:pt idx="1280">
                  <c:v>3.5527777777777811</c:v>
                </c:pt>
                <c:pt idx="1281">
                  <c:v>3.5555555555555554</c:v>
                </c:pt>
                <c:pt idx="1282">
                  <c:v>3.5583333333333331</c:v>
                </c:pt>
                <c:pt idx="1283">
                  <c:v>3.5611111111111202</c:v>
                </c:pt>
                <c:pt idx="1284">
                  <c:v>3.5638888888888887</c:v>
                </c:pt>
                <c:pt idx="1285">
                  <c:v>3.5666666666666669</c:v>
                </c:pt>
                <c:pt idx="1286">
                  <c:v>3.5694444444444438</c:v>
                </c:pt>
                <c:pt idx="1287">
                  <c:v>3.5722222222222224</c:v>
                </c:pt>
                <c:pt idx="1288">
                  <c:v>3.5749999999999997</c:v>
                </c:pt>
                <c:pt idx="1289">
                  <c:v>3.5777777777778033</c:v>
                </c:pt>
                <c:pt idx="1290">
                  <c:v>3.5805555555555602</c:v>
                </c:pt>
                <c:pt idx="1291">
                  <c:v>3.5833333333333401</c:v>
                </c:pt>
                <c:pt idx="1292">
                  <c:v>3.5861111111111112</c:v>
                </c:pt>
                <c:pt idx="1293">
                  <c:v>3.5888888888888877</c:v>
                </c:pt>
                <c:pt idx="1294">
                  <c:v>3.5916666666666668</c:v>
                </c:pt>
                <c:pt idx="1295">
                  <c:v>3.5944444444444437</c:v>
                </c:pt>
                <c:pt idx="1296">
                  <c:v>3.5972222222222232</c:v>
                </c:pt>
                <c:pt idx="1297">
                  <c:v>3.6</c:v>
                </c:pt>
                <c:pt idx="1298">
                  <c:v>3.6027777777778005</c:v>
                </c:pt>
                <c:pt idx="1299">
                  <c:v>3.6055555555555556</c:v>
                </c:pt>
                <c:pt idx="1300">
                  <c:v>3.6083333333333352</c:v>
                </c:pt>
                <c:pt idx="1301">
                  <c:v>3.6111111111111112</c:v>
                </c:pt>
                <c:pt idx="1302">
                  <c:v>3.6138888888888867</c:v>
                </c:pt>
                <c:pt idx="1303">
                  <c:v>3.6166666666666667</c:v>
                </c:pt>
                <c:pt idx="1304">
                  <c:v>3.6194444444444427</c:v>
                </c:pt>
                <c:pt idx="1305">
                  <c:v>3.6222222222222222</c:v>
                </c:pt>
                <c:pt idx="1306">
                  <c:v>3.625</c:v>
                </c:pt>
                <c:pt idx="1307">
                  <c:v>3.6277777777778151</c:v>
                </c:pt>
                <c:pt idx="1308">
                  <c:v>3.6305555555555555</c:v>
                </c:pt>
                <c:pt idx="1309">
                  <c:v>3.6333333333333342</c:v>
                </c:pt>
                <c:pt idx="1310">
                  <c:v>3.6361111111111111</c:v>
                </c:pt>
                <c:pt idx="1311">
                  <c:v>3.6388888888888777</c:v>
                </c:pt>
                <c:pt idx="1312">
                  <c:v>3.6416666666666666</c:v>
                </c:pt>
                <c:pt idx="1313">
                  <c:v>3.6444444444444444</c:v>
                </c:pt>
                <c:pt idx="1314">
                  <c:v>3.6472222222222292</c:v>
                </c:pt>
                <c:pt idx="1315">
                  <c:v>3.65</c:v>
                </c:pt>
                <c:pt idx="1316">
                  <c:v>3.6527777777777812</c:v>
                </c:pt>
                <c:pt idx="1317">
                  <c:v>3.6555555555555554</c:v>
                </c:pt>
                <c:pt idx="1318">
                  <c:v>3.6583333333333332</c:v>
                </c:pt>
                <c:pt idx="1319">
                  <c:v>3.6611111111111212</c:v>
                </c:pt>
                <c:pt idx="1320">
                  <c:v>3.6638888888888888</c:v>
                </c:pt>
                <c:pt idx="1321">
                  <c:v>3.6666666666666665</c:v>
                </c:pt>
                <c:pt idx="1322">
                  <c:v>3.6694444444444443</c:v>
                </c:pt>
                <c:pt idx="1323">
                  <c:v>3.6722222222222221</c:v>
                </c:pt>
                <c:pt idx="1324">
                  <c:v>3.6749999999999998</c:v>
                </c:pt>
                <c:pt idx="1325">
                  <c:v>3.6777777777778096</c:v>
                </c:pt>
                <c:pt idx="1326">
                  <c:v>3.6805555555555602</c:v>
                </c:pt>
                <c:pt idx="1327">
                  <c:v>3.6833333333333402</c:v>
                </c:pt>
                <c:pt idx="1328">
                  <c:v>3.6861111111111202</c:v>
                </c:pt>
                <c:pt idx="1329">
                  <c:v>3.6888888888888887</c:v>
                </c:pt>
                <c:pt idx="1330">
                  <c:v>3.6916666666666669</c:v>
                </c:pt>
                <c:pt idx="1331">
                  <c:v>3.6944444444444438</c:v>
                </c:pt>
                <c:pt idx="1332">
                  <c:v>3.6972222222222242</c:v>
                </c:pt>
                <c:pt idx="1333">
                  <c:v>3.7</c:v>
                </c:pt>
                <c:pt idx="1334">
                  <c:v>3.7027777777778033</c:v>
                </c:pt>
                <c:pt idx="1335">
                  <c:v>3.7055555555555602</c:v>
                </c:pt>
                <c:pt idx="1336">
                  <c:v>3.7083333333333401</c:v>
                </c:pt>
                <c:pt idx="1337">
                  <c:v>3.7111111111111112</c:v>
                </c:pt>
                <c:pt idx="1338">
                  <c:v>3.7138888888888877</c:v>
                </c:pt>
                <c:pt idx="1339">
                  <c:v>3.7166666666666668</c:v>
                </c:pt>
                <c:pt idx="1340">
                  <c:v>3.7194444444444437</c:v>
                </c:pt>
                <c:pt idx="1341">
                  <c:v>3.7222222222222232</c:v>
                </c:pt>
                <c:pt idx="1342">
                  <c:v>3.7250000000000001</c:v>
                </c:pt>
                <c:pt idx="1343">
                  <c:v>3.72777777777782</c:v>
                </c:pt>
                <c:pt idx="1344">
                  <c:v>3.7305555555555556</c:v>
                </c:pt>
                <c:pt idx="1345">
                  <c:v>3.7333333333333352</c:v>
                </c:pt>
                <c:pt idx="1346">
                  <c:v>3.7361111111111112</c:v>
                </c:pt>
                <c:pt idx="1347">
                  <c:v>3.7388888888888867</c:v>
                </c:pt>
                <c:pt idx="1348">
                  <c:v>3.7416666666666671</c:v>
                </c:pt>
                <c:pt idx="1349">
                  <c:v>3.7444444444444445</c:v>
                </c:pt>
                <c:pt idx="1350">
                  <c:v>3.7472222222222444</c:v>
                </c:pt>
                <c:pt idx="1351">
                  <c:v>3.75</c:v>
                </c:pt>
                <c:pt idx="1352">
                  <c:v>3.7527777777777986</c:v>
                </c:pt>
                <c:pt idx="1353">
                  <c:v>3.7555555555555555</c:v>
                </c:pt>
                <c:pt idx="1354">
                  <c:v>3.7583333333333342</c:v>
                </c:pt>
                <c:pt idx="1355">
                  <c:v>3.7611111111111306</c:v>
                </c:pt>
                <c:pt idx="1356">
                  <c:v>3.7638888888888888</c:v>
                </c:pt>
                <c:pt idx="1357">
                  <c:v>3.7666666666666666</c:v>
                </c:pt>
                <c:pt idx="1358">
                  <c:v>3.7694444444444444</c:v>
                </c:pt>
                <c:pt idx="1359">
                  <c:v>3.7722222222222221</c:v>
                </c:pt>
                <c:pt idx="1360">
                  <c:v>3.7749999999999999</c:v>
                </c:pt>
                <c:pt idx="1361">
                  <c:v>3.7777777777778114</c:v>
                </c:pt>
                <c:pt idx="1362">
                  <c:v>3.7805555555555612</c:v>
                </c:pt>
                <c:pt idx="1363">
                  <c:v>3.7833333333333412</c:v>
                </c:pt>
                <c:pt idx="1364">
                  <c:v>3.7861111111111212</c:v>
                </c:pt>
                <c:pt idx="1365">
                  <c:v>3.7888888888888888</c:v>
                </c:pt>
                <c:pt idx="1366">
                  <c:v>3.7916666666666665</c:v>
                </c:pt>
                <c:pt idx="1367">
                  <c:v>3.7944444444444443</c:v>
                </c:pt>
                <c:pt idx="1368">
                  <c:v>3.7972222222222252</c:v>
                </c:pt>
                <c:pt idx="1369">
                  <c:v>3.8</c:v>
                </c:pt>
                <c:pt idx="1370">
                  <c:v>3.8027777777777811</c:v>
                </c:pt>
                <c:pt idx="1371">
                  <c:v>3.8055555555555554</c:v>
                </c:pt>
                <c:pt idx="1372">
                  <c:v>3.8083333333333331</c:v>
                </c:pt>
                <c:pt idx="1373">
                  <c:v>3.8111111111111109</c:v>
                </c:pt>
                <c:pt idx="1374">
                  <c:v>3.8138888888888767</c:v>
                </c:pt>
                <c:pt idx="1375">
                  <c:v>3.8166666666666567</c:v>
                </c:pt>
                <c:pt idx="1376">
                  <c:v>3.8194444444444327</c:v>
                </c:pt>
                <c:pt idx="1377">
                  <c:v>3.8222222222222224</c:v>
                </c:pt>
                <c:pt idx="1378">
                  <c:v>3.8249999999999997</c:v>
                </c:pt>
                <c:pt idx="1379">
                  <c:v>3.8277777777778033</c:v>
                </c:pt>
                <c:pt idx="1380">
                  <c:v>3.8305555555555557</c:v>
                </c:pt>
                <c:pt idx="1381">
                  <c:v>3.8333333333333335</c:v>
                </c:pt>
                <c:pt idx="1382">
                  <c:v>3.8361111111111108</c:v>
                </c:pt>
                <c:pt idx="1383">
                  <c:v>3.8388888888888659</c:v>
                </c:pt>
                <c:pt idx="1384">
                  <c:v>3.8416666666666668</c:v>
                </c:pt>
                <c:pt idx="1385">
                  <c:v>3.8444444444444437</c:v>
                </c:pt>
                <c:pt idx="1386">
                  <c:v>3.8472222222222232</c:v>
                </c:pt>
                <c:pt idx="1387">
                  <c:v>3.8499999999999988</c:v>
                </c:pt>
                <c:pt idx="1388">
                  <c:v>3.8527777777777792</c:v>
                </c:pt>
                <c:pt idx="1389">
                  <c:v>3.8555555555555547</c:v>
                </c:pt>
                <c:pt idx="1390">
                  <c:v>3.8583333333333334</c:v>
                </c:pt>
                <c:pt idx="1391">
                  <c:v>3.8611111111111112</c:v>
                </c:pt>
                <c:pt idx="1392">
                  <c:v>3.8638888888888867</c:v>
                </c:pt>
                <c:pt idx="1393">
                  <c:v>3.8666666666666667</c:v>
                </c:pt>
                <c:pt idx="1394">
                  <c:v>3.8694444444444427</c:v>
                </c:pt>
                <c:pt idx="1395">
                  <c:v>3.8722222222222187</c:v>
                </c:pt>
                <c:pt idx="1396">
                  <c:v>3.8749999999999987</c:v>
                </c:pt>
                <c:pt idx="1397">
                  <c:v>3.8777777777777986</c:v>
                </c:pt>
                <c:pt idx="1398">
                  <c:v>3.8805555555555555</c:v>
                </c:pt>
                <c:pt idx="1399">
                  <c:v>3.8833333333333342</c:v>
                </c:pt>
                <c:pt idx="1400">
                  <c:v>3.8861111111111111</c:v>
                </c:pt>
                <c:pt idx="1401">
                  <c:v>3.8888888888888777</c:v>
                </c:pt>
                <c:pt idx="1402">
                  <c:v>3.8916666666666577</c:v>
                </c:pt>
                <c:pt idx="1403">
                  <c:v>3.8944444444444377</c:v>
                </c:pt>
                <c:pt idx="1404">
                  <c:v>3.8972222222222221</c:v>
                </c:pt>
                <c:pt idx="1405">
                  <c:v>3.9</c:v>
                </c:pt>
                <c:pt idx="1406">
                  <c:v>3.9027777777777812</c:v>
                </c:pt>
                <c:pt idx="1407">
                  <c:v>3.9055555555555554</c:v>
                </c:pt>
                <c:pt idx="1408">
                  <c:v>3.9083333333333332</c:v>
                </c:pt>
                <c:pt idx="1409">
                  <c:v>3.911111111111111</c:v>
                </c:pt>
                <c:pt idx="1410">
                  <c:v>3.9138888888888768</c:v>
                </c:pt>
                <c:pt idx="1411">
                  <c:v>3.9166666666666567</c:v>
                </c:pt>
                <c:pt idx="1412">
                  <c:v>3.9194444444444367</c:v>
                </c:pt>
                <c:pt idx="1413">
                  <c:v>3.9222222222222221</c:v>
                </c:pt>
                <c:pt idx="1414">
                  <c:v>3.9249999999999998</c:v>
                </c:pt>
                <c:pt idx="1415">
                  <c:v>3.9277777777778096</c:v>
                </c:pt>
                <c:pt idx="1416">
                  <c:v>3.9305555555555554</c:v>
                </c:pt>
                <c:pt idx="1417">
                  <c:v>3.9333333333333331</c:v>
                </c:pt>
                <c:pt idx="1418">
                  <c:v>3.9361111111111109</c:v>
                </c:pt>
                <c:pt idx="1419">
                  <c:v>3.9388888888888767</c:v>
                </c:pt>
                <c:pt idx="1420">
                  <c:v>3.9416666666666669</c:v>
                </c:pt>
                <c:pt idx="1421">
                  <c:v>3.9444444444444438</c:v>
                </c:pt>
                <c:pt idx="1422">
                  <c:v>3.9472222222222242</c:v>
                </c:pt>
                <c:pt idx="1423">
                  <c:v>3.9499999999999997</c:v>
                </c:pt>
                <c:pt idx="1424">
                  <c:v>3.9527777777777802</c:v>
                </c:pt>
                <c:pt idx="1425">
                  <c:v>3.9555555555555557</c:v>
                </c:pt>
                <c:pt idx="1426">
                  <c:v>3.9583333333333335</c:v>
                </c:pt>
                <c:pt idx="1427">
                  <c:v>3.9611111111111112</c:v>
                </c:pt>
                <c:pt idx="1428">
                  <c:v>3.9638888888888877</c:v>
                </c:pt>
                <c:pt idx="1429">
                  <c:v>3.9666666666666668</c:v>
                </c:pt>
                <c:pt idx="1430">
                  <c:v>3.9694444444444437</c:v>
                </c:pt>
                <c:pt idx="1431">
                  <c:v>3.9722222222222223</c:v>
                </c:pt>
                <c:pt idx="1432">
                  <c:v>3.9749999999999988</c:v>
                </c:pt>
                <c:pt idx="1433">
                  <c:v>3.9777777777778005</c:v>
                </c:pt>
                <c:pt idx="1434">
                  <c:v>3.9805555555555556</c:v>
                </c:pt>
                <c:pt idx="1435">
                  <c:v>3.9833333333333352</c:v>
                </c:pt>
                <c:pt idx="1436">
                  <c:v>3.9861111111111112</c:v>
                </c:pt>
                <c:pt idx="1437">
                  <c:v>3.9888888888888867</c:v>
                </c:pt>
                <c:pt idx="1438">
                  <c:v>3.9916666666666667</c:v>
                </c:pt>
                <c:pt idx="1439">
                  <c:v>3.9944444444444427</c:v>
                </c:pt>
                <c:pt idx="1440">
                  <c:v>3.9972222222222222</c:v>
                </c:pt>
                <c:pt idx="1441">
                  <c:v>4</c:v>
                </c:pt>
                <c:pt idx="1442">
                  <c:v>4.0027777777777755</c:v>
                </c:pt>
                <c:pt idx="1443">
                  <c:v>4.0055555555555138</c:v>
                </c:pt>
                <c:pt idx="1444">
                  <c:v>4.0083333333333524</c:v>
                </c:pt>
                <c:pt idx="1445">
                  <c:v>4.0111111111111111</c:v>
                </c:pt>
                <c:pt idx="1446">
                  <c:v>4.0138888888888875</c:v>
                </c:pt>
                <c:pt idx="1447">
                  <c:v>4.0166666666666684</c:v>
                </c:pt>
                <c:pt idx="1448">
                  <c:v>4.0194444444444484</c:v>
                </c:pt>
                <c:pt idx="1449">
                  <c:v>4.0222222222222221</c:v>
                </c:pt>
                <c:pt idx="1450">
                  <c:v>4.0249999999999755</c:v>
                </c:pt>
                <c:pt idx="1451">
                  <c:v>4.0277777777777342</c:v>
                </c:pt>
                <c:pt idx="1452">
                  <c:v>4.0305555555555355</c:v>
                </c:pt>
                <c:pt idx="1453">
                  <c:v>4.0333333333333803</c:v>
                </c:pt>
                <c:pt idx="1454">
                  <c:v>4.0361111111111114</c:v>
                </c:pt>
                <c:pt idx="1455">
                  <c:v>4.0388888888888888</c:v>
                </c:pt>
                <c:pt idx="1456">
                  <c:v>4.0416666666666714</c:v>
                </c:pt>
                <c:pt idx="1457">
                  <c:v>4.0444444444444443</c:v>
                </c:pt>
                <c:pt idx="1458">
                  <c:v>4.0472222222222234</c:v>
                </c:pt>
                <c:pt idx="1459">
                  <c:v>4.05</c:v>
                </c:pt>
                <c:pt idx="1460">
                  <c:v>4.0527777777777745</c:v>
                </c:pt>
                <c:pt idx="1461">
                  <c:v>4.0555555555555056</c:v>
                </c:pt>
                <c:pt idx="1462">
                  <c:v>4.0583333333333433</c:v>
                </c:pt>
                <c:pt idx="1463">
                  <c:v>4.0611111111111109</c:v>
                </c:pt>
                <c:pt idx="1464">
                  <c:v>4.0638888888888856</c:v>
                </c:pt>
                <c:pt idx="1465">
                  <c:v>4.0666666666666664</c:v>
                </c:pt>
                <c:pt idx="1466">
                  <c:v>4.0694444444444464</c:v>
                </c:pt>
                <c:pt idx="1467">
                  <c:v>4.0722222222222424</c:v>
                </c:pt>
                <c:pt idx="1468">
                  <c:v>4.0750000000000002</c:v>
                </c:pt>
                <c:pt idx="1469">
                  <c:v>4.0777777777777775</c:v>
                </c:pt>
                <c:pt idx="1470">
                  <c:v>4.0805555555555255</c:v>
                </c:pt>
                <c:pt idx="1471">
                  <c:v>4.0833333333333739</c:v>
                </c:pt>
                <c:pt idx="1472">
                  <c:v>4.0861111111111112</c:v>
                </c:pt>
                <c:pt idx="1473">
                  <c:v>4.0888888888888886</c:v>
                </c:pt>
                <c:pt idx="1474">
                  <c:v>4.0916666666666694</c:v>
                </c:pt>
                <c:pt idx="1475">
                  <c:v>4.0944444444444441</c:v>
                </c:pt>
                <c:pt idx="1476">
                  <c:v>4.0972222222222223</c:v>
                </c:pt>
                <c:pt idx="1477">
                  <c:v>4.0999999999999996</c:v>
                </c:pt>
                <c:pt idx="1478">
                  <c:v>4.1027777777777645</c:v>
                </c:pt>
                <c:pt idx="1479">
                  <c:v>4.1055555555554939</c:v>
                </c:pt>
                <c:pt idx="1480">
                  <c:v>4.1083333333333334</c:v>
                </c:pt>
                <c:pt idx="1481">
                  <c:v>4.1111111111111107</c:v>
                </c:pt>
                <c:pt idx="1482">
                  <c:v>4.1138888888888845</c:v>
                </c:pt>
                <c:pt idx="1483">
                  <c:v>4.1166666666666663</c:v>
                </c:pt>
                <c:pt idx="1484">
                  <c:v>4.1194444444444454</c:v>
                </c:pt>
                <c:pt idx="1485">
                  <c:v>4.1222222222222218</c:v>
                </c:pt>
                <c:pt idx="1486">
                  <c:v>4.1249999999999645</c:v>
                </c:pt>
                <c:pt idx="1487">
                  <c:v>4.1277777777777231</c:v>
                </c:pt>
                <c:pt idx="1488">
                  <c:v>4.1305555555555138</c:v>
                </c:pt>
                <c:pt idx="1489">
                  <c:v>4.1333333333333524</c:v>
                </c:pt>
                <c:pt idx="1490">
                  <c:v>4.1361111111111111</c:v>
                </c:pt>
                <c:pt idx="1491">
                  <c:v>4.1388888888888875</c:v>
                </c:pt>
                <c:pt idx="1492">
                  <c:v>4.1416666666666684</c:v>
                </c:pt>
                <c:pt idx="1493">
                  <c:v>4.1444444444444448</c:v>
                </c:pt>
                <c:pt idx="1494">
                  <c:v>4.1472222222222221</c:v>
                </c:pt>
                <c:pt idx="1495">
                  <c:v>4.1499999999999995</c:v>
                </c:pt>
                <c:pt idx="1496">
                  <c:v>4.1527777777777342</c:v>
                </c:pt>
                <c:pt idx="1497">
                  <c:v>4.1555555555554875</c:v>
                </c:pt>
                <c:pt idx="1498">
                  <c:v>4.1583333333333332</c:v>
                </c:pt>
                <c:pt idx="1499">
                  <c:v>4.1611111111111105</c:v>
                </c:pt>
                <c:pt idx="1500">
                  <c:v>4.1638888888888745</c:v>
                </c:pt>
                <c:pt idx="1501">
                  <c:v>4.166666666666667</c:v>
                </c:pt>
                <c:pt idx="1502">
                  <c:v>4.1694444444444443</c:v>
                </c:pt>
                <c:pt idx="1503">
                  <c:v>4.1722222222222234</c:v>
                </c:pt>
                <c:pt idx="1504">
                  <c:v>4.1749999999999945</c:v>
                </c:pt>
                <c:pt idx="1505">
                  <c:v>4.1777777777777745</c:v>
                </c:pt>
                <c:pt idx="1506">
                  <c:v>4.1805555555555056</c:v>
                </c:pt>
                <c:pt idx="1507">
                  <c:v>4.1833333333333433</c:v>
                </c:pt>
                <c:pt idx="1508">
                  <c:v>4.1861111111111109</c:v>
                </c:pt>
                <c:pt idx="1509">
                  <c:v>4.1888888888888856</c:v>
                </c:pt>
                <c:pt idx="1510">
                  <c:v>4.1916666666666664</c:v>
                </c:pt>
                <c:pt idx="1511">
                  <c:v>4.1944444444444446</c:v>
                </c:pt>
                <c:pt idx="1512">
                  <c:v>4.197222222222222</c:v>
                </c:pt>
                <c:pt idx="1513">
                  <c:v>4.2</c:v>
                </c:pt>
                <c:pt idx="1514">
                  <c:v>4.2027777777777775</c:v>
                </c:pt>
                <c:pt idx="1515">
                  <c:v>4.2055555555555255</c:v>
                </c:pt>
                <c:pt idx="1516">
                  <c:v>4.2083333333333739</c:v>
                </c:pt>
                <c:pt idx="1517">
                  <c:v>4.2111111111111112</c:v>
                </c:pt>
                <c:pt idx="1518">
                  <c:v>4.2138888888888886</c:v>
                </c:pt>
                <c:pt idx="1519">
                  <c:v>4.2166666666666694</c:v>
                </c:pt>
                <c:pt idx="1520">
                  <c:v>4.2194444444444494</c:v>
                </c:pt>
                <c:pt idx="1521">
                  <c:v>4.2222222222222223</c:v>
                </c:pt>
                <c:pt idx="1522">
                  <c:v>4.2249999999999845</c:v>
                </c:pt>
                <c:pt idx="1523">
                  <c:v>4.2277777777777645</c:v>
                </c:pt>
                <c:pt idx="1524">
                  <c:v>4.2305555555555445</c:v>
                </c:pt>
                <c:pt idx="1525">
                  <c:v>4.2333333333333876</c:v>
                </c:pt>
                <c:pt idx="1526">
                  <c:v>4.2361111111111134</c:v>
                </c:pt>
                <c:pt idx="1527">
                  <c:v>4.2388888888888889</c:v>
                </c:pt>
                <c:pt idx="1528">
                  <c:v>4.2416666666666734</c:v>
                </c:pt>
                <c:pt idx="1529">
                  <c:v>4.2444444444444454</c:v>
                </c:pt>
                <c:pt idx="1530">
                  <c:v>4.2472222222222324</c:v>
                </c:pt>
                <c:pt idx="1531">
                  <c:v>4.25</c:v>
                </c:pt>
                <c:pt idx="1532">
                  <c:v>4.2527777777777755</c:v>
                </c:pt>
                <c:pt idx="1533">
                  <c:v>4.2555555555555138</c:v>
                </c:pt>
                <c:pt idx="1534">
                  <c:v>4.2583333333333524</c:v>
                </c:pt>
                <c:pt idx="1535">
                  <c:v>4.2611111111111111</c:v>
                </c:pt>
                <c:pt idx="1536">
                  <c:v>4.2638888888888875</c:v>
                </c:pt>
                <c:pt idx="1537">
                  <c:v>4.2666666666666684</c:v>
                </c:pt>
                <c:pt idx="1538">
                  <c:v>4.2694444444444484</c:v>
                </c:pt>
                <c:pt idx="1539">
                  <c:v>4.2722222222222523</c:v>
                </c:pt>
                <c:pt idx="1540">
                  <c:v>4.2750000000000004</c:v>
                </c:pt>
                <c:pt idx="1541">
                  <c:v>4.2777777777777777</c:v>
                </c:pt>
                <c:pt idx="1542">
                  <c:v>4.2805555555555355</c:v>
                </c:pt>
                <c:pt idx="1543">
                  <c:v>4.2833333333333803</c:v>
                </c:pt>
                <c:pt idx="1544">
                  <c:v>4.2861111111111114</c:v>
                </c:pt>
                <c:pt idx="1545">
                  <c:v>4.2888888888888888</c:v>
                </c:pt>
                <c:pt idx="1546">
                  <c:v>4.2916666666666714</c:v>
                </c:pt>
                <c:pt idx="1547">
                  <c:v>4.2944444444444443</c:v>
                </c:pt>
                <c:pt idx="1548">
                  <c:v>4.2972222222222234</c:v>
                </c:pt>
                <c:pt idx="1549">
                  <c:v>4.3</c:v>
                </c:pt>
                <c:pt idx="1550">
                  <c:v>4.3027777777777745</c:v>
                </c:pt>
                <c:pt idx="1551">
                  <c:v>4.3055555555555056</c:v>
                </c:pt>
                <c:pt idx="1552">
                  <c:v>4.3083333333333433</c:v>
                </c:pt>
                <c:pt idx="1553">
                  <c:v>4.3111111111111109</c:v>
                </c:pt>
                <c:pt idx="1554">
                  <c:v>4.3138888888888856</c:v>
                </c:pt>
                <c:pt idx="1555">
                  <c:v>4.3166666666666664</c:v>
                </c:pt>
                <c:pt idx="1556">
                  <c:v>4.3194444444444464</c:v>
                </c:pt>
                <c:pt idx="1557">
                  <c:v>4.322222222222222</c:v>
                </c:pt>
                <c:pt idx="1558">
                  <c:v>4.3249999999999655</c:v>
                </c:pt>
                <c:pt idx="1559">
                  <c:v>4.3277777777777278</c:v>
                </c:pt>
                <c:pt idx="1560">
                  <c:v>4.3305555555555255</c:v>
                </c:pt>
                <c:pt idx="1561">
                  <c:v>4.3333333333333739</c:v>
                </c:pt>
                <c:pt idx="1562">
                  <c:v>4.3361111111111112</c:v>
                </c:pt>
                <c:pt idx="1563">
                  <c:v>4.3388888888888886</c:v>
                </c:pt>
                <c:pt idx="1564">
                  <c:v>4.3416666666666694</c:v>
                </c:pt>
                <c:pt idx="1565">
                  <c:v>4.3444444444444441</c:v>
                </c:pt>
                <c:pt idx="1566">
                  <c:v>4.3472222222222223</c:v>
                </c:pt>
                <c:pt idx="1567">
                  <c:v>4.3499999999999996</c:v>
                </c:pt>
                <c:pt idx="1568">
                  <c:v>4.3527777777777645</c:v>
                </c:pt>
                <c:pt idx="1569">
                  <c:v>4.3555555555554939</c:v>
                </c:pt>
                <c:pt idx="1570">
                  <c:v>4.3583333333333334</c:v>
                </c:pt>
                <c:pt idx="1571">
                  <c:v>4.3611111111111107</c:v>
                </c:pt>
                <c:pt idx="1572">
                  <c:v>4.3638888888888845</c:v>
                </c:pt>
                <c:pt idx="1573">
                  <c:v>4.3666666666666663</c:v>
                </c:pt>
                <c:pt idx="1574">
                  <c:v>4.3694444444444454</c:v>
                </c:pt>
                <c:pt idx="1575">
                  <c:v>4.3722222222222324</c:v>
                </c:pt>
                <c:pt idx="1576">
                  <c:v>4.375</c:v>
                </c:pt>
                <c:pt idx="1577">
                  <c:v>4.3777777777777755</c:v>
                </c:pt>
                <c:pt idx="1578">
                  <c:v>4.3805555555555138</c:v>
                </c:pt>
                <c:pt idx="1579">
                  <c:v>4.3833333333333524</c:v>
                </c:pt>
                <c:pt idx="1580">
                  <c:v>4.3861111111111111</c:v>
                </c:pt>
                <c:pt idx="1581">
                  <c:v>4.3888888888888875</c:v>
                </c:pt>
                <c:pt idx="1582">
                  <c:v>4.3916666666666684</c:v>
                </c:pt>
                <c:pt idx="1583">
                  <c:v>4.3944444444444448</c:v>
                </c:pt>
                <c:pt idx="1584">
                  <c:v>4.3972222222222221</c:v>
                </c:pt>
                <c:pt idx="1585">
                  <c:v>4.4000000000000004</c:v>
                </c:pt>
                <c:pt idx="1586">
                  <c:v>4.4027777777777777</c:v>
                </c:pt>
                <c:pt idx="1587">
                  <c:v>4.4055555555555355</c:v>
                </c:pt>
                <c:pt idx="1588">
                  <c:v>4.4083333333333803</c:v>
                </c:pt>
                <c:pt idx="1589">
                  <c:v>4.4111111111111114</c:v>
                </c:pt>
                <c:pt idx="1590">
                  <c:v>4.4138888888888888</c:v>
                </c:pt>
                <c:pt idx="1591">
                  <c:v>4.4166666666666714</c:v>
                </c:pt>
                <c:pt idx="1592">
                  <c:v>4.4194444444444514</c:v>
                </c:pt>
                <c:pt idx="1593">
                  <c:v>4.4222222222222234</c:v>
                </c:pt>
                <c:pt idx="1594">
                  <c:v>4.4249999999999945</c:v>
                </c:pt>
                <c:pt idx="1595">
                  <c:v>4.4277777777777745</c:v>
                </c:pt>
                <c:pt idx="1596">
                  <c:v>4.4305555555555545</c:v>
                </c:pt>
                <c:pt idx="1597">
                  <c:v>4.433333333333394</c:v>
                </c:pt>
                <c:pt idx="1598">
                  <c:v>4.4361111111111526</c:v>
                </c:pt>
                <c:pt idx="1599">
                  <c:v>4.4388888888888891</c:v>
                </c:pt>
                <c:pt idx="1600">
                  <c:v>4.4416666666666824</c:v>
                </c:pt>
                <c:pt idx="1601">
                  <c:v>4.4444444444444464</c:v>
                </c:pt>
                <c:pt idx="1602">
                  <c:v>4.4472222222222424</c:v>
                </c:pt>
                <c:pt idx="1603">
                  <c:v>4.45</c:v>
                </c:pt>
                <c:pt idx="1604">
                  <c:v>4.4527777777777775</c:v>
                </c:pt>
                <c:pt idx="1605">
                  <c:v>4.4555555555555255</c:v>
                </c:pt>
                <c:pt idx="1606">
                  <c:v>4.4583333333333739</c:v>
                </c:pt>
                <c:pt idx="1607">
                  <c:v>4.4611111111111112</c:v>
                </c:pt>
                <c:pt idx="1608">
                  <c:v>4.4638888888888886</c:v>
                </c:pt>
                <c:pt idx="1609">
                  <c:v>4.4666666666666694</c:v>
                </c:pt>
                <c:pt idx="1610">
                  <c:v>4.4694444444444494</c:v>
                </c:pt>
                <c:pt idx="1611">
                  <c:v>4.4722222222222534</c:v>
                </c:pt>
                <c:pt idx="1612">
                  <c:v>4.4749999999999996</c:v>
                </c:pt>
                <c:pt idx="1613">
                  <c:v>4.4777777777777779</c:v>
                </c:pt>
                <c:pt idx="1614">
                  <c:v>4.4805555555555445</c:v>
                </c:pt>
                <c:pt idx="1615">
                  <c:v>4.4833333333333876</c:v>
                </c:pt>
                <c:pt idx="1616">
                  <c:v>4.4861111111111134</c:v>
                </c:pt>
                <c:pt idx="1617">
                  <c:v>4.4888888888888889</c:v>
                </c:pt>
                <c:pt idx="1618">
                  <c:v>4.4916666666666734</c:v>
                </c:pt>
                <c:pt idx="1619">
                  <c:v>4.4944444444444454</c:v>
                </c:pt>
                <c:pt idx="1620">
                  <c:v>4.4972222222222324</c:v>
                </c:pt>
                <c:pt idx="1621">
                  <c:v>4.5</c:v>
                </c:pt>
                <c:pt idx="1622">
                  <c:v>4.5027777777777755</c:v>
                </c:pt>
                <c:pt idx="1623">
                  <c:v>4.5055555555555138</c:v>
                </c:pt>
                <c:pt idx="1624">
                  <c:v>4.5083333333333524</c:v>
                </c:pt>
                <c:pt idx="1625">
                  <c:v>4.5111111111111111</c:v>
                </c:pt>
                <c:pt idx="1626">
                  <c:v>4.5138888888888875</c:v>
                </c:pt>
                <c:pt idx="1627">
                  <c:v>4.5166666666666684</c:v>
                </c:pt>
                <c:pt idx="1628">
                  <c:v>4.5194444444444484</c:v>
                </c:pt>
                <c:pt idx="1629">
                  <c:v>4.5222222222222221</c:v>
                </c:pt>
                <c:pt idx="1630">
                  <c:v>4.5249999999999755</c:v>
                </c:pt>
                <c:pt idx="1631">
                  <c:v>4.5277777777777342</c:v>
                </c:pt>
                <c:pt idx="1632">
                  <c:v>4.5305555555555355</c:v>
                </c:pt>
                <c:pt idx="1633">
                  <c:v>4.5333333333333803</c:v>
                </c:pt>
                <c:pt idx="1634">
                  <c:v>4.5361111111111114</c:v>
                </c:pt>
                <c:pt idx="1635">
                  <c:v>4.5388888888888888</c:v>
                </c:pt>
                <c:pt idx="1636">
                  <c:v>4.5416666666666714</c:v>
                </c:pt>
                <c:pt idx="1637">
                  <c:v>4.5444444444444443</c:v>
                </c:pt>
                <c:pt idx="1638">
                  <c:v>4.5472222222222234</c:v>
                </c:pt>
                <c:pt idx="1639">
                  <c:v>4.55</c:v>
                </c:pt>
                <c:pt idx="1640">
                  <c:v>4.5527777777777745</c:v>
                </c:pt>
                <c:pt idx="1641">
                  <c:v>4.5555555555555056</c:v>
                </c:pt>
                <c:pt idx="1642">
                  <c:v>4.5583333333333433</c:v>
                </c:pt>
                <c:pt idx="1643">
                  <c:v>4.5611111111111109</c:v>
                </c:pt>
                <c:pt idx="1644">
                  <c:v>4.5638888888888856</c:v>
                </c:pt>
                <c:pt idx="1645">
                  <c:v>4.5666666666666664</c:v>
                </c:pt>
                <c:pt idx="1646">
                  <c:v>4.5694444444444464</c:v>
                </c:pt>
                <c:pt idx="1647">
                  <c:v>4.5722222222222424</c:v>
                </c:pt>
                <c:pt idx="1648">
                  <c:v>4.5750000000000002</c:v>
                </c:pt>
                <c:pt idx="1649">
                  <c:v>4.5777777777777775</c:v>
                </c:pt>
                <c:pt idx="1650">
                  <c:v>4.5805555555555255</c:v>
                </c:pt>
                <c:pt idx="1651">
                  <c:v>4.5833333333333739</c:v>
                </c:pt>
                <c:pt idx="1652">
                  <c:v>4.5861111111111112</c:v>
                </c:pt>
                <c:pt idx="1653">
                  <c:v>4.5888888888888886</c:v>
                </c:pt>
                <c:pt idx="1654">
                  <c:v>4.5916666666666694</c:v>
                </c:pt>
                <c:pt idx="1655">
                  <c:v>4.5944444444444441</c:v>
                </c:pt>
                <c:pt idx="1656">
                  <c:v>4.5972222222222223</c:v>
                </c:pt>
                <c:pt idx="1657">
                  <c:v>4.5999999999999996</c:v>
                </c:pt>
                <c:pt idx="1658">
                  <c:v>4.6027777777777645</c:v>
                </c:pt>
                <c:pt idx="1659">
                  <c:v>4.6055555555554939</c:v>
                </c:pt>
                <c:pt idx="1660">
                  <c:v>4.6083333333333334</c:v>
                </c:pt>
                <c:pt idx="1661">
                  <c:v>4.6111111111111107</c:v>
                </c:pt>
                <c:pt idx="1662">
                  <c:v>4.6138888888888845</c:v>
                </c:pt>
                <c:pt idx="1663">
                  <c:v>4.6166666666666663</c:v>
                </c:pt>
                <c:pt idx="1664">
                  <c:v>4.6194444444444454</c:v>
                </c:pt>
                <c:pt idx="1665">
                  <c:v>4.6222222222222218</c:v>
                </c:pt>
                <c:pt idx="1666">
                  <c:v>4.6249999999999645</c:v>
                </c:pt>
                <c:pt idx="1667">
                  <c:v>4.6277777777777231</c:v>
                </c:pt>
                <c:pt idx="1668">
                  <c:v>4.6305555555555138</c:v>
                </c:pt>
                <c:pt idx="1669">
                  <c:v>4.6333333333333524</c:v>
                </c:pt>
                <c:pt idx="1670">
                  <c:v>4.6361111111111111</c:v>
                </c:pt>
                <c:pt idx="1671">
                  <c:v>4.6388888888888875</c:v>
                </c:pt>
                <c:pt idx="1672">
                  <c:v>4.6416666666666684</c:v>
                </c:pt>
                <c:pt idx="1673">
                  <c:v>4.6444444444444448</c:v>
                </c:pt>
                <c:pt idx="1674">
                  <c:v>4.6472222222222221</c:v>
                </c:pt>
                <c:pt idx="1675">
                  <c:v>4.6499999999999995</c:v>
                </c:pt>
                <c:pt idx="1676">
                  <c:v>4.6527777777777342</c:v>
                </c:pt>
                <c:pt idx="1677">
                  <c:v>4.6555555555554875</c:v>
                </c:pt>
                <c:pt idx="1678">
                  <c:v>4.6583333333333332</c:v>
                </c:pt>
                <c:pt idx="1679">
                  <c:v>4.6611111111111105</c:v>
                </c:pt>
                <c:pt idx="1680">
                  <c:v>4.6638888888888745</c:v>
                </c:pt>
                <c:pt idx="1681">
                  <c:v>4.666666666666667</c:v>
                </c:pt>
                <c:pt idx="1682">
                  <c:v>4.6694444444444443</c:v>
                </c:pt>
                <c:pt idx="1683">
                  <c:v>4.6722222222222234</c:v>
                </c:pt>
                <c:pt idx="1684">
                  <c:v>4.6749999999999945</c:v>
                </c:pt>
                <c:pt idx="1685">
                  <c:v>4.6777777777777745</c:v>
                </c:pt>
                <c:pt idx="1686">
                  <c:v>4.6805555555555056</c:v>
                </c:pt>
                <c:pt idx="1687">
                  <c:v>4.6833333333333433</c:v>
                </c:pt>
                <c:pt idx="1688">
                  <c:v>4.6861111111111109</c:v>
                </c:pt>
                <c:pt idx="1689">
                  <c:v>4.6888888888888856</c:v>
                </c:pt>
                <c:pt idx="1690">
                  <c:v>4.6916666666666664</c:v>
                </c:pt>
                <c:pt idx="1691">
                  <c:v>4.6944444444444446</c:v>
                </c:pt>
                <c:pt idx="1692">
                  <c:v>4.697222222222222</c:v>
                </c:pt>
                <c:pt idx="1693">
                  <c:v>4.7</c:v>
                </c:pt>
                <c:pt idx="1694">
                  <c:v>4.7027777777777775</c:v>
                </c:pt>
                <c:pt idx="1695">
                  <c:v>4.7055555555555255</c:v>
                </c:pt>
                <c:pt idx="1696">
                  <c:v>4.7083333333333739</c:v>
                </c:pt>
                <c:pt idx="1697">
                  <c:v>4.7111111111111112</c:v>
                </c:pt>
                <c:pt idx="1698">
                  <c:v>4.7138888888888886</c:v>
                </c:pt>
                <c:pt idx="1699">
                  <c:v>4.7166666666666694</c:v>
                </c:pt>
                <c:pt idx="1700">
                  <c:v>4.7194444444444494</c:v>
                </c:pt>
                <c:pt idx="1701">
                  <c:v>4.7222222222222223</c:v>
                </c:pt>
                <c:pt idx="1702">
                  <c:v>4.7249999999999845</c:v>
                </c:pt>
                <c:pt idx="1703">
                  <c:v>4.7277777777777645</c:v>
                </c:pt>
                <c:pt idx="1704">
                  <c:v>4.7305555555555445</c:v>
                </c:pt>
                <c:pt idx="1705">
                  <c:v>4.7333333333333876</c:v>
                </c:pt>
                <c:pt idx="1706">
                  <c:v>4.7361111111111134</c:v>
                </c:pt>
                <c:pt idx="1707">
                  <c:v>4.7388888888888889</c:v>
                </c:pt>
                <c:pt idx="1708">
                  <c:v>4.7416666666666734</c:v>
                </c:pt>
                <c:pt idx="1709">
                  <c:v>4.7444444444444454</c:v>
                </c:pt>
                <c:pt idx="1710">
                  <c:v>4.7472222222222324</c:v>
                </c:pt>
                <c:pt idx="1711">
                  <c:v>4.75</c:v>
                </c:pt>
                <c:pt idx="1712">
                  <c:v>4.7527777777777755</c:v>
                </c:pt>
                <c:pt idx="1713">
                  <c:v>4.7555555555555138</c:v>
                </c:pt>
                <c:pt idx="1714">
                  <c:v>4.7583333333333524</c:v>
                </c:pt>
                <c:pt idx="1715">
                  <c:v>4.7611111111111111</c:v>
                </c:pt>
                <c:pt idx="1716">
                  <c:v>4.7638888888888875</c:v>
                </c:pt>
                <c:pt idx="1717">
                  <c:v>4.7666666666666684</c:v>
                </c:pt>
                <c:pt idx="1718">
                  <c:v>4.7694444444444484</c:v>
                </c:pt>
                <c:pt idx="1719">
                  <c:v>4.7722222222222523</c:v>
                </c:pt>
                <c:pt idx="1720">
                  <c:v>4.7750000000000004</c:v>
                </c:pt>
                <c:pt idx="1721">
                  <c:v>4.7777777777777777</c:v>
                </c:pt>
                <c:pt idx="1722">
                  <c:v>4.7805555555555355</c:v>
                </c:pt>
                <c:pt idx="1723">
                  <c:v>4.7833333333333803</c:v>
                </c:pt>
                <c:pt idx="1724">
                  <c:v>4.7861111111111114</c:v>
                </c:pt>
                <c:pt idx="1725">
                  <c:v>4.7888888888888888</c:v>
                </c:pt>
                <c:pt idx="1726">
                  <c:v>4.7916666666666714</c:v>
                </c:pt>
                <c:pt idx="1727">
                  <c:v>4.7944444444444443</c:v>
                </c:pt>
                <c:pt idx="1728">
                  <c:v>4.7972222222222234</c:v>
                </c:pt>
                <c:pt idx="1729">
                  <c:v>4.8</c:v>
                </c:pt>
                <c:pt idx="1730">
                  <c:v>4.8027777777777745</c:v>
                </c:pt>
                <c:pt idx="1731">
                  <c:v>4.8055555555555056</c:v>
                </c:pt>
                <c:pt idx="1732">
                  <c:v>4.8083333333333433</c:v>
                </c:pt>
                <c:pt idx="1733">
                  <c:v>4.8111111111111109</c:v>
                </c:pt>
                <c:pt idx="1734">
                  <c:v>4.8138888888888856</c:v>
                </c:pt>
                <c:pt idx="1735">
                  <c:v>4.8166666666666664</c:v>
                </c:pt>
                <c:pt idx="1736">
                  <c:v>4.8194444444444464</c:v>
                </c:pt>
                <c:pt idx="1737">
                  <c:v>4.822222222222222</c:v>
                </c:pt>
                <c:pt idx="1738">
                  <c:v>4.8249999999999655</c:v>
                </c:pt>
                <c:pt idx="1739">
                  <c:v>4.8277777777777278</c:v>
                </c:pt>
                <c:pt idx="1740">
                  <c:v>4.8305555555555255</c:v>
                </c:pt>
                <c:pt idx="1741">
                  <c:v>4.8333333333333739</c:v>
                </c:pt>
                <c:pt idx="1742">
                  <c:v>4.8361111111111112</c:v>
                </c:pt>
                <c:pt idx="1743">
                  <c:v>4.8388888888888886</c:v>
                </c:pt>
                <c:pt idx="1744">
                  <c:v>4.8416666666666694</c:v>
                </c:pt>
                <c:pt idx="1745">
                  <c:v>4.8444444444444441</c:v>
                </c:pt>
                <c:pt idx="1746">
                  <c:v>4.8472222222222223</c:v>
                </c:pt>
                <c:pt idx="1747">
                  <c:v>4.8499999999999996</c:v>
                </c:pt>
                <c:pt idx="1748">
                  <c:v>4.8527777777777645</c:v>
                </c:pt>
                <c:pt idx="1749">
                  <c:v>4.8555555555554939</c:v>
                </c:pt>
                <c:pt idx="1750">
                  <c:v>4.8583333333333334</c:v>
                </c:pt>
                <c:pt idx="1751">
                  <c:v>4.8611111111111107</c:v>
                </c:pt>
                <c:pt idx="1752">
                  <c:v>4.8638888888888845</c:v>
                </c:pt>
                <c:pt idx="1753">
                  <c:v>4.8666666666666663</c:v>
                </c:pt>
                <c:pt idx="1754">
                  <c:v>4.8694444444444454</c:v>
                </c:pt>
                <c:pt idx="1755">
                  <c:v>4.8722222222222324</c:v>
                </c:pt>
                <c:pt idx="1756">
                  <c:v>4.875</c:v>
                </c:pt>
                <c:pt idx="1757">
                  <c:v>4.8777777777777755</c:v>
                </c:pt>
                <c:pt idx="1758">
                  <c:v>4.8805555555555138</c:v>
                </c:pt>
                <c:pt idx="1759">
                  <c:v>4.8833333333333524</c:v>
                </c:pt>
                <c:pt idx="1760">
                  <c:v>4.8861111111111111</c:v>
                </c:pt>
                <c:pt idx="1761">
                  <c:v>4.8888888888888875</c:v>
                </c:pt>
                <c:pt idx="1762">
                  <c:v>4.8916666666666684</c:v>
                </c:pt>
                <c:pt idx="1763">
                  <c:v>4.8944444444444448</c:v>
                </c:pt>
                <c:pt idx="1764">
                  <c:v>4.8972222222222221</c:v>
                </c:pt>
                <c:pt idx="1765">
                  <c:v>4.9000000000000004</c:v>
                </c:pt>
                <c:pt idx="1766">
                  <c:v>4.9027777777777777</c:v>
                </c:pt>
                <c:pt idx="1767">
                  <c:v>4.9055555555555355</c:v>
                </c:pt>
                <c:pt idx="1768">
                  <c:v>4.9083333333333803</c:v>
                </c:pt>
                <c:pt idx="1769">
                  <c:v>4.9111111111111114</c:v>
                </c:pt>
                <c:pt idx="1770">
                  <c:v>4.9138888888888888</c:v>
                </c:pt>
                <c:pt idx="1771">
                  <c:v>4.9166666666666714</c:v>
                </c:pt>
                <c:pt idx="1772">
                  <c:v>4.9194444444444514</c:v>
                </c:pt>
                <c:pt idx="1773">
                  <c:v>4.9222222222222234</c:v>
                </c:pt>
                <c:pt idx="1774">
                  <c:v>4.9249999999999945</c:v>
                </c:pt>
                <c:pt idx="1775">
                  <c:v>4.9277777777777745</c:v>
                </c:pt>
                <c:pt idx="1776">
                  <c:v>4.9305555555555545</c:v>
                </c:pt>
                <c:pt idx="1777">
                  <c:v>4.933333333333394</c:v>
                </c:pt>
                <c:pt idx="1778">
                  <c:v>4.9361111111111526</c:v>
                </c:pt>
                <c:pt idx="1779">
                  <c:v>4.9388888888888891</c:v>
                </c:pt>
                <c:pt idx="1780">
                  <c:v>4.9416666666666824</c:v>
                </c:pt>
                <c:pt idx="1781">
                  <c:v>4.9444444444444464</c:v>
                </c:pt>
                <c:pt idx="1782">
                  <c:v>4.9472222222222424</c:v>
                </c:pt>
                <c:pt idx="1783">
                  <c:v>4.95</c:v>
                </c:pt>
                <c:pt idx="1784">
                  <c:v>4.9527777777777775</c:v>
                </c:pt>
                <c:pt idx="1785">
                  <c:v>4.9555555555555255</c:v>
                </c:pt>
                <c:pt idx="1786">
                  <c:v>4.9583333333333739</c:v>
                </c:pt>
                <c:pt idx="1787">
                  <c:v>4.9611111111111112</c:v>
                </c:pt>
                <c:pt idx="1788">
                  <c:v>4.9638888888888886</c:v>
                </c:pt>
                <c:pt idx="1789">
                  <c:v>4.9666666666666694</c:v>
                </c:pt>
                <c:pt idx="1790">
                  <c:v>4.9694444444444494</c:v>
                </c:pt>
                <c:pt idx="1791">
                  <c:v>4.9722222222222534</c:v>
                </c:pt>
                <c:pt idx="1792">
                  <c:v>4.9749999999999996</c:v>
                </c:pt>
                <c:pt idx="1793">
                  <c:v>4.9777777777777779</c:v>
                </c:pt>
                <c:pt idx="1794">
                  <c:v>4.9805555555555445</c:v>
                </c:pt>
                <c:pt idx="1795">
                  <c:v>4.9833333333333876</c:v>
                </c:pt>
                <c:pt idx="1796">
                  <c:v>4.9861111111111134</c:v>
                </c:pt>
                <c:pt idx="1797">
                  <c:v>4.9888888888888889</c:v>
                </c:pt>
                <c:pt idx="1798">
                  <c:v>4.9916666666666734</c:v>
                </c:pt>
                <c:pt idx="1799">
                  <c:v>4.9944444444444454</c:v>
                </c:pt>
                <c:pt idx="1800">
                  <c:v>4.9972222222222324</c:v>
                </c:pt>
                <c:pt idx="1801">
                  <c:v>5</c:v>
                </c:pt>
                <c:pt idx="1802">
                  <c:v>5.0027777777777755</c:v>
                </c:pt>
                <c:pt idx="1803">
                  <c:v>5.0055555555555138</c:v>
                </c:pt>
                <c:pt idx="1804">
                  <c:v>5.0083333333333524</c:v>
                </c:pt>
                <c:pt idx="1805">
                  <c:v>5.0111111111111111</c:v>
                </c:pt>
                <c:pt idx="1806">
                  <c:v>5.0138888888888875</c:v>
                </c:pt>
                <c:pt idx="1807">
                  <c:v>5.0166666666666684</c:v>
                </c:pt>
                <c:pt idx="1808">
                  <c:v>5.0194444444444484</c:v>
                </c:pt>
                <c:pt idx="1809">
                  <c:v>5.0222222222222221</c:v>
                </c:pt>
                <c:pt idx="1810">
                  <c:v>5.0249999999999755</c:v>
                </c:pt>
                <c:pt idx="1811">
                  <c:v>5.0277777777777342</c:v>
                </c:pt>
                <c:pt idx="1812">
                  <c:v>5.0305555555555355</c:v>
                </c:pt>
                <c:pt idx="1813">
                  <c:v>5.0333333333333803</c:v>
                </c:pt>
                <c:pt idx="1814">
                  <c:v>5.0361111111111114</c:v>
                </c:pt>
                <c:pt idx="1815">
                  <c:v>5.0388888888888888</c:v>
                </c:pt>
                <c:pt idx="1816">
                  <c:v>5.0416666666666714</c:v>
                </c:pt>
                <c:pt idx="1817">
                  <c:v>5.0444444444444443</c:v>
                </c:pt>
                <c:pt idx="1818">
                  <c:v>5.0472222222222234</c:v>
                </c:pt>
                <c:pt idx="1819">
                  <c:v>5.05</c:v>
                </c:pt>
                <c:pt idx="1820">
                  <c:v>5.0527777777777745</c:v>
                </c:pt>
                <c:pt idx="1821">
                  <c:v>5.0555555555555056</c:v>
                </c:pt>
                <c:pt idx="1822">
                  <c:v>5.0583333333333433</c:v>
                </c:pt>
                <c:pt idx="1823">
                  <c:v>5.0611111111111109</c:v>
                </c:pt>
                <c:pt idx="1824">
                  <c:v>5.0638888888888856</c:v>
                </c:pt>
                <c:pt idx="1825">
                  <c:v>5.0666666666666664</c:v>
                </c:pt>
                <c:pt idx="1826">
                  <c:v>5.0694444444444464</c:v>
                </c:pt>
                <c:pt idx="1827">
                  <c:v>5.0722222222222424</c:v>
                </c:pt>
                <c:pt idx="1828">
                  <c:v>5.0750000000000002</c:v>
                </c:pt>
                <c:pt idx="1829">
                  <c:v>5.0777777777777775</c:v>
                </c:pt>
                <c:pt idx="1830">
                  <c:v>5.0805555555555255</c:v>
                </c:pt>
                <c:pt idx="1831">
                  <c:v>5.0833333333333739</c:v>
                </c:pt>
                <c:pt idx="1832">
                  <c:v>5.0861111111111112</c:v>
                </c:pt>
                <c:pt idx="1833">
                  <c:v>5.0888888888888886</c:v>
                </c:pt>
                <c:pt idx="1834">
                  <c:v>5.0916666666666694</c:v>
                </c:pt>
                <c:pt idx="1835">
                  <c:v>5.0944444444444441</c:v>
                </c:pt>
                <c:pt idx="1836">
                  <c:v>5.0972222222222223</c:v>
                </c:pt>
                <c:pt idx="1837">
                  <c:v>5.0999999999999996</c:v>
                </c:pt>
                <c:pt idx="1838">
                  <c:v>5.1027777777777645</c:v>
                </c:pt>
                <c:pt idx="1839">
                  <c:v>5.1055555555554939</c:v>
                </c:pt>
                <c:pt idx="1840">
                  <c:v>5.1083333333333334</c:v>
                </c:pt>
                <c:pt idx="1841">
                  <c:v>5.1111111111111107</c:v>
                </c:pt>
                <c:pt idx="1842">
                  <c:v>5.1138888888888845</c:v>
                </c:pt>
                <c:pt idx="1843">
                  <c:v>5.1166666666666663</c:v>
                </c:pt>
                <c:pt idx="1844">
                  <c:v>5.1194444444444454</c:v>
                </c:pt>
                <c:pt idx="1845">
                  <c:v>5.1222222222222218</c:v>
                </c:pt>
                <c:pt idx="1846">
                  <c:v>5.1249999999999645</c:v>
                </c:pt>
                <c:pt idx="1847">
                  <c:v>5.1277777777777231</c:v>
                </c:pt>
                <c:pt idx="1848">
                  <c:v>5.1305555555555138</c:v>
                </c:pt>
                <c:pt idx="1849">
                  <c:v>5.1333333333333524</c:v>
                </c:pt>
                <c:pt idx="1850">
                  <c:v>5.1361111111111111</c:v>
                </c:pt>
                <c:pt idx="1851">
                  <c:v>5.1388888888888875</c:v>
                </c:pt>
                <c:pt idx="1852">
                  <c:v>5.1416666666666684</c:v>
                </c:pt>
                <c:pt idx="1853">
                  <c:v>5.1444444444444448</c:v>
                </c:pt>
                <c:pt idx="1854">
                  <c:v>5.1472222222222221</c:v>
                </c:pt>
                <c:pt idx="1855">
                  <c:v>5.1499999999999995</c:v>
                </c:pt>
                <c:pt idx="1856">
                  <c:v>5.1527777777777342</c:v>
                </c:pt>
                <c:pt idx="1857">
                  <c:v>5.1555555555554875</c:v>
                </c:pt>
                <c:pt idx="1858">
                  <c:v>5.1583333333333332</c:v>
                </c:pt>
                <c:pt idx="1859">
                  <c:v>5.1611111111111105</c:v>
                </c:pt>
                <c:pt idx="1860">
                  <c:v>5.1638888888888745</c:v>
                </c:pt>
                <c:pt idx="1861">
                  <c:v>5.166666666666667</c:v>
                </c:pt>
                <c:pt idx="1862">
                  <c:v>5.1694444444444443</c:v>
                </c:pt>
                <c:pt idx="1863">
                  <c:v>5.1722222222222234</c:v>
                </c:pt>
                <c:pt idx="1864">
                  <c:v>5.1749999999999945</c:v>
                </c:pt>
                <c:pt idx="1865">
                  <c:v>5.1777777777777745</c:v>
                </c:pt>
                <c:pt idx="1866">
                  <c:v>5.1805555555555056</c:v>
                </c:pt>
                <c:pt idx="1867">
                  <c:v>5.1833333333333433</c:v>
                </c:pt>
                <c:pt idx="1868">
                  <c:v>5.1861111111111109</c:v>
                </c:pt>
                <c:pt idx="1869">
                  <c:v>5.1888888888888856</c:v>
                </c:pt>
                <c:pt idx="1870">
                  <c:v>5.1916666666666664</c:v>
                </c:pt>
                <c:pt idx="1871">
                  <c:v>5.1944444444444446</c:v>
                </c:pt>
                <c:pt idx="1872">
                  <c:v>5.197222222222222</c:v>
                </c:pt>
                <c:pt idx="1873">
                  <c:v>5.2</c:v>
                </c:pt>
                <c:pt idx="1874">
                  <c:v>5.2027777777777775</c:v>
                </c:pt>
                <c:pt idx="1875">
                  <c:v>5.2055555555555255</c:v>
                </c:pt>
                <c:pt idx="1876">
                  <c:v>5.2083333333333739</c:v>
                </c:pt>
                <c:pt idx="1877">
                  <c:v>5.2111111111111112</c:v>
                </c:pt>
                <c:pt idx="1878">
                  <c:v>5.2138888888888886</c:v>
                </c:pt>
                <c:pt idx="1879">
                  <c:v>5.2166666666666694</c:v>
                </c:pt>
                <c:pt idx="1880">
                  <c:v>5.2194444444444494</c:v>
                </c:pt>
                <c:pt idx="1881">
                  <c:v>5.2222222222222223</c:v>
                </c:pt>
                <c:pt idx="1882">
                  <c:v>5.2249999999999845</c:v>
                </c:pt>
                <c:pt idx="1883">
                  <c:v>5.2277777777777645</c:v>
                </c:pt>
                <c:pt idx="1884">
                  <c:v>5.2305555555555445</c:v>
                </c:pt>
                <c:pt idx="1885">
                  <c:v>5.2333333333333876</c:v>
                </c:pt>
                <c:pt idx="1886">
                  <c:v>5.2361111111111134</c:v>
                </c:pt>
                <c:pt idx="1887">
                  <c:v>5.2388888888888889</c:v>
                </c:pt>
                <c:pt idx="1888">
                  <c:v>5.2416666666666734</c:v>
                </c:pt>
                <c:pt idx="1889">
                  <c:v>5.2444444444444454</c:v>
                </c:pt>
                <c:pt idx="1890">
                  <c:v>5.2472222222222324</c:v>
                </c:pt>
                <c:pt idx="1891">
                  <c:v>5.25</c:v>
                </c:pt>
                <c:pt idx="1892">
                  <c:v>5.2527777777777755</c:v>
                </c:pt>
                <c:pt idx="1893">
                  <c:v>5.2555555555555138</c:v>
                </c:pt>
                <c:pt idx="1894">
                  <c:v>5.2583333333333524</c:v>
                </c:pt>
                <c:pt idx="1895">
                  <c:v>5.2611111111111111</c:v>
                </c:pt>
                <c:pt idx="1896">
                  <c:v>5.2638888888888875</c:v>
                </c:pt>
                <c:pt idx="1897">
                  <c:v>5.2666666666666684</c:v>
                </c:pt>
                <c:pt idx="1898">
                  <c:v>5.2694444444444484</c:v>
                </c:pt>
                <c:pt idx="1899">
                  <c:v>5.2722222222222523</c:v>
                </c:pt>
                <c:pt idx="1900">
                  <c:v>5.2750000000000004</c:v>
                </c:pt>
                <c:pt idx="1901">
                  <c:v>5.2777777777777777</c:v>
                </c:pt>
                <c:pt idx="1902">
                  <c:v>5.2805555555555355</c:v>
                </c:pt>
                <c:pt idx="1903">
                  <c:v>5.2833333333333803</c:v>
                </c:pt>
                <c:pt idx="1904">
                  <c:v>5.2861111111111114</c:v>
                </c:pt>
                <c:pt idx="1905">
                  <c:v>5.2888888888888888</c:v>
                </c:pt>
                <c:pt idx="1906">
                  <c:v>5.2916666666666714</c:v>
                </c:pt>
                <c:pt idx="1907">
                  <c:v>5.2944444444444443</c:v>
                </c:pt>
                <c:pt idx="1908">
                  <c:v>5.2972222222222234</c:v>
                </c:pt>
                <c:pt idx="1909">
                  <c:v>5.3</c:v>
                </c:pt>
                <c:pt idx="1910">
                  <c:v>5.3027777777777745</c:v>
                </c:pt>
                <c:pt idx="1911">
                  <c:v>5.3055555555555056</c:v>
                </c:pt>
                <c:pt idx="1912">
                  <c:v>5.3083333333333433</c:v>
                </c:pt>
                <c:pt idx="1913">
                  <c:v>5.3111111111111109</c:v>
                </c:pt>
                <c:pt idx="1914">
                  <c:v>5.3138888888888856</c:v>
                </c:pt>
                <c:pt idx="1915">
                  <c:v>5.3166666666666664</c:v>
                </c:pt>
                <c:pt idx="1916">
                  <c:v>5.3194444444444464</c:v>
                </c:pt>
                <c:pt idx="1917">
                  <c:v>5.322222222222222</c:v>
                </c:pt>
                <c:pt idx="1918">
                  <c:v>5.3249999999999655</c:v>
                </c:pt>
                <c:pt idx="1919">
                  <c:v>5.3277777777777278</c:v>
                </c:pt>
                <c:pt idx="1920">
                  <c:v>5.3305555555555255</c:v>
                </c:pt>
                <c:pt idx="1921">
                  <c:v>5.3333333333333739</c:v>
                </c:pt>
                <c:pt idx="1922">
                  <c:v>5.3361111111111112</c:v>
                </c:pt>
                <c:pt idx="1923">
                  <c:v>5.3388888888888886</c:v>
                </c:pt>
                <c:pt idx="1924">
                  <c:v>5.3416666666666694</c:v>
                </c:pt>
                <c:pt idx="1925">
                  <c:v>5.3444444444444441</c:v>
                </c:pt>
                <c:pt idx="1926">
                  <c:v>5.3472222222222223</c:v>
                </c:pt>
                <c:pt idx="1927">
                  <c:v>5.35</c:v>
                </c:pt>
                <c:pt idx="1928">
                  <c:v>5.3527777777777645</c:v>
                </c:pt>
                <c:pt idx="1929">
                  <c:v>5.3555555555554939</c:v>
                </c:pt>
                <c:pt idx="1930">
                  <c:v>5.3583333333333334</c:v>
                </c:pt>
                <c:pt idx="1931">
                  <c:v>5.3611111111111107</c:v>
                </c:pt>
                <c:pt idx="1932">
                  <c:v>5.3638888888888845</c:v>
                </c:pt>
                <c:pt idx="1933">
                  <c:v>5.3666666666666663</c:v>
                </c:pt>
                <c:pt idx="1934">
                  <c:v>5.3694444444444454</c:v>
                </c:pt>
                <c:pt idx="1935">
                  <c:v>5.3722222222222324</c:v>
                </c:pt>
                <c:pt idx="1936">
                  <c:v>5.375</c:v>
                </c:pt>
                <c:pt idx="1937">
                  <c:v>5.3777777777777755</c:v>
                </c:pt>
                <c:pt idx="1938">
                  <c:v>5.3805555555555138</c:v>
                </c:pt>
                <c:pt idx="1939">
                  <c:v>5.3833333333333524</c:v>
                </c:pt>
                <c:pt idx="1940">
                  <c:v>5.3861111111111111</c:v>
                </c:pt>
                <c:pt idx="1941">
                  <c:v>5.3888888888888875</c:v>
                </c:pt>
                <c:pt idx="1942">
                  <c:v>5.3916666666666684</c:v>
                </c:pt>
                <c:pt idx="1943">
                  <c:v>5.3944444444444448</c:v>
                </c:pt>
                <c:pt idx="1944">
                  <c:v>5.3972222222222221</c:v>
                </c:pt>
                <c:pt idx="1945">
                  <c:v>5.4</c:v>
                </c:pt>
                <c:pt idx="1946">
                  <c:v>5.4027777777777777</c:v>
                </c:pt>
                <c:pt idx="1947">
                  <c:v>5.4055555555555355</c:v>
                </c:pt>
                <c:pt idx="1948">
                  <c:v>5.4083333333333803</c:v>
                </c:pt>
                <c:pt idx="1949">
                  <c:v>5.4111111111111114</c:v>
                </c:pt>
                <c:pt idx="1950">
                  <c:v>5.4138888888888888</c:v>
                </c:pt>
                <c:pt idx="1951">
                  <c:v>5.4166666666666714</c:v>
                </c:pt>
                <c:pt idx="1952">
                  <c:v>5.4194444444444514</c:v>
                </c:pt>
                <c:pt idx="1953">
                  <c:v>5.4222222222222234</c:v>
                </c:pt>
                <c:pt idx="1954">
                  <c:v>5.4249999999999945</c:v>
                </c:pt>
                <c:pt idx="1955">
                  <c:v>5.4277777777777745</c:v>
                </c:pt>
                <c:pt idx="1956">
                  <c:v>5.4305555555555545</c:v>
                </c:pt>
                <c:pt idx="1957">
                  <c:v>5.433333333333394</c:v>
                </c:pt>
                <c:pt idx="1958">
                  <c:v>5.4361111111111526</c:v>
                </c:pt>
                <c:pt idx="1959">
                  <c:v>5.4388888888888891</c:v>
                </c:pt>
                <c:pt idx="1960">
                  <c:v>5.4416666666666824</c:v>
                </c:pt>
                <c:pt idx="1961">
                  <c:v>5.4444444444444464</c:v>
                </c:pt>
                <c:pt idx="1962">
                  <c:v>5.4472222222222424</c:v>
                </c:pt>
                <c:pt idx="1963">
                  <c:v>5.45</c:v>
                </c:pt>
                <c:pt idx="1964">
                  <c:v>5.4527777777777775</c:v>
                </c:pt>
                <c:pt idx="1965">
                  <c:v>5.4555555555555255</c:v>
                </c:pt>
                <c:pt idx="1966">
                  <c:v>5.4583333333333739</c:v>
                </c:pt>
                <c:pt idx="1967">
                  <c:v>5.4611111111111112</c:v>
                </c:pt>
                <c:pt idx="1968">
                  <c:v>5.4638888888888886</c:v>
                </c:pt>
                <c:pt idx="1969">
                  <c:v>5.4666666666666694</c:v>
                </c:pt>
                <c:pt idx="1970">
                  <c:v>5.4694444444444494</c:v>
                </c:pt>
                <c:pt idx="1971">
                  <c:v>5.4722222222222534</c:v>
                </c:pt>
                <c:pt idx="1972">
                  <c:v>5.4749999999999996</c:v>
                </c:pt>
                <c:pt idx="1973">
                  <c:v>5.4777777777777779</c:v>
                </c:pt>
                <c:pt idx="1974">
                  <c:v>5.4805555555555445</c:v>
                </c:pt>
                <c:pt idx="1975">
                  <c:v>5.4833333333333876</c:v>
                </c:pt>
                <c:pt idx="1976">
                  <c:v>5.4861111111111134</c:v>
                </c:pt>
                <c:pt idx="1977">
                  <c:v>5.4888888888888889</c:v>
                </c:pt>
                <c:pt idx="1978">
                  <c:v>5.4916666666666734</c:v>
                </c:pt>
                <c:pt idx="1979">
                  <c:v>5.4944444444444454</c:v>
                </c:pt>
                <c:pt idx="1980">
                  <c:v>5.4972222222222324</c:v>
                </c:pt>
                <c:pt idx="1981">
                  <c:v>5.5</c:v>
                </c:pt>
                <c:pt idx="1982">
                  <c:v>5.5027777777777755</c:v>
                </c:pt>
                <c:pt idx="1983">
                  <c:v>5.5055555555555138</c:v>
                </c:pt>
                <c:pt idx="1984">
                  <c:v>5.5083333333333524</c:v>
                </c:pt>
                <c:pt idx="1985">
                  <c:v>5.5111111111111111</c:v>
                </c:pt>
                <c:pt idx="1986">
                  <c:v>5.5138888888888875</c:v>
                </c:pt>
                <c:pt idx="1987">
                  <c:v>5.5166666666666684</c:v>
                </c:pt>
                <c:pt idx="1988">
                  <c:v>5.5194444444444484</c:v>
                </c:pt>
                <c:pt idx="1989">
                  <c:v>5.5222222222222221</c:v>
                </c:pt>
                <c:pt idx="1990">
                  <c:v>5.5249999999999755</c:v>
                </c:pt>
                <c:pt idx="1991">
                  <c:v>5.5277777777777342</c:v>
                </c:pt>
                <c:pt idx="1992">
                  <c:v>5.5305555555555355</c:v>
                </c:pt>
                <c:pt idx="1993">
                  <c:v>5.5333333333333803</c:v>
                </c:pt>
                <c:pt idx="1994">
                  <c:v>5.5361111111111114</c:v>
                </c:pt>
                <c:pt idx="1995">
                  <c:v>5.5388888888888888</c:v>
                </c:pt>
                <c:pt idx="1996">
                  <c:v>5.5416666666666714</c:v>
                </c:pt>
                <c:pt idx="1997">
                  <c:v>5.5444444444444443</c:v>
                </c:pt>
                <c:pt idx="1998">
                  <c:v>5.5472222222222234</c:v>
                </c:pt>
                <c:pt idx="1999">
                  <c:v>5.55</c:v>
                </c:pt>
                <c:pt idx="2000">
                  <c:v>5.5527777777777745</c:v>
                </c:pt>
                <c:pt idx="2001">
                  <c:v>5.5555555555555056</c:v>
                </c:pt>
                <c:pt idx="2002">
                  <c:v>5.5583333333333433</c:v>
                </c:pt>
                <c:pt idx="2003">
                  <c:v>5.5611111111111109</c:v>
                </c:pt>
                <c:pt idx="2004">
                  <c:v>5.5638888888888856</c:v>
                </c:pt>
                <c:pt idx="2005">
                  <c:v>5.5666666666666664</c:v>
                </c:pt>
                <c:pt idx="2006">
                  <c:v>5.5694444444444464</c:v>
                </c:pt>
                <c:pt idx="2007">
                  <c:v>5.5722222222222424</c:v>
                </c:pt>
                <c:pt idx="2008">
                  <c:v>5.5750000000000002</c:v>
                </c:pt>
                <c:pt idx="2009">
                  <c:v>5.5777777777777775</c:v>
                </c:pt>
                <c:pt idx="2010">
                  <c:v>5.5805555555555255</c:v>
                </c:pt>
                <c:pt idx="2011">
                  <c:v>5.5833333333333739</c:v>
                </c:pt>
                <c:pt idx="2012">
                  <c:v>5.5861111111111112</c:v>
                </c:pt>
                <c:pt idx="2013">
                  <c:v>5.5888888888888886</c:v>
                </c:pt>
                <c:pt idx="2014">
                  <c:v>5.5916666666666694</c:v>
                </c:pt>
                <c:pt idx="2015">
                  <c:v>5.5944444444444441</c:v>
                </c:pt>
                <c:pt idx="2016">
                  <c:v>5.5972222222222223</c:v>
                </c:pt>
                <c:pt idx="2017">
                  <c:v>5.6</c:v>
                </c:pt>
                <c:pt idx="2018">
                  <c:v>5.6027777777777645</c:v>
                </c:pt>
                <c:pt idx="2019">
                  <c:v>5.6055555555554939</c:v>
                </c:pt>
                <c:pt idx="2020">
                  <c:v>5.6083333333333334</c:v>
                </c:pt>
                <c:pt idx="2021">
                  <c:v>5.6111111111111107</c:v>
                </c:pt>
                <c:pt idx="2022">
                  <c:v>5.6138888888888845</c:v>
                </c:pt>
                <c:pt idx="2023">
                  <c:v>5.6166666666666663</c:v>
                </c:pt>
                <c:pt idx="2024">
                  <c:v>5.6194444444444454</c:v>
                </c:pt>
                <c:pt idx="2025">
                  <c:v>5.6222222222222218</c:v>
                </c:pt>
                <c:pt idx="2026">
                  <c:v>5.6249999999999645</c:v>
                </c:pt>
                <c:pt idx="2027">
                  <c:v>5.6277777777777231</c:v>
                </c:pt>
                <c:pt idx="2028">
                  <c:v>5.6305555555555138</c:v>
                </c:pt>
                <c:pt idx="2029">
                  <c:v>5.6333333333333524</c:v>
                </c:pt>
                <c:pt idx="2030">
                  <c:v>5.6361111111111111</c:v>
                </c:pt>
                <c:pt idx="2031">
                  <c:v>5.6388888888888875</c:v>
                </c:pt>
                <c:pt idx="2032">
                  <c:v>5.6416666666666684</c:v>
                </c:pt>
                <c:pt idx="2033">
                  <c:v>5.6444444444444448</c:v>
                </c:pt>
                <c:pt idx="2034">
                  <c:v>5.6472222222222221</c:v>
                </c:pt>
                <c:pt idx="2035">
                  <c:v>5.6499999999999995</c:v>
                </c:pt>
                <c:pt idx="2036">
                  <c:v>5.6527777777777342</c:v>
                </c:pt>
                <c:pt idx="2037">
                  <c:v>5.6555555555554875</c:v>
                </c:pt>
                <c:pt idx="2038">
                  <c:v>5.6583333333333332</c:v>
                </c:pt>
                <c:pt idx="2039">
                  <c:v>5.6611111111111105</c:v>
                </c:pt>
                <c:pt idx="2040">
                  <c:v>5.6638888888888745</c:v>
                </c:pt>
                <c:pt idx="2041">
                  <c:v>5.666666666666667</c:v>
                </c:pt>
                <c:pt idx="2042">
                  <c:v>5.6694444444444443</c:v>
                </c:pt>
                <c:pt idx="2043">
                  <c:v>5.6722222222222234</c:v>
                </c:pt>
                <c:pt idx="2044">
                  <c:v>5.6749999999999945</c:v>
                </c:pt>
                <c:pt idx="2045">
                  <c:v>5.6777777777777745</c:v>
                </c:pt>
                <c:pt idx="2046">
                  <c:v>5.6805555555555056</c:v>
                </c:pt>
                <c:pt idx="2047">
                  <c:v>5.6833333333333433</c:v>
                </c:pt>
                <c:pt idx="2048">
                  <c:v>5.6861111111111109</c:v>
                </c:pt>
                <c:pt idx="2049">
                  <c:v>5.6888888888888856</c:v>
                </c:pt>
                <c:pt idx="2050">
                  <c:v>5.6916666666666664</c:v>
                </c:pt>
                <c:pt idx="2051">
                  <c:v>5.6944444444444446</c:v>
                </c:pt>
                <c:pt idx="2052">
                  <c:v>5.697222222222222</c:v>
                </c:pt>
                <c:pt idx="2053">
                  <c:v>5.7</c:v>
                </c:pt>
                <c:pt idx="2054">
                  <c:v>5.7027777777777775</c:v>
                </c:pt>
                <c:pt idx="2055">
                  <c:v>5.7055555555555255</c:v>
                </c:pt>
                <c:pt idx="2056">
                  <c:v>5.7083333333333739</c:v>
                </c:pt>
                <c:pt idx="2057">
                  <c:v>5.7111111111111112</c:v>
                </c:pt>
                <c:pt idx="2058">
                  <c:v>5.7138888888888886</c:v>
                </c:pt>
                <c:pt idx="2059">
                  <c:v>5.7166666666666694</c:v>
                </c:pt>
                <c:pt idx="2060">
                  <c:v>5.7194444444444494</c:v>
                </c:pt>
                <c:pt idx="2061">
                  <c:v>5.7222222222222223</c:v>
                </c:pt>
                <c:pt idx="2062">
                  <c:v>5.7249999999999845</c:v>
                </c:pt>
                <c:pt idx="2063">
                  <c:v>5.7277777777777645</c:v>
                </c:pt>
                <c:pt idx="2064">
                  <c:v>5.7305555555555445</c:v>
                </c:pt>
                <c:pt idx="2065">
                  <c:v>5.7333333333333876</c:v>
                </c:pt>
                <c:pt idx="2066">
                  <c:v>5.7361111111111134</c:v>
                </c:pt>
                <c:pt idx="2067">
                  <c:v>5.7388888888888889</c:v>
                </c:pt>
                <c:pt idx="2068">
                  <c:v>5.7416666666666734</c:v>
                </c:pt>
                <c:pt idx="2069">
                  <c:v>5.7444444444444454</c:v>
                </c:pt>
                <c:pt idx="2070">
                  <c:v>5.7472222222222324</c:v>
                </c:pt>
                <c:pt idx="2071">
                  <c:v>5.75</c:v>
                </c:pt>
                <c:pt idx="2072">
                  <c:v>5.7527777777777755</c:v>
                </c:pt>
                <c:pt idx="2073">
                  <c:v>5.7555555555555138</c:v>
                </c:pt>
                <c:pt idx="2074">
                  <c:v>5.7583333333333524</c:v>
                </c:pt>
                <c:pt idx="2075">
                  <c:v>5.7611111111111111</c:v>
                </c:pt>
                <c:pt idx="2076">
                  <c:v>5.7638888888888875</c:v>
                </c:pt>
                <c:pt idx="2077">
                  <c:v>5.7666666666666684</c:v>
                </c:pt>
                <c:pt idx="2078">
                  <c:v>5.7694444444444484</c:v>
                </c:pt>
                <c:pt idx="2079">
                  <c:v>5.7722222222222523</c:v>
                </c:pt>
                <c:pt idx="2080">
                  <c:v>5.7750000000000004</c:v>
                </c:pt>
                <c:pt idx="2081">
                  <c:v>5.7777777777777777</c:v>
                </c:pt>
                <c:pt idx="2082">
                  <c:v>5.7805555555555355</c:v>
                </c:pt>
                <c:pt idx="2083">
                  <c:v>5.7833333333333803</c:v>
                </c:pt>
                <c:pt idx="2084">
                  <c:v>5.7861111111111114</c:v>
                </c:pt>
                <c:pt idx="2085">
                  <c:v>5.7888888888888888</c:v>
                </c:pt>
                <c:pt idx="2086">
                  <c:v>5.7916666666666714</c:v>
                </c:pt>
                <c:pt idx="2087">
                  <c:v>5.7944444444444443</c:v>
                </c:pt>
                <c:pt idx="2088">
                  <c:v>5.7972222222222234</c:v>
                </c:pt>
                <c:pt idx="2089">
                  <c:v>5.8</c:v>
                </c:pt>
                <c:pt idx="2090">
                  <c:v>5.8027777777777745</c:v>
                </c:pt>
                <c:pt idx="2091">
                  <c:v>5.8055555555555056</c:v>
                </c:pt>
                <c:pt idx="2092">
                  <c:v>5.8083333333333433</c:v>
                </c:pt>
                <c:pt idx="2093">
                  <c:v>5.8111111111111109</c:v>
                </c:pt>
                <c:pt idx="2094">
                  <c:v>5.8138888888888856</c:v>
                </c:pt>
                <c:pt idx="2095">
                  <c:v>5.8166666666666664</c:v>
                </c:pt>
                <c:pt idx="2096">
                  <c:v>5.8194444444444464</c:v>
                </c:pt>
                <c:pt idx="2097">
                  <c:v>5.822222222222222</c:v>
                </c:pt>
                <c:pt idx="2098">
                  <c:v>5.8249999999999655</c:v>
                </c:pt>
                <c:pt idx="2099">
                  <c:v>5.8277777777777278</c:v>
                </c:pt>
                <c:pt idx="2100">
                  <c:v>5.8305555555555255</c:v>
                </c:pt>
                <c:pt idx="2101">
                  <c:v>5.8333333333333739</c:v>
                </c:pt>
                <c:pt idx="2102">
                  <c:v>5.8361111111111112</c:v>
                </c:pt>
                <c:pt idx="2103">
                  <c:v>5.8388888888888886</c:v>
                </c:pt>
                <c:pt idx="2104">
                  <c:v>5.8416666666666694</c:v>
                </c:pt>
                <c:pt idx="2105">
                  <c:v>5.8444444444444441</c:v>
                </c:pt>
                <c:pt idx="2106">
                  <c:v>5.8472222222222223</c:v>
                </c:pt>
                <c:pt idx="2107">
                  <c:v>5.85</c:v>
                </c:pt>
                <c:pt idx="2108">
                  <c:v>5.8527777777777645</c:v>
                </c:pt>
                <c:pt idx="2109">
                  <c:v>5.8555555555554939</c:v>
                </c:pt>
                <c:pt idx="2110">
                  <c:v>5.8583333333333334</c:v>
                </c:pt>
                <c:pt idx="2111">
                  <c:v>5.8611111111111107</c:v>
                </c:pt>
                <c:pt idx="2112">
                  <c:v>5.8638888888888845</c:v>
                </c:pt>
                <c:pt idx="2113">
                  <c:v>5.8666666666666663</c:v>
                </c:pt>
                <c:pt idx="2114">
                  <c:v>5.8694444444444454</c:v>
                </c:pt>
                <c:pt idx="2115">
                  <c:v>5.8722222222222324</c:v>
                </c:pt>
                <c:pt idx="2116">
                  <c:v>5.875</c:v>
                </c:pt>
                <c:pt idx="2117">
                  <c:v>5.8777777777777755</c:v>
                </c:pt>
                <c:pt idx="2118">
                  <c:v>5.8805555555555138</c:v>
                </c:pt>
                <c:pt idx="2119">
                  <c:v>5.8833333333333524</c:v>
                </c:pt>
                <c:pt idx="2120">
                  <c:v>5.8861111111111111</c:v>
                </c:pt>
                <c:pt idx="2121">
                  <c:v>5.8888888888888875</c:v>
                </c:pt>
                <c:pt idx="2122">
                  <c:v>5.8916666666666684</c:v>
                </c:pt>
                <c:pt idx="2123">
                  <c:v>5.8944444444444448</c:v>
                </c:pt>
                <c:pt idx="2124">
                  <c:v>5.8972222222222221</c:v>
                </c:pt>
                <c:pt idx="2125">
                  <c:v>5.9</c:v>
                </c:pt>
                <c:pt idx="2126">
                  <c:v>5.9027777777777777</c:v>
                </c:pt>
                <c:pt idx="2127">
                  <c:v>5.9055555555555355</c:v>
                </c:pt>
                <c:pt idx="2128">
                  <c:v>5.9083333333333803</c:v>
                </c:pt>
                <c:pt idx="2129">
                  <c:v>5.9111111111111114</c:v>
                </c:pt>
                <c:pt idx="2130">
                  <c:v>5.9138888888888888</c:v>
                </c:pt>
                <c:pt idx="2131">
                  <c:v>5.9166666666666714</c:v>
                </c:pt>
                <c:pt idx="2132">
                  <c:v>5.9194444444444514</c:v>
                </c:pt>
                <c:pt idx="2133">
                  <c:v>5.9222222222222234</c:v>
                </c:pt>
                <c:pt idx="2134">
                  <c:v>5.9249999999999945</c:v>
                </c:pt>
                <c:pt idx="2135">
                  <c:v>5.9277777777777745</c:v>
                </c:pt>
                <c:pt idx="2136">
                  <c:v>5.9305555555555545</c:v>
                </c:pt>
                <c:pt idx="2137">
                  <c:v>5.933333333333394</c:v>
                </c:pt>
                <c:pt idx="2138">
                  <c:v>5.9361111111111526</c:v>
                </c:pt>
                <c:pt idx="2139">
                  <c:v>5.9388888888888891</c:v>
                </c:pt>
                <c:pt idx="2140">
                  <c:v>5.9416666666666824</c:v>
                </c:pt>
                <c:pt idx="2141">
                  <c:v>5.9444444444444464</c:v>
                </c:pt>
                <c:pt idx="2142">
                  <c:v>5.9472222222222424</c:v>
                </c:pt>
                <c:pt idx="2143">
                  <c:v>5.95</c:v>
                </c:pt>
                <c:pt idx="2144">
                  <c:v>5.9527777777777775</c:v>
                </c:pt>
                <c:pt idx="2145">
                  <c:v>5.9555555555555255</c:v>
                </c:pt>
                <c:pt idx="2146">
                  <c:v>5.9583333333333739</c:v>
                </c:pt>
                <c:pt idx="2147">
                  <c:v>5.9611111111111112</c:v>
                </c:pt>
                <c:pt idx="2148">
                  <c:v>5.9638888888888886</c:v>
                </c:pt>
                <c:pt idx="2149">
                  <c:v>5.9666666666666694</c:v>
                </c:pt>
                <c:pt idx="2150">
                  <c:v>5.9694444444444494</c:v>
                </c:pt>
                <c:pt idx="2151">
                  <c:v>5.9722222222222534</c:v>
                </c:pt>
                <c:pt idx="2152">
                  <c:v>5.9749999999999996</c:v>
                </c:pt>
                <c:pt idx="2153">
                  <c:v>5.9777777777777779</c:v>
                </c:pt>
                <c:pt idx="2154">
                  <c:v>5.9805555555555445</c:v>
                </c:pt>
                <c:pt idx="2155">
                  <c:v>5.9833333333333876</c:v>
                </c:pt>
                <c:pt idx="2156">
                  <c:v>5.9861111111111134</c:v>
                </c:pt>
                <c:pt idx="2157">
                  <c:v>5.9888888888888889</c:v>
                </c:pt>
                <c:pt idx="2158">
                  <c:v>5.9916666666666734</c:v>
                </c:pt>
                <c:pt idx="2159">
                  <c:v>5.9944444444444454</c:v>
                </c:pt>
                <c:pt idx="2160">
                  <c:v>5.9972222222222324</c:v>
                </c:pt>
                <c:pt idx="2161">
                  <c:v>6</c:v>
                </c:pt>
                <c:pt idx="2162">
                  <c:v>6.0027777777777755</c:v>
                </c:pt>
                <c:pt idx="2163">
                  <c:v>6.0055555555555138</c:v>
                </c:pt>
                <c:pt idx="2164">
                  <c:v>6.0083333333333524</c:v>
                </c:pt>
                <c:pt idx="2165">
                  <c:v>6.0111111111111111</c:v>
                </c:pt>
                <c:pt idx="2166">
                  <c:v>6.0138888888888875</c:v>
                </c:pt>
                <c:pt idx="2167">
                  <c:v>6.0166666666666684</c:v>
                </c:pt>
                <c:pt idx="2168">
                  <c:v>6.0194444444444484</c:v>
                </c:pt>
                <c:pt idx="2169">
                  <c:v>6.0222222222222221</c:v>
                </c:pt>
                <c:pt idx="2170">
                  <c:v>6.0249999999999755</c:v>
                </c:pt>
                <c:pt idx="2171">
                  <c:v>6.0277777777777342</c:v>
                </c:pt>
                <c:pt idx="2172">
                  <c:v>6.0305555555555355</c:v>
                </c:pt>
                <c:pt idx="2173">
                  <c:v>6.0333333333333803</c:v>
                </c:pt>
                <c:pt idx="2174">
                  <c:v>6.0361111111111114</c:v>
                </c:pt>
                <c:pt idx="2175">
                  <c:v>6.0388888888888888</c:v>
                </c:pt>
                <c:pt idx="2176">
                  <c:v>6.0416666666666714</c:v>
                </c:pt>
                <c:pt idx="2177">
                  <c:v>6.0444444444444443</c:v>
                </c:pt>
                <c:pt idx="2178">
                  <c:v>6.0472222222222234</c:v>
                </c:pt>
                <c:pt idx="2179">
                  <c:v>6.05</c:v>
                </c:pt>
                <c:pt idx="2180">
                  <c:v>6.0527777777777745</c:v>
                </c:pt>
                <c:pt idx="2181">
                  <c:v>6.0555555555555056</c:v>
                </c:pt>
                <c:pt idx="2182">
                  <c:v>6.0583333333333433</c:v>
                </c:pt>
                <c:pt idx="2183">
                  <c:v>6.0611111111111109</c:v>
                </c:pt>
                <c:pt idx="2184">
                  <c:v>6.0638888888888856</c:v>
                </c:pt>
                <c:pt idx="2185">
                  <c:v>6.0666666666666664</c:v>
                </c:pt>
                <c:pt idx="2186">
                  <c:v>6.0694444444444464</c:v>
                </c:pt>
                <c:pt idx="2187">
                  <c:v>6.0722222222222424</c:v>
                </c:pt>
                <c:pt idx="2188">
                  <c:v>6.0750000000000002</c:v>
                </c:pt>
                <c:pt idx="2189">
                  <c:v>6.0777777777777775</c:v>
                </c:pt>
                <c:pt idx="2190">
                  <c:v>6.0805555555555255</c:v>
                </c:pt>
                <c:pt idx="2191">
                  <c:v>6.0833333333333739</c:v>
                </c:pt>
                <c:pt idx="2192">
                  <c:v>6.0861111111111112</c:v>
                </c:pt>
                <c:pt idx="2193">
                  <c:v>6.0888888888888886</c:v>
                </c:pt>
                <c:pt idx="2194">
                  <c:v>6.0916666666666694</c:v>
                </c:pt>
                <c:pt idx="2195">
                  <c:v>6.0944444444444441</c:v>
                </c:pt>
                <c:pt idx="2196">
                  <c:v>6.0972222222222223</c:v>
                </c:pt>
                <c:pt idx="2197">
                  <c:v>6.1</c:v>
                </c:pt>
                <c:pt idx="2198">
                  <c:v>6.1027777777777645</c:v>
                </c:pt>
                <c:pt idx="2199">
                  <c:v>6.1055555555554939</c:v>
                </c:pt>
                <c:pt idx="2200">
                  <c:v>6.1083333333333334</c:v>
                </c:pt>
                <c:pt idx="2201">
                  <c:v>6.1111111111111107</c:v>
                </c:pt>
                <c:pt idx="2202">
                  <c:v>6.1138888888888845</c:v>
                </c:pt>
                <c:pt idx="2203">
                  <c:v>6.1166666666666663</c:v>
                </c:pt>
                <c:pt idx="2204">
                  <c:v>6.1194444444444454</c:v>
                </c:pt>
                <c:pt idx="2205">
                  <c:v>6.1222222222222218</c:v>
                </c:pt>
                <c:pt idx="2206">
                  <c:v>6.1249999999999645</c:v>
                </c:pt>
                <c:pt idx="2207">
                  <c:v>6.1277777777777231</c:v>
                </c:pt>
                <c:pt idx="2208">
                  <c:v>6.1305555555555138</c:v>
                </c:pt>
                <c:pt idx="2209">
                  <c:v>6.1333333333333524</c:v>
                </c:pt>
                <c:pt idx="2210">
                  <c:v>6.1361111111111111</c:v>
                </c:pt>
                <c:pt idx="2211">
                  <c:v>6.1388888888888875</c:v>
                </c:pt>
                <c:pt idx="2212">
                  <c:v>6.1416666666666684</c:v>
                </c:pt>
                <c:pt idx="2213">
                  <c:v>6.1444444444444448</c:v>
                </c:pt>
                <c:pt idx="2214">
                  <c:v>6.1472222222222221</c:v>
                </c:pt>
                <c:pt idx="2215">
                  <c:v>6.1499999999999995</c:v>
                </c:pt>
                <c:pt idx="2216">
                  <c:v>6.1527777777777342</c:v>
                </c:pt>
                <c:pt idx="2217">
                  <c:v>6.1555555555554875</c:v>
                </c:pt>
                <c:pt idx="2218">
                  <c:v>6.1583333333333332</c:v>
                </c:pt>
                <c:pt idx="2219">
                  <c:v>6.1611111111111105</c:v>
                </c:pt>
                <c:pt idx="2220">
                  <c:v>6.1638888888888745</c:v>
                </c:pt>
                <c:pt idx="2221">
                  <c:v>6.166666666666667</c:v>
                </c:pt>
                <c:pt idx="2222">
                  <c:v>6.1694444444444443</c:v>
                </c:pt>
                <c:pt idx="2223">
                  <c:v>6.1722222222222234</c:v>
                </c:pt>
                <c:pt idx="2224">
                  <c:v>6.1749999999999945</c:v>
                </c:pt>
                <c:pt idx="2225">
                  <c:v>6.1777777777777745</c:v>
                </c:pt>
                <c:pt idx="2226">
                  <c:v>6.1805555555555056</c:v>
                </c:pt>
                <c:pt idx="2227">
                  <c:v>6.1833333333333433</c:v>
                </c:pt>
                <c:pt idx="2228">
                  <c:v>6.1861111111111109</c:v>
                </c:pt>
                <c:pt idx="2229">
                  <c:v>6.1888888888888856</c:v>
                </c:pt>
                <c:pt idx="2230">
                  <c:v>6.1916666666666664</c:v>
                </c:pt>
                <c:pt idx="2231">
                  <c:v>6.1944444444444446</c:v>
                </c:pt>
                <c:pt idx="2232">
                  <c:v>6.197222222222222</c:v>
                </c:pt>
                <c:pt idx="2233">
                  <c:v>6.2</c:v>
                </c:pt>
                <c:pt idx="2234">
                  <c:v>6.2027777777777775</c:v>
                </c:pt>
                <c:pt idx="2235">
                  <c:v>6.2055555555555255</c:v>
                </c:pt>
                <c:pt idx="2236">
                  <c:v>6.2083333333333739</c:v>
                </c:pt>
                <c:pt idx="2237">
                  <c:v>6.2111111111111112</c:v>
                </c:pt>
                <c:pt idx="2238">
                  <c:v>6.2138888888888886</c:v>
                </c:pt>
                <c:pt idx="2239">
                  <c:v>6.2166666666666694</c:v>
                </c:pt>
                <c:pt idx="2240">
                  <c:v>6.2194444444444494</c:v>
                </c:pt>
                <c:pt idx="2241">
                  <c:v>6.2222222222222223</c:v>
                </c:pt>
                <c:pt idx="2242">
                  <c:v>6.2249999999999845</c:v>
                </c:pt>
                <c:pt idx="2243">
                  <c:v>6.2277777777777645</c:v>
                </c:pt>
                <c:pt idx="2244">
                  <c:v>6.2305555555555445</c:v>
                </c:pt>
                <c:pt idx="2245">
                  <c:v>6.2333333333333876</c:v>
                </c:pt>
                <c:pt idx="2246">
                  <c:v>6.2361111111111134</c:v>
                </c:pt>
                <c:pt idx="2247">
                  <c:v>6.2388888888888889</c:v>
                </c:pt>
                <c:pt idx="2248">
                  <c:v>6.2416666666666734</c:v>
                </c:pt>
                <c:pt idx="2249">
                  <c:v>6.2444444444444454</c:v>
                </c:pt>
                <c:pt idx="2250">
                  <c:v>6.2472222222222324</c:v>
                </c:pt>
                <c:pt idx="2251">
                  <c:v>6.25</c:v>
                </c:pt>
                <c:pt idx="2252">
                  <c:v>6.2527777777777755</c:v>
                </c:pt>
                <c:pt idx="2253">
                  <c:v>6.2555555555555138</c:v>
                </c:pt>
                <c:pt idx="2254">
                  <c:v>6.2583333333333524</c:v>
                </c:pt>
                <c:pt idx="2255">
                  <c:v>6.2611111111111111</c:v>
                </c:pt>
                <c:pt idx="2256">
                  <c:v>6.2638888888888875</c:v>
                </c:pt>
                <c:pt idx="2257">
                  <c:v>6.2666666666666684</c:v>
                </c:pt>
                <c:pt idx="2258">
                  <c:v>6.2694444444444484</c:v>
                </c:pt>
                <c:pt idx="2259">
                  <c:v>6.2722222222222523</c:v>
                </c:pt>
                <c:pt idx="2260">
                  <c:v>6.2750000000000004</c:v>
                </c:pt>
                <c:pt idx="2261">
                  <c:v>6.2777777777777777</c:v>
                </c:pt>
                <c:pt idx="2262">
                  <c:v>6.2805555555555355</c:v>
                </c:pt>
                <c:pt idx="2263">
                  <c:v>6.2833333333333803</c:v>
                </c:pt>
                <c:pt idx="2264">
                  <c:v>6.2861111111111114</c:v>
                </c:pt>
                <c:pt idx="2265">
                  <c:v>6.2888888888888888</c:v>
                </c:pt>
                <c:pt idx="2266">
                  <c:v>6.2916666666666714</c:v>
                </c:pt>
                <c:pt idx="2267">
                  <c:v>6.2944444444444443</c:v>
                </c:pt>
                <c:pt idx="2268">
                  <c:v>6.2972222222222234</c:v>
                </c:pt>
                <c:pt idx="2269">
                  <c:v>6.3</c:v>
                </c:pt>
                <c:pt idx="2270">
                  <c:v>6.3027777777777745</c:v>
                </c:pt>
                <c:pt idx="2271">
                  <c:v>6.3055555555555056</c:v>
                </c:pt>
                <c:pt idx="2272">
                  <c:v>6.3083333333333433</c:v>
                </c:pt>
                <c:pt idx="2273">
                  <c:v>6.3111111111111109</c:v>
                </c:pt>
                <c:pt idx="2274">
                  <c:v>6.3138888888888856</c:v>
                </c:pt>
                <c:pt idx="2275">
                  <c:v>6.3166666666666664</c:v>
                </c:pt>
                <c:pt idx="2276">
                  <c:v>6.3194444444444464</c:v>
                </c:pt>
                <c:pt idx="2277">
                  <c:v>6.322222222222222</c:v>
                </c:pt>
                <c:pt idx="2278">
                  <c:v>6.3249999999999655</c:v>
                </c:pt>
                <c:pt idx="2279">
                  <c:v>6.3277777777777278</c:v>
                </c:pt>
                <c:pt idx="2280">
                  <c:v>6.3305555555555255</c:v>
                </c:pt>
                <c:pt idx="2281">
                  <c:v>6.3333333333333739</c:v>
                </c:pt>
                <c:pt idx="2282">
                  <c:v>6.3361111111111112</c:v>
                </c:pt>
                <c:pt idx="2283">
                  <c:v>6.3388888888888886</c:v>
                </c:pt>
                <c:pt idx="2284">
                  <c:v>6.3416666666666694</c:v>
                </c:pt>
                <c:pt idx="2285">
                  <c:v>6.3444444444444441</c:v>
                </c:pt>
                <c:pt idx="2286">
                  <c:v>6.3472222222222223</c:v>
                </c:pt>
                <c:pt idx="2287">
                  <c:v>6.35</c:v>
                </c:pt>
                <c:pt idx="2288">
                  <c:v>6.3527777777777645</c:v>
                </c:pt>
                <c:pt idx="2289">
                  <c:v>6.3555555555554939</c:v>
                </c:pt>
                <c:pt idx="2290">
                  <c:v>6.3583333333333334</c:v>
                </c:pt>
                <c:pt idx="2291">
                  <c:v>6.3611111111111107</c:v>
                </c:pt>
                <c:pt idx="2292">
                  <c:v>6.3638888888888845</c:v>
                </c:pt>
                <c:pt idx="2293">
                  <c:v>6.3666666666666663</c:v>
                </c:pt>
                <c:pt idx="2294">
                  <c:v>6.3694444444444454</c:v>
                </c:pt>
                <c:pt idx="2295">
                  <c:v>6.3722222222222324</c:v>
                </c:pt>
                <c:pt idx="2296">
                  <c:v>6.375</c:v>
                </c:pt>
                <c:pt idx="2297">
                  <c:v>6.3777777777777755</c:v>
                </c:pt>
                <c:pt idx="2298">
                  <c:v>6.3805555555555138</c:v>
                </c:pt>
                <c:pt idx="2299">
                  <c:v>6.3833333333333524</c:v>
                </c:pt>
                <c:pt idx="2300">
                  <c:v>6.3861111111111111</c:v>
                </c:pt>
                <c:pt idx="2301">
                  <c:v>6.3888888888888875</c:v>
                </c:pt>
                <c:pt idx="2302">
                  <c:v>6.3916666666666684</c:v>
                </c:pt>
                <c:pt idx="2303">
                  <c:v>6.3944444444444448</c:v>
                </c:pt>
                <c:pt idx="2304">
                  <c:v>6.3972222222222221</c:v>
                </c:pt>
                <c:pt idx="2305">
                  <c:v>6.4</c:v>
                </c:pt>
                <c:pt idx="2306">
                  <c:v>6.4027777777777777</c:v>
                </c:pt>
                <c:pt idx="2307">
                  <c:v>6.4055555555555355</c:v>
                </c:pt>
                <c:pt idx="2308">
                  <c:v>6.4083333333333803</c:v>
                </c:pt>
                <c:pt idx="2309">
                  <c:v>6.4111111111111114</c:v>
                </c:pt>
                <c:pt idx="2310">
                  <c:v>6.4138888888888888</c:v>
                </c:pt>
                <c:pt idx="2311">
                  <c:v>6.4166666666666714</c:v>
                </c:pt>
                <c:pt idx="2312">
                  <c:v>6.4194444444444514</c:v>
                </c:pt>
                <c:pt idx="2313">
                  <c:v>6.4222222222222234</c:v>
                </c:pt>
                <c:pt idx="2314">
                  <c:v>6.4249999999999945</c:v>
                </c:pt>
                <c:pt idx="2315">
                  <c:v>6.4277777777777745</c:v>
                </c:pt>
                <c:pt idx="2316">
                  <c:v>6.4305555555555545</c:v>
                </c:pt>
                <c:pt idx="2317">
                  <c:v>6.433333333333394</c:v>
                </c:pt>
                <c:pt idx="2318">
                  <c:v>6.4361111111111526</c:v>
                </c:pt>
                <c:pt idx="2319">
                  <c:v>6.4388888888888891</c:v>
                </c:pt>
                <c:pt idx="2320">
                  <c:v>6.4416666666666824</c:v>
                </c:pt>
                <c:pt idx="2321">
                  <c:v>6.4444444444444464</c:v>
                </c:pt>
                <c:pt idx="2322">
                  <c:v>6.4472222222222424</c:v>
                </c:pt>
                <c:pt idx="2323">
                  <c:v>6.45</c:v>
                </c:pt>
                <c:pt idx="2324">
                  <c:v>6.4527777777777775</c:v>
                </c:pt>
                <c:pt idx="2325">
                  <c:v>6.4555555555555255</c:v>
                </c:pt>
                <c:pt idx="2326">
                  <c:v>6.4583333333333739</c:v>
                </c:pt>
                <c:pt idx="2327">
                  <c:v>6.4611111111111112</c:v>
                </c:pt>
                <c:pt idx="2328">
                  <c:v>6.4638888888888886</c:v>
                </c:pt>
                <c:pt idx="2329">
                  <c:v>6.4666666666666694</c:v>
                </c:pt>
                <c:pt idx="2330">
                  <c:v>6.4694444444444494</c:v>
                </c:pt>
                <c:pt idx="2331">
                  <c:v>6.4722222222222534</c:v>
                </c:pt>
                <c:pt idx="2332">
                  <c:v>6.4749999999999996</c:v>
                </c:pt>
                <c:pt idx="2333">
                  <c:v>6.4777777777777779</c:v>
                </c:pt>
                <c:pt idx="2334">
                  <c:v>6.4805555555555445</c:v>
                </c:pt>
                <c:pt idx="2335">
                  <c:v>6.4833333333333876</c:v>
                </c:pt>
                <c:pt idx="2336">
                  <c:v>6.4861111111111134</c:v>
                </c:pt>
                <c:pt idx="2337">
                  <c:v>6.4888888888888889</c:v>
                </c:pt>
                <c:pt idx="2338">
                  <c:v>6.4916666666666734</c:v>
                </c:pt>
                <c:pt idx="2339">
                  <c:v>6.4944444444444454</c:v>
                </c:pt>
                <c:pt idx="2340">
                  <c:v>6.4972222222222324</c:v>
                </c:pt>
                <c:pt idx="2341">
                  <c:v>6.5</c:v>
                </c:pt>
                <c:pt idx="2342">
                  <c:v>6.5027777777777755</c:v>
                </c:pt>
                <c:pt idx="2343">
                  <c:v>6.5055555555555138</c:v>
                </c:pt>
                <c:pt idx="2344">
                  <c:v>6.5083333333333524</c:v>
                </c:pt>
                <c:pt idx="2345">
                  <c:v>6.5111111111111111</c:v>
                </c:pt>
                <c:pt idx="2346">
                  <c:v>6.5138888888888875</c:v>
                </c:pt>
                <c:pt idx="2347">
                  <c:v>6.5166666666666684</c:v>
                </c:pt>
                <c:pt idx="2348">
                  <c:v>6.5194444444444484</c:v>
                </c:pt>
                <c:pt idx="2349">
                  <c:v>6.5222222222222221</c:v>
                </c:pt>
                <c:pt idx="2350">
                  <c:v>6.5249999999999755</c:v>
                </c:pt>
                <c:pt idx="2351">
                  <c:v>6.5277777777777342</c:v>
                </c:pt>
                <c:pt idx="2352">
                  <c:v>6.5305555555555355</c:v>
                </c:pt>
                <c:pt idx="2353">
                  <c:v>6.5333333333333803</c:v>
                </c:pt>
                <c:pt idx="2354">
                  <c:v>6.5361111111111114</c:v>
                </c:pt>
                <c:pt idx="2355">
                  <c:v>6.5388888888888888</c:v>
                </c:pt>
                <c:pt idx="2356">
                  <c:v>6.5416666666666714</c:v>
                </c:pt>
                <c:pt idx="2357">
                  <c:v>6.5444444444444443</c:v>
                </c:pt>
                <c:pt idx="2358">
                  <c:v>6.5472222222222234</c:v>
                </c:pt>
                <c:pt idx="2359">
                  <c:v>6.55</c:v>
                </c:pt>
                <c:pt idx="2360">
                  <c:v>6.5527777777777745</c:v>
                </c:pt>
                <c:pt idx="2361">
                  <c:v>6.5555555555555056</c:v>
                </c:pt>
                <c:pt idx="2362">
                  <c:v>6.5583333333333433</c:v>
                </c:pt>
                <c:pt idx="2363">
                  <c:v>6.5611111111111109</c:v>
                </c:pt>
                <c:pt idx="2364">
                  <c:v>6.5638888888888856</c:v>
                </c:pt>
                <c:pt idx="2365">
                  <c:v>6.5666666666666664</c:v>
                </c:pt>
                <c:pt idx="2366">
                  <c:v>6.5694444444444464</c:v>
                </c:pt>
                <c:pt idx="2367">
                  <c:v>6.5722222222222424</c:v>
                </c:pt>
                <c:pt idx="2368">
                  <c:v>6.5750000000000002</c:v>
                </c:pt>
                <c:pt idx="2369">
                  <c:v>6.5777777777777775</c:v>
                </c:pt>
                <c:pt idx="2370">
                  <c:v>6.5805555555555255</c:v>
                </c:pt>
                <c:pt idx="2371">
                  <c:v>6.5833333333333739</c:v>
                </c:pt>
                <c:pt idx="2372">
                  <c:v>6.5861111111111112</c:v>
                </c:pt>
                <c:pt idx="2373">
                  <c:v>6.5888888888888886</c:v>
                </c:pt>
                <c:pt idx="2374">
                  <c:v>6.5916666666666694</c:v>
                </c:pt>
                <c:pt idx="2375">
                  <c:v>6.5944444444444441</c:v>
                </c:pt>
                <c:pt idx="2376">
                  <c:v>6.5972222222222223</c:v>
                </c:pt>
                <c:pt idx="2377">
                  <c:v>6.6</c:v>
                </c:pt>
                <c:pt idx="2378">
                  <c:v>6.6027777777777645</c:v>
                </c:pt>
                <c:pt idx="2379">
                  <c:v>6.6055555555554939</c:v>
                </c:pt>
                <c:pt idx="2380">
                  <c:v>6.6083333333333334</c:v>
                </c:pt>
                <c:pt idx="2381">
                  <c:v>6.6111111111111107</c:v>
                </c:pt>
                <c:pt idx="2382">
                  <c:v>6.6138888888888845</c:v>
                </c:pt>
                <c:pt idx="2383">
                  <c:v>6.6166666666666663</c:v>
                </c:pt>
                <c:pt idx="2384">
                  <c:v>6.6194444444444454</c:v>
                </c:pt>
                <c:pt idx="2385">
                  <c:v>6.6222222222222218</c:v>
                </c:pt>
                <c:pt idx="2386">
                  <c:v>6.6249999999999645</c:v>
                </c:pt>
                <c:pt idx="2387">
                  <c:v>6.6277777777777231</c:v>
                </c:pt>
                <c:pt idx="2388">
                  <c:v>6.6305555555555138</c:v>
                </c:pt>
                <c:pt idx="2389">
                  <c:v>6.6333333333333524</c:v>
                </c:pt>
                <c:pt idx="2390">
                  <c:v>6.6361111111111111</c:v>
                </c:pt>
                <c:pt idx="2391">
                  <c:v>6.6388888888888875</c:v>
                </c:pt>
                <c:pt idx="2392">
                  <c:v>6.6416666666666684</c:v>
                </c:pt>
                <c:pt idx="2393">
                  <c:v>6.6444444444444448</c:v>
                </c:pt>
                <c:pt idx="2394">
                  <c:v>6.6472222222222221</c:v>
                </c:pt>
                <c:pt idx="2395">
                  <c:v>6.6499999999999995</c:v>
                </c:pt>
                <c:pt idx="2396">
                  <c:v>6.6527777777777342</c:v>
                </c:pt>
                <c:pt idx="2397">
                  <c:v>6.6555555555554875</c:v>
                </c:pt>
                <c:pt idx="2398">
                  <c:v>6.6583333333333332</c:v>
                </c:pt>
                <c:pt idx="2399">
                  <c:v>6.6611111111111105</c:v>
                </c:pt>
                <c:pt idx="2400">
                  <c:v>6.6638888888888745</c:v>
                </c:pt>
                <c:pt idx="2401">
                  <c:v>6.666666666666667</c:v>
                </c:pt>
                <c:pt idx="2402">
                  <c:v>6.6694444444444443</c:v>
                </c:pt>
                <c:pt idx="2403">
                  <c:v>6.6722222222222234</c:v>
                </c:pt>
                <c:pt idx="2404">
                  <c:v>6.6749999999999945</c:v>
                </c:pt>
                <c:pt idx="2405">
                  <c:v>6.6777777777777745</c:v>
                </c:pt>
                <c:pt idx="2406">
                  <c:v>6.6805555555555056</c:v>
                </c:pt>
                <c:pt idx="2407">
                  <c:v>6.6833333333333433</c:v>
                </c:pt>
                <c:pt idx="2408">
                  <c:v>6.6861111111111109</c:v>
                </c:pt>
                <c:pt idx="2409">
                  <c:v>6.6888888888888856</c:v>
                </c:pt>
                <c:pt idx="2410">
                  <c:v>6.6916666666666664</c:v>
                </c:pt>
                <c:pt idx="2411">
                  <c:v>6.6944444444444446</c:v>
                </c:pt>
                <c:pt idx="2412">
                  <c:v>6.697222222222222</c:v>
                </c:pt>
                <c:pt idx="2413">
                  <c:v>6.7</c:v>
                </c:pt>
                <c:pt idx="2414">
                  <c:v>6.7027777777777775</c:v>
                </c:pt>
                <c:pt idx="2415">
                  <c:v>6.7055555555555255</c:v>
                </c:pt>
                <c:pt idx="2416">
                  <c:v>6.7083333333333739</c:v>
                </c:pt>
                <c:pt idx="2417">
                  <c:v>6.7111111111111112</c:v>
                </c:pt>
                <c:pt idx="2418">
                  <c:v>6.7138888888888886</c:v>
                </c:pt>
                <c:pt idx="2419">
                  <c:v>6.7166666666666694</c:v>
                </c:pt>
                <c:pt idx="2420">
                  <c:v>6.7194444444444494</c:v>
                </c:pt>
                <c:pt idx="2421">
                  <c:v>6.7222222222222223</c:v>
                </c:pt>
                <c:pt idx="2422">
                  <c:v>6.7249999999999845</c:v>
                </c:pt>
                <c:pt idx="2423">
                  <c:v>6.7277777777777645</c:v>
                </c:pt>
                <c:pt idx="2424">
                  <c:v>6.7305555555555445</c:v>
                </c:pt>
                <c:pt idx="2425">
                  <c:v>6.7333333333333876</c:v>
                </c:pt>
                <c:pt idx="2426">
                  <c:v>6.7361111111111134</c:v>
                </c:pt>
                <c:pt idx="2427">
                  <c:v>6.7388888888888889</c:v>
                </c:pt>
                <c:pt idx="2428">
                  <c:v>6.7416666666666734</c:v>
                </c:pt>
                <c:pt idx="2429">
                  <c:v>6.7444444444444454</c:v>
                </c:pt>
                <c:pt idx="2430">
                  <c:v>6.7472222222222324</c:v>
                </c:pt>
                <c:pt idx="2431">
                  <c:v>6.75</c:v>
                </c:pt>
                <c:pt idx="2432">
                  <c:v>6.7527777777777755</c:v>
                </c:pt>
                <c:pt idx="2433">
                  <c:v>6.7555555555555138</c:v>
                </c:pt>
                <c:pt idx="2434">
                  <c:v>6.7583333333333524</c:v>
                </c:pt>
                <c:pt idx="2435">
                  <c:v>6.7611111111111111</c:v>
                </c:pt>
                <c:pt idx="2436">
                  <c:v>6.7638888888888875</c:v>
                </c:pt>
                <c:pt idx="2437">
                  <c:v>6.7666666666666684</c:v>
                </c:pt>
                <c:pt idx="2438">
                  <c:v>6.7694444444444484</c:v>
                </c:pt>
                <c:pt idx="2439">
                  <c:v>6.7722222222222523</c:v>
                </c:pt>
                <c:pt idx="2440">
                  <c:v>6.7750000000000004</c:v>
                </c:pt>
                <c:pt idx="2441">
                  <c:v>6.7777777777777777</c:v>
                </c:pt>
                <c:pt idx="2442">
                  <c:v>6.7805555555555355</c:v>
                </c:pt>
                <c:pt idx="2443">
                  <c:v>6.7833333333333803</c:v>
                </c:pt>
                <c:pt idx="2444">
                  <c:v>6.7861111111111114</c:v>
                </c:pt>
                <c:pt idx="2445">
                  <c:v>6.7888888888888888</c:v>
                </c:pt>
                <c:pt idx="2446">
                  <c:v>6.7916666666666714</c:v>
                </c:pt>
                <c:pt idx="2447">
                  <c:v>6.7944444444444443</c:v>
                </c:pt>
                <c:pt idx="2448">
                  <c:v>6.7972222222222234</c:v>
                </c:pt>
                <c:pt idx="2449">
                  <c:v>6.8</c:v>
                </c:pt>
                <c:pt idx="2450">
                  <c:v>6.8027777777777745</c:v>
                </c:pt>
                <c:pt idx="2451">
                  <c:v>6.8055555555555056</c:v>
                </c:pt>
                <c:pt idx="2452">
                  <c:v>6.8083333333333433</c:v>
                </c:pt>
                <c:pt idx="2453">
                  <c:v>6.8111111111111109</c:v>
                </c:pt>
                <c:pt idx="2454">
                  <c:v>6.8138888888888856</c:v>
                </c:pt>
                <c:pt idx="2455">
                  <c:v>6.8166666666666664</c:v>
                </c:pt>
                <c:pt idx="2456">
                  <c:v>6.8194444444444464</c:v>
                </c:pt>
                <c:pt idx="2457">
                  <c:v>6.822222222222222</c:v>
                </c:pt>
                <c:pt idx="2458">
                  <c:v>6.8249999999999655</c:v>
                </c:pt>
                <c:pt idx="2459">
                  <c:v>6.8277777777777278</c:v>
                </c:pt>
                <c:pt idx="2460">
                  <c:v>6.8305555555555255</c:v>
                </c:pt>
                <c:pt idx="2461">
                  <c:v>6.8333333333333739</c:v>
                </c:pt>
                <c:pt idx="2462">
                  <c:v>6.8361111111111112</c:v>
                </c:pt>
                <c:pt idx="2463">
                  <c:v>6.8388888888888886</c:v>
                </c:pt>
                <c:pt idx="2464">
                  <c:v>6.8416666666666694</c:v>
                </c:pt>
                <c:pt idx="2465">
                  <c:v>6.8444444444444441</c:v>
                </c:pt>
                <c:pt idx="2466">
                  <c:v>6.8472222222222223</c:v>
                </c:pt>
                <c:pt idx="2467">
                  <c:v>6.85</c:v>
                </c:pt>
                <c:pt idx="2468">
                  <c:v>6.8527777777777645</c:v>
                </c:pt>
                <c:pt idx="2469">
                  <c:v>6.8555555555554939</c:v>
                </c:pt>
                <c:pt idx="2470">
                  <c:v>6.8583333333333334</c:v>
                </c:pt>
                <c:pt idx="2471">
                  <c:v>6.8611111111111107</c:v>
                </c:pt>
                <c:pt idx="2472">
                  <c:v>6.8638888888888845</c:v>
                </c:pt>
                <c:pt idx="2473">
                  <c:v>6.8666666666666663</c:v>
                </c:pt>
                <c:pt idx="2474">
                  <c:v>6.8694444444444454</c:v>
                </c:pt>
                <c:pt idx="2475">
                  <c:v>6.8722222222222324</c:v>
                </c:pt>
                <c:pt idx="2476">
                  <c:v>6.875</c:v>
                </c:pt>
                <c:pt idx="2477">
                  <c:v>6.8777777777777755</c:v>
                </c:pt>
                <c:pt idx="2478">
                  <c:v>6.8805555555555138</c:v>
                </c:pt>
                <c:pt idx="2479">
                  <c:v>6.8833333333333524</c:v>
                </c:pt>
                <c:pt idx="2480">
                  <c:v>6.8861111111111111</c:v>
                </c:pt>
                <c:pt idx="2481">
                  <c:v>6.8888888888888875</c:v>
                </c:pt>
                <c:pt idx="2482">
                  <c:v>6.8916666666666684</c:v>
                </c:pt>
                <c:pt idx="2483">
                  <c:v>6.8944444444444448</c:v>
                </c:pt>
                <c:pt idx="2484">
                  <c:v>6.8972222222222221</c:v>
                </c:pt>
                <c:pt idx="2485">
                  <c:v>6.9</c:v>
                </c:pt>
                <c:pt idx="2486">
                  <c:v>6.9027777777777777</c:v>
                </c:pt>
                <c:pt idx="2487">
                  <c:v>6.9055555555555355</c:v>
                </c:pt>
                <c:pt idx="2488">
                  <c:v>6.9083333333333803</c:v>
                </c:pt>
                <c:pt idx="2489">
                  <c:v>6.9111111111111114</c:v>
                </c:pt>
                <c:pt idx="2490">
                  <c:v>6.9138888888888888</c:v>
                </c:pt>
                <c:pt idx="2491">
                  <c:v>6.9166666666666714</c:v>
                </c:pt>
                <c:pt idx="2492">
                  <c:v>6.9194444444444514</c:v>
                </c:pt>
                <c:pt idx="2493">
                  <c:v>6.9222222222222234</c:v>
                </c:pt>
                <c:pt idx="2494">
                  <c:v>6.9249999999999945</c:v>
                </c:pt>
                <c:pt idx="2495">
                  <c:v>6.9277777777777745</c:v>
                </c:pt>
                <c:pt idx="2496">
                  <c:v>6.9305555555555545</c:v>
                </c:pt>
                <c:pt idx="2497">
                  <c:v>6.933333333333394</c:v>
                </c:pt>
                <c:pt idx="2498">
                  <c:v>6.9361111111111526</c:v>
                </c:pt>
                <c:pt idx="2499">
                  <c:v>6.9388888888888891</c:v>
                </c:pt>
                <c:pt idx="2500">
                  <c:v>6.9416666666666824</c:v>
                </c:pt>
                <c:pt idx="2501">
                  <c:v>6.9444444444444464</c:v>
                </c:pt>
                <c:pt idx="2502">
                  <c:v>6.9472222222222424</c:v>
                </c:pt>
                <c:pt idx="2503">
                  <c:v>6.95</c:v>
                </c:pt>
                <c:pt idx="2504">
                  <c:v>6.9527777777777775</c:v>
                </c:pt>
                <c:pt idx="2505">
                  <c:v>6.9555555555555255</c:v>
                </c:pt>
                <c:pt idx="2506">
                  <c:v>6.9583333333333739</c:v>
                </c:pt>
                <c:pt idx="2507">
                  <c:v>6.9611111111111112</c:v>
                </c:pt>
                <c:pt idx="2508">
                  <c:v>6.9638888888888886</c:v>
                </c:pt>
                <c:pt idx="2509">
                  <c:v>6.9666666666666694</c:v>
                </c:pt>
                <c:pt idx="2510">
                  <c:v>6.9694444444444494</c:v>
                </c:pt>
                <c:pt idx="2511">
                  <c:v>6.9722222222222534</c:v>
                </c:pt>
                <c:pt idx="2512">
                  <c:v>6.9749999999999996</c:v>
                </c:pt>
                <c:pt idx="2513">
                  <c:v>6.9777777777777779</c:v>
                </c:pt>
                <c:pt idx="2514">
                  <c:v>6.9805555555555445</c:v>
                </c:pt>
                <c:pt idx="2515">
                  <c:v>6.9833333333333876</c:v>
                </c:pt>
                <c:pt idx="2516">
                  <c:v>6.9861111111111134</c:v>
                </c:pt>
                <c:pt idx="2517">
                  <c:v>6.9888888888888889</c:v>
                </c:pt>
                <c:pt idx="2518">
                  <c:v>6.9916666666666734</c:v>
                </c:pt>
                <c:pt idx="2519">
                  <c:v>6.9944444444444454</c:v>
                </c:pt>
                <c:pt idx="2520">
                  <c:v>6.9972222222222324</c:v>
                </c:pt>
                <c:pt idx="2521">
                  <c:v>7</c:v>
                </c:pt>
                <c:pt idx="2522">
                  <c:v>7.0027777777777755</c:v>
                </c:pt>
                <c:pt idx="2523">
                  <c:v>7.0055555555555138</c:v>
                </c:pt>
                <c:pt idx="2524">
                  <c:v>7.0083333333333524</c:v>
                </c:pt>
                <c:pt idx="2525">
                  <c:v>7.0111111111111111</c:v>
                </c:pt>
                <c:pt idx="2526">
                  <c:v>7.0138888888888875</c:v>
                </c:pt>
                <c:pt idx="2527">
                  <c:v>7.0166666666666684</c:v>
                </c:pt>
                <c:pt idx="2528">
                  <c:v>7.0194444444444484</c:v>
                </c:pt>
                <c:pt idx="2529">
                  <c:v>7.0222222222222221</c:v>
                </c:pt>
                <c:pt idx="2530">
                  <c:v>7.0249999999999755</c:v>
                </c:pt>
                <c:pt idx="2531">
                  <c:v>7.0277777777777342</c:v>
                </c:pt>
                <c:pt idx="2532">
                  <c:v>7.0305555555555355</c:v>
                </c:pt>
                <c:pt idx="2533">
                  <c:v>7.0333333333333803</c:v>
                </c:pt>
                <c:pt idx="2534">
                  <c:v>7.0361111111111114</c:v>
                </c:pt>
                <c:pt idx="2535">
                  <c:v>7.0388888888888888</c:v>
                </c:pt>
                <c:pt idx="2536">
                  <c:v>7.0416666666666714</c:v>
                </c:pt>
                <c:pt idx="2537">
                  <c:v>7.0444444444444443</c:v>
                </c:pt>
                <c:pt idx="2538">
                  <c:v>7.0472222222222234</c:v>
                </c:pt>
                <c:pt idx="2539">
                  <c:v>7.05</c:v>
                </c:pt>
                <c:pt idx="2540">
                  <c:v>7.0527777777777745</c:v>
                </c:pt>
                <c:pt idx="2541">
                  <c:v>7.0555555555555056</c:v>
                </c:pt>
                <c:pt idx="2542">
                  <c:v>7.0583333333333433</c:v>
                </c:pt>
                <c:pt idx="2543">
                  <c:v>7.0611111111111109</c:v>
                </c:pt>
                <c:pt idx="2544">
                  <c:v>7.0638888888888856</c:v>
                </c:pt>
                <c:pt idx="2545">
                  <c:v>7.0666666666666664</c:v>
                </c:pt>
                <c:pt idx="2546">
                  <c:v>7.0694444444444464</c:v>
                </c:pt>
                <c:pt idx="2547">
                  <c:v>7.0722222222222424</c:v>
                </c:pt>
                <c:pt idx="2548">
                  <c:v>7.0750000000000002</c:v>
                </c:pt>
                <c:pt idx="2549">
                  <c:v>7.0777777777777775</c:v>
                </c:pt>
                <c:pt idx="2550">
                  <c:v>7.0805555555555255</c:v>
                </c:pt>
                <c:pt idx="2551">
                  <c:v>7.0833333333333739</c:v>
                </c:pt>
                <c:pt idx="2552">
                  <c:v>7.0861111111111112</c:v>
                </c:pt>
                <c:pt idx="2553">
                  <c:v>7.0888888888888886</c:v>
                </c:pt>
                <c:pt idx="2554">
                  <c:v>7.0916666666666694</c:v>
                </c:pt>
                <c:pt idx="2555">
                  <c:v>7.0944444444444441</c:v>
                </c:pt>
                <c:pt idx="2556">
                  <c:v>7.0972222222222223</c:v>
                </c:pt>
                <c:pt idx="2557">
                  <c:v>7.1</c:v>
                </c:pt>
                <c:pt idx="2558">
                  <c:v>7.1027777777777645</c:v>
                </c:pt>
                <c:pt idx="2559">
                  <c:v>7.1055555555554939</c:v>
                </c:pt>
                <c:pt idx="2560">
                  <c:v>7.1083333333333334</c:v>
                </c:pt>
                <c:pt idx="2561">
                  <c:v>7.1111111111111107</c:v>
                </c:pt>
                <c:pt idx="2562">
                  <c:v>7.1138888888888845</c:v>
                </c:pt>
                <c:pt idx="2563">
                  <c:v>7.1166666666666663</c:v>
                </c:pt>
                <c:pt idx="2564">
                  <c:v>7.1194444444444454</c:v>
                </c:pt>
                <c:pt idx="2565">
                  <c:v>7.1222222222222218</c:v>
                </c:pt>
                <c:pt idx="2566">
                  <c:v>7.1249999999999645</c:v>
                </c:pt>
                <c:pt idx="2567">
                  <c:v>7.1277777777777231</c:v>
                </c:pt>
                <c:pt idx="2568">
                  <c:v>7.1305555555555138</c:v>
                </c:pt>
                <c:pt idx="2569">
                  <c:v>7.1333333333333524</c:v>
                </c:pt>
                <c:pt idx="2570">
                  <c:v>7.1361111111111111</c:v>
                </c:pt>
                <c:pt idx="2571">
                  <c:v>7.1388888888888875</c:v>
                </c:pt>
                <c:pt idx="2572">
                  <c:v>7.1416666666666684</c:v>
                </c:pt>
                <c:pt idx="2573">
                  <c:v>7.1444444444444448</c:v>
                </c:pt>
                <c:pt idx="2574">
                  <c:v>7.1472222222222221</c:v>
                </c:pt>
                <c:pt idx="2575">
                  <c:v>7.1499999999999995</c:v>
                </c:pt>
                <c:pt idx="2576">
                  <c:v>7.1527777777777342</c:v>
                </c:pt>
                <c:pt idx="2577">
                  <c:v>7.1555555555554875</c:v>
                </c:pt>
                <c:pt idx="2578">
                  <c:v>7.1583333333333332</c:v>
                </c:pt>
                <c:pt idx="2579">
                  <c:v>7.1611111111111105</c:v>
                </c:pt>
                <c:pt idx="2580">
                  <c:v>7.1638888888888745</c:v>
                </c:pt>
                <c:pt idx="2581">
                  <c:v>7.166666666666667</c:v>
                </c:pt>
                <c:pt idx="2582">
                  <c:v>7.1694444444444443</c:v>
                </c:pt>
                <c:pt idx="2583">
                  <c:v>7.1722222222222234</c:v>
                </c:pt>
                <c:pt idx="2584">
                  <c:v>7.1749999999999945</c:v>
                </c:pt>
                <c:pt idx="2585">
                  <c:v>7.1777777777777745</c:v>
                </c:pt>
                <c:pt idx="2586">
                  <c:v>7.1805555555555056</c:v>
                </c:pt>
                <c:pt idx="2587">
                  <c:v>7.1833333333333433</c:v>
                </c:pt>
                <c:pt idx="2588">
                  <c:v>7.1861111111111109</c:v>
                </c:pt>
                <c:pt idx="2589">
                  <c:v>7.1888888888888856</c:v>
                </c:pt>
                <c:pt idx="2590">
                  <c:v>7.1916666666666664</c:v>
                </c:pt>
                <c:pt idx="2591">
                  <c:v>7.1944444444444446</c:v>
                </c:pt>
                <c:pt idx="2592">
                  <c:v>7.197222222222222</c:v>
                </c:pt>
                <c:pt idx="2593">
                  <c:v>7.2</c:v>
                </c:pt>
                <c:pt idx="2594">
                  <c:v>7.2027777777777775</c:v>
                </c:pt>
                <c:pt idx="2595">
                  <c:v>7.2055555555555255</c:v>
                </c:pt>
                <c:pt idx="2596">
                  <c:v>7.2083333333333739</c:v>
                </c:pt>
                <c:pt idx="2597">
                  <c:v>7.2111111111111112</c:v>
                </c:pt>
                <c:pt idx="2598">
                  <c:v>7.2138888888888886</c:v>
                </c:pt>
                <c:pt idx="2599">
                  <c:v>7.2166666666666694</c:v>
                </c:pt>
                <c:pt idx="2600">
                  <c:v>7.2194444444444494</c:v>
                </c:pt>
                <c:pt idx="2601">
                  <c:v>7.2222222222222223</c:v>
                </c:pt>
                <c:pt idx="2602">
                  <c:v>7.2249999999999845</c:v>
                </c:pt>
                <c:pt idx="2603">
                  <c:v>7.2277777777777645</c:v>
                </c:pt>
                <c:pt idx="2604">
                  <c:v>7.2305555555555445</c:v>
                </c:pt>
                <c:pt idx="2605">
                  <c:v>7.2333333333333876</c:v>
                </c:pt>
                <c:pt idx="2606">
                  <c:v>7.2361111111111134</c:v>
                </c:pt>
                <c:pt idx="2607">
                  <c:v>7.2388888888888889</c:v>
                </c:pt>
                <c:pt idx="2608">
                  <c:v>7.2416666666666734</c:v>
                </c:pt>
                <c:pt idx="2609">
                  <c:v>7.2444444444444454</c:v>
                </c:pt>
                <c:pt idx="2610">
                  <c:v>7.2472222222222324</c:v>
                </c:pt>
                <c:pt idx="2611">
                  <c:v>7.25</c:v>
                </c:pt>
                <c:pt idx="2612">
                  <c:v>7.2527777777777755</c:v>
                </c:pt>
                <c:pt idx="2613">
                  <c:v>7.2555555555555138</c:v>
                </c:pt>
                <c:pt idx="2614">
                  <c:v>7.2583333333333524</c:v>
                </c:pt>
                <c:pt idx="2615">
                  <c:v>7.2611111111111111</c:v>
                </c:pt>
                <c:pt idx="2616">
                  <c:v>7.2638888888888875</c:v>
                </c:pt>
                <c:pt idx="2617">
                  <c:v>7.2666666666666684</c:v>
                </c:pt>
                <c:pt idx="2618">
                  <c:v>7.2694444444444484</c:v>
                </c:pt>
                <c:pt idx="2619">
                  <c:v>7.2722222222222523</c:v>
                </c:pt>
                <c:pt idx="2620">
                  <c:v>7.2750000000000004</c:v>
                </c:pt>
                <c:pt idx="2621">
                  <c:v>7.2777777777777777</c:v>
                </c:pt>
                <c:pt idx="2622">
                  <c:v>7.2805555555555355</c:v>
                </c:pt>
                <c:pt idx="2623">
                  <c:v>7.2833333333333803</c:v>
                </c:pt>
                <c:pt idx="2624">
                  <c:v>7.2861111111111114</c:v>
                </c:pt>
                <c:pt idx="2625">
                  <c:v>7.2888888888888888</c:v>
                </c:pt>
                <c:pt idx="2626">
                  <c:v>7.2916666666666714</c:v>
                </c:pt>
                <c:pt idx="2627">
                  <c:v>7.2944444444444443</c:v>
                </c:pt>
                <c:pt idx="2628">
                  <c:v>7.2972222222222234</c:v>
                </c:pt>
                <c:pt idx="2629">
                  <c:v>7.3</c:v>
                </c:pt>
                <c:pt idx="2630">
                  <c:v>7.3027777777777745</c:v>
                </c:pt>
                <c:pt idx="2631">
                  <c:v>7.3055555555555056</c:v>
                </c:pt>
                <c:pt idx="2632">
                  <c:v>7.3083333333333433</c:v>
                </c:pt>
                <c:pt idx="2633">
                  <c:v>7.3111111111111109</c:v>
                </c:pt>
                <c:pt idx="2634">
                  <c:v>7.3138888888888856</c:v>
                </c:pt>
                <c:pt idx="2635">
                  <c:v>7.3166666666666664</c:v>
                </c:pt>
                <c:pt idx="2636">
                  <c:v>7.3194444444444464</c:v>
                </c:pt>
                <c:pt idx="2637">
                  <c:v>7.322222222222222</c:v>
                </c:pt>
                <c:pt idx="2638">
                  <c:v>7.3249999999999655</c:v>
                </c:pt>
                <c:pt idx="2639">
                  <c:v>7.3277777777777278</c:v>
                </c:pt>
                <c:pt idx="2640">
                  <c:v>7.3305555555555255</c:v>
                </c:pt>
                <c:pt idx="2641">
                  <c:v>7.3333333333333739</c:v>
                </c:pt>
                <c:pt idx="2642">
                  <c:v>7.3361111111111112</c:v>
                </c:pt>
                <c:pt idx="2643">
                  <c:v>7.3388888888888886</c:v>
                </c:pt>
                <c:pt idx="2644">
                  <c:v>7.3416666666666694</c:v>
                </c:pt>
                <c:pt idx="2645">
                  <c:v>7.3444444444444441</c:v>
                </c:pt>
                <c:pt idx="2646">
                  <c:v>7.3472222222222223</c:v>
                </c:pt>
                <c:pt idx="2647">
                  <c:v>7.35</c:v>
                </c:pt>
                <c:pt idx="2648">
                  <c:v>7.3527777777777645</c:v>
                </c:pt>
                <c:pt idx="2649">
                  <c:v>7.3555555555554939</c:v>
                </c:pt>
                <c:pt idx="2650">
                  <c:v>7.3583333333333334</c:v>
                </c:pt>
                <c:pt idx="2651">
                  <c:v>7.3611111111111107</c:v>
                </c:pt>
                <c:pt idx="2652">
                  <c:v>7.3638888888888845</c:v>
                </c:pt>
                <c:pt idx="2653">
                  <c:v>7.3666666666666663</c:v>
                </c:pt>
                <c:pt idx="2654">
                  <c:v>7.3694444444444454</c:v>
                </c:pt>
                <c:pt idx="2655">
                  <c:v>7.3722222222222324</c:v>
                </c:pt>
                <c:pt idx="2656">
                  <c:v>7.375</c:v>
                </c:pt>
                <c:pt idx="2657">
                  <c:v>7.3777777777777755</c:v>
                </c:pt>
                <c:pt idx="2658">
                  <c:v>7.3805555555555138</c:v>
                </c:pt>
                <c:pt idx="2659">
                  <c:v>7.3833333333333524</c:v>
                </c:pt>
                <c:pt idx="2660">
                  <c:v>7.3861111111111111</c:v>
                </c:pt>
                <c:pt idx="2661">
                  <c:v>7.3888888888888875</c:v>
                </c:pt>
                <c:pt idx="2662">
                  <c:v>7.3916666666666684</c:v>
                </c:pt>
                <c:pt idx="2663">
                  <c:v>7.3944444444444448</c:v>
                </c:pt>
                <c:pt idx="2664">
                  <c:v>7.3972222222222221</c:v>
                </c:pt>
                <c:pt idx="2665">
                  <c:v>7.4</c:v>
                </c:pt>
                <c:pt idx="2666">
                  <c:v>7.4027777777777777</c:v>
                </c:pt>
                <c:pt idx="2667">
                  <c:v>7.4055555555555355</c:v>
                </c:pt>
                <c:pt idx="2668">
                  <c:v>7.4083333333333803</c:v>
                </c:pt>
                <c:pt idx="2669">
                  <c:v>7.4111111111111114</c:v>
                </c:pt>
                <c:pt idx="2670">
                  <c:v>7.4138888888888888</c:v>
                </c:pt>
                <c:pt idx="2671">
                  <c:v>7.4166666666666714</c:v>
                </c:pt>
                <c:pt idx="2672">
                  <c:v>7.4194444444444514</c:v>
                </c:pt>
                <c:pt idx="2673">
                  <c:v>7.4222222222222234</c:v>
                </c:pt>
                <c:pt idx="2674">
                  <c:v>7.4249999999999945</c:v>
                </c:pt>
                <c:pt idx="2675">
                  <c:v>7.4277777777777745</c:v>
                </c:pt>
                <c:pt idx="2676">
                  <c:v>7.4305555555555545</c:v>
                </c:pt>
                <c:pt idx="2677">
                  <c:v>7.433333333333394</c:v>
                </c:pt>
                <c:pt idx="2678">
                  <c:v>7.4361111111111526</c:v>
                </c:pt>
                <c:pt idx="2679">
                  <c:v>7.4388888888888891</c:v>
                </c:pt>
                <c:pt idx="2680">
                  <c:v>7.4416666666666824</c:v>
                </c:pt>
                <c:pt idx="2681">
                  <c:v>7.4444444444444464</c:v>
                </c:pt>
                <c:pt idx="2682">
                  <c:v>7.4472222222222424</c:v>
                </c:pt>
                <c:pt idx="2683">
                  <c:v>7.45</c:v>
                </c:pt>
                <c:pt idx="2684">
                  <c:v>7.4527777777777775</c:v>
                </c:pt>
                <c:pt idx="2685">
                  <c:v>7.4555555555555255</c:v>
                </c:pt>
                <c:pt idx="2686">
                  <c:v>7.4583333333333739</c:v>
                </c:pt>
                <c:pt idx="2687">
                  <c:v>7.4611111111111112</c:v>
                </c:pt>
                <c:pt idx="2688">
                  <c:v>7.4638888888888886</c:v>
                </c:pt>
                <c:pt idx="2689">
                  <c:v>7.4666666666666694</c:v>
                </c:pt>
                <c:pt idx="2690">
                  <c:v>7.4694444444444494</c:v>
                </c:pt>
                <c:pt idx="2691">
                  <c:v>7.4722222222222534</c:v>
                </c:pt>
                <c:pt idx="2692">
                  <c:v>7.4749999999999996</c:v>
                </c:pt>
                <c:pt idx="2693">
                  <c:v>7.4777777777777779</c:v>
                </c:pt>
                <c:pt idx="2694">
                  <c:v>7.4805555555555445</c:v>
                </c:pt>
                <c:pt idx="2695">
                  <c:v>7.4833333333333876</c:v>
                </c:pt>
                <c:pt idx="2696">
                  <c:v>7.4861111111111134</c:v>
                </c:pt>
                <c:pt idx="2697">
                  <c:v>7.4888888888888889</c:v>
                </c:pt>
                <c:pt idx="2698">
                  <c:v>7.4916666666666734</c:v>
                </c:pt>
                <c:pt idx="2699">
                  <c:v>7.4944444444444454</c:v>
                </c:pt>
                <c:pt idx="2700">
                  <c:v>7.4972222222222324</c:v>
                </c:pt>
                <c:pt idx="2701">
                  <c:v>7.5</c:v>
                </c:pt>
                <c:pt idx="2702">
                  <c:v>7.5027777777777755</c:v>
                </c:pt>
                <c:pt idx="2703">
                  <c:v>7.5055555555555138</c:v>
                </c:pt>
                <c:pt idx="2704">
                  <c:v>7.5083333333333524</c:v>
                </c:pt>
                <c:pt idx="2705">
                  <c:v>7.5111111111111111</c:v>
                </c:pt>
                <c:pt idx="2706">
                  <c:v>7.5138888888888875</c:v>
                </c:pt>
                <c:pt idx="2707">
                  <c:v>7.5166666666666684</c:v>
                </c:pt>
                <c:pt idx="2708">
                  <c:v>7.5194444444444484</c:v>
                </c:pt>
                <c:pt idx="2709">
                  <c:v>7.5222222222222221</c:v>
                </c:pt>
                <c:pt idx="2710">
                  <c:v>7.5249999999999755</c:v>
                </c:pt>
                <c:pt idx="2711">
                  <c:v>7.5277777777777342</c:v>
                </c:pt>
                <c:pt idx="2712">
                  <c:v>7.5305555555555355</c:v>
                </c:pt>
                <c:pt idx="2713">
                  <c:v>7.5333333333333803</c:v>
                </c:pt>
                <c:pt idx="2714">
                  <c:v>7.5361111111111114</c:v>
                </c:pt>
                <c:pt idx="2715">
                  <c:v>7.5388888888888888</c:v>
                </c:pt>
                <c:pt idx="2716">
                  <c:v>7.5416666666666714</c:v>
                </c:pt>
                <c:pt idx="2717">
                  <c:v>7.5444444444444443</c:v>
                </c:pt>
                <c:pt idx="2718">
                  <c:v>7.5472222222222234</c:v>
                </c:pt>
                <c:pt idx="2719">
                  <c:v>7.55</c:v>
                </c:pt>
                <c:pt idx="2720">
                  <c:v>7.5527777777777745</c:v>
                </c:pt>
                <c:pt idx="2721">
                  <c:v>7.5555555555555056</c:v>
                </c:pt>
                <c:pt idx="2722">
                  <c:v>7.5583333333333433</c:v>
                </c:pt>
                <c:pt idx="2723">
                  <c:v>7.5611111111111109</c:v>
                </c:pt>
                <c:pt idx="2724">
                  <c:v>7.5638888888888856</c:v>
                </c:pt>
                <c:pt idx="2725">
                  <c:v>7.5666666666666664</c:v>
                </c:pt>
                <c:pt idx="2726">
                  <c:v>7.5694444444444464</c:v>
                </c:pt>
                <c:pt idx="2727">
                  <c:v>7.5722222222222424</c:v>
                </c:pt>
                <c:pt idx="2728">
                  <c:v>7.5750000000000002</c:v>
                </c:pt>
                <c:pt idx="2729">
                  <c:v>7.5777777777777775</c:v>
                </c:pt>
                <c:pt idx="2730">
                  <c:v>7.5805555555555255</c:v>
                </c:pt>
                <c:pt idx="2731">
                  <c:v>7.5833333333333739</c:v>
                </c:pt>
                <c:pt idx="2732">
                  <c:v>7.5861111111111112</c:v>
                </c:pt>
                <c:pt idx="2733">
                  <c:v>7.5888888888888886</c:v>
                </c:pt>
                <c:pt idx="2734">
                  <c:v>7.5916666666666694</c:v>
                </c:pt>
                <c:pt idx="2735">
                  <c:v>7.5944444444444441</c:v>
                </c:pt>
                <c:pt idx="2736">
                  <c:v>7.5972222222222223</c:v>
                </c:pt>
                <c:pt idx="2737">
                  <c:v>7.6</c:v>
                </c:pt>
                <c:pt idx="2738">
                  <c:v>7.6027777777777645</c:v>
                </c:pt>
                <c:pt idx="2739">
                  <c:v>7.6055555555554939</c:v>
                </c:pt>
                <c:pt idx="2740">
                  <c:v>7.6083333333333334</c:v>
                </c:pt>
                <c:pt idx="2741">
                  <c:v>7.6111111111111107</c:v>
                </c:pt>
                <c:pt idx="2742">
                  <c:v>7.6138888888888845</c:v>
                </c:pt>
                <c:pt idx="2743">
                  <c:v>7.6166666666666663</c:v>
                </c:pt>
                <c:pt idx="2744">
                  <c:v>7.6194444444444454</c:v>
                </c:pt>
                <c:pt idx="2745">
                  <c:v>7.6222222222222218</c:v>
                </c:pt>
                <c:pt idx="2746">
                  <c:v>7.6249999999999645</c:v>
                </c:pt>
                <c:pt idx="2747">
                  <c:v>7.6277777777777231</c:v>
                </c:pt>
                <c:pt idx="2748">
                  <c:v>7.6305555555555138</c:v>
                </c:pt>
                <c:pt idx="2749">
                  <c:v>7.6333333333333524</c:v>
                </c:pt>
                <c:pt idx="2750">
                  <c:v>7.6361111111111111</c:v>
                </c:pt>
                <c:pt idx="2751">
                  <c:v>7.6388888888888875</c:v>
                </c:pt>
                <c:pt idx="2752">
                  <c:v>7.6416666666666684</c:v>
                </c:pt>
                <c:pt idx="2753">
                  <c:v>7.6444444444444448</c:v>
                </c:pt>
                <c:pt idx="2754">
                  <c:v>7.6472222222222221</c:v>
                </c:pt>
                <c:pt idx="2755">
                  <c:v>7.6499999999999995</c:v>
                </c:pt>
                <c:pt idx="2756">
                  <c:v>7.6527777777777342</c:v>
                </c:pt>
                <c:pt idx="2757">
                  <c:v>7.6555555555554875</c:v>
                </c:pt>
                <c:pt idx="2758">
                  <c:v>7.6583333333333332</c:v>
                </c:pt>
                <c:pt idx="2759">
                  <c:v>7.6611111111111105</c:v>
                </c:pt>
                <c:pt idx="2760">
                  <c:v>7.6638888888888745</c:v>
                </c:pt>
                <c:pt idx="2761">
                  <c:v>7.666666666666667</c:v>
                </c:pt>
                <c:pt idx="2762">
                  <c:v>7.6694444444444443</c:v>
                </c:pt>
                <c:pt idx="2763">
                  <c:v>7.6722222222222234</c:v>
                </c:pt>
                <c:pt idx="2764">
                  <c:v>7.6749999999999945</c:v>
                </c:pt>
                <c:pt idx="2765">
                  <c:v>7.6777777777777745</c:v>
                </c:pt>
                <c:pt idx="2766">
                  <c:v>7.6805555555555056</c:v>
                </c:pt>
                <c:pt idx="2767">
                  <c:v>7.6833333333333433</c:v>
                </c:pt>
                <c:pt idx="2768">
                  <c:v>7.6861111111111109</c:v>
                </c:pt>
                <c:pt idx="2769">
                  <c:v>7.6888888888888856</c:v>
                </c:pt>
                <c:pt idx="2770">
                  <c:v>7.6916666666666664</c:v>
                </c:pt>
                <c:pt idx="2771">
                  <c:v>7.6944444444444446</c:v>
                </c:pt>
                <c:pt idx="2772">
                  <c:v>7.697222222222222</c:v>
                </c:pt>
                <c:pt idx="2773">
                  <c:v>7.7</c:v>
                </c:pt>
                <c:pt idx="2774">
                  <c:v>7.7027777777777775</c:v>
                </c:pt>
                <c:pt idx="2775">
                  <c:v>7.7055555555555255</c:v>
                </c:pt>
                <c:pt idx="2776">
                  <c:v>7.7083333333333739</c:v>
                </c:pt>
                <c:pt idx="2777">
                  <c:v>7.7111111111111112</c:v>
                </c:pt>
                <c:pt idx="2778">
                  <c:v>7.7138888888888886</c:v>
                </c:pt>
                <c:pt idx="2779">
                  <c:v>7.7166666666666694</c:v>
                </c:pt>
                <c:pt idx="2780">
                  <c:v>7.7194444444444494</c:v>
                </c:pt>
                <c:pt idx="2781">
                  <c:v>7.7222222222222223</c:v>
                </c:pt>
                <c:pt idx="2782">
                  <c:v>7.7249999999999845</c:v>
                </c:pt>
                <c:pt idx="2783">
                  <c:v>7.7277777777777645</c:v>
                </c:pt>
                <c:pt idx="2784">
                  <c:v>7.7305555555555445</c:v>
                </c:pt>
                <c:pt idx="2785">
                  <c:v>7.7333333333333876</c:v>
                </c:pt>
                <c:pt idx="2786">
                  <c:v>7.7361111111111134</c:v>
                </c:pt>
                <c:pt idx="2787">
                  <c:v>7.7388888888888889</c:v>
                </c:pt>
                <c:pt idx="2788">
                  <c:v>7.7416666666666734</c:v>
                </c:pt>
                <c:pt idx="2789">
                  <c:v>7.7444444444444454</c:v>
                </c:pt>
                <c:pt idx="2790">
                  <c:v>7.7472222222222324</c:v>
                </c:pt>
                <c:pt idx="2791">
                  <c:v>7.75</c:v>
                </c:pt>
                <c:pt idx="2792">
                  <c:v>7.7527777777777755</c:v>
                </c:pt>
                <c:pt idx="2793">
                  <c:v>7.7555555555555138</c:v>
                </c:pt>
                <c:pt idx="2794">
                  <c:v>7.7583333333333524</c:v>
                </c:pt>
                <c:pt idx="2795">
                  <c:v>7.7611111111111111</c:v>
                </c:pt>
                <c:pt idx="2796">
                  <c:v>7.7638888888888875</c:v>
                </c:pt>
                <c:pt idx="2797">
                  <c:v>7.7666666666666684</c:v>
                </c:pt>
                <c:pt idx="2798">
                  <c:v>7.7694444444444484</c:v>
                </c:pt>
                <c:pt idx="2799">
                  <c:v>7.7722222222222523</c:v>
                </c:pt>
                <c:pt idx="2800">
                  <c:v>7.7750000000000004</c:v>
                </c:pt>
                <c:pt idx="2801">
                  <c:v>7.7777777777777777</c:v>
                </c:pt>
                <c:pt idx="2802">
                  <c:v>7.7805555555555355</c:v>
                </c:pt>
                <c:pt idx="2803">
                  <c:v>7.7833333333333803</c:v>
                </c:pt>
                <c:pt idx="2804">
                  <c:v>7.7861111111111114</c:v>
                </c:pt>
                <c:pt idx="2805">
                  <c:v>7.7888888888888888</c:v>
                </c:pt>
                <c:pt idx="2806">
                  <c:v>7.7916666666666714</c:v>
                </c:pt>
                <c:pt idx="2807">
                  <c:v>7.7944444444444443</c:v>
                </c:pt>
                <c:pt idx="2808">
                  <c:v>7.7972222222222234</c:v>
                </c:pt>
                <c:pt idx="2809">
                  <c:v>7.8</c:v>
                </c:pt>
                <c:pt idx="2810">
                  <c:v>7.8027777777777745</c:v>
                </c:pt>
                <c:pt idx="2811">
                  <c:v>7.8055555555555056</c:v>
                </c:pt>
                <c:pt idx="2812">
                  <c:v>7.8083333333333433</c:v>
                </c:pt>
                <c:pt idx="2813">
                  <c:v>7.8111111111111109</c:v>
                </c:pt>
                <c:pt idx="2814">
                  <c:v>7.8138888888888856</c:v>
                </c:pt>
                <c:pt idx="2815">
                  <c:v>7.8166666666666664</c:v>
                </c:pt>
                <c:pt idx="2816">
                  <c:v>7.8194444444444464</c:v>
                </c:pt>
                <c:pt idx="2817">
                  <c:v>7.822222222222222</c:v>
                </c:pt>
                <c:pt idx="2818">
                  <c:v>7.8249999999999655</c:v>
                </c:pt>
                <c:pt idx="2819">
                  <c:v>7.8277777777777278</c:v>
                </c:pt>
                <c:pt idx="2820">
                  <c:v>7.8305555555555255</c:v>
                </c:pt>
                <c:pt idx="2821">
                  <c:v>7.8333333333333739</c:v>
                </c:pt>
                <c:pt idx="2822">
                  <c:v>7.8361111111111112</c:v>
                </c:pt>
                <c:pt idx="2823">
                  <c:v>7.8388888888888886</c:v>
                </c:pt>
                <c:pt idx="2824">
                  <c:v>7.8416666666666694</c:v>
                </c:pt>
                <c:pt idx="2825">
                  <c:v>7.8444444444444441</c:v>
                </c:pt>
                <c:pt idx="2826">
                  <c:v>7.8472222222222223</c:v>
                </c:pt>
                <c:pt idx="2827">
                  <c:v>7.85</c:v>
                </c:pt>
                <c:pt idx="2828">
                  <c:v>7.8527777777777645</c:v>
                </c:pt>
                <c:pt idx="2829">
                  <c:v>7.8555555555554939</c:v>
                </c:pt>
                <c:pt idx="2830">
                  <c:v>7.8583333333333334</c:v>
                </c:pt>
                <c:pt idx="2831">
                  <c:v>7.8611111111111107</c:v>
                </c:pt>
                <c:pt idx="2832">
                  <c:v>7.8638888888888845</c:v>
                </c:pt>
                <c:pt idx="2833">
                  <c:v>7.8666666666666663</c:v>
                </c:pt>
                <c:pt idx="2834">
                  <c:v>7.8694444444444454</c:v>
                </c:pt>
                <c:pt idx="2835">
                  <c:v>7.8722222222222324</c:v>
                </c:pt>
                <c:pt idx="2836">
                  <c:v>7.875</c:v>
                </c:pt>
                <c:pt idx="2837">
                  <c:v>7.8777777777777755</c:v>
                </c:pt>
                <c:pt idx="2838">
                  <c:v>7.8805555555555138</c:v>
                </c:pt>
                <c:pt idx="2839">
                  <c:v>7.8833333333333524</c:v>
                </c:pt>
                <c:pt idx="2840">
                  <c:v>7.8861111111111111</c:v>
                </c:pt>
                <c:pt idx="2841">
                  <c:v>7.8888888888888875</c:v>
                </c:pt>
                <c:pt idx="2842">
                  <c:v>7.8916666666666684</c:v>
                </c:pt>
                <c:pt idx="2843">
                  <c:v>7.8944444444444448</c:v>
                </c:pt>
                <c:pt idx="2844">
                  <c:v>7.8972222222222221</c:v>
                </c:pt>
                <c:pt idx="2845">
                  <c:v>7.9</c:v>
                </c:pt>
                <c:pt idx="2846">
                  <c:v>7.9027777777777777</c:v>
                </c:pt>
                <c:pt idx="2847">
                  <c:v>7.9055555555555355</c:v>
                </c:pt>
                <c:pt idx="2848">
                  <c:v>7.9083333333333803</c:v>
                </c:pt>
                <c:pt idx="2849">
                  <c:v>7.9111111111111114</c:v>
                </c:pt>
                <c:pt idx="2850">
                  <c:v>7.9138888888888888</c:v>
                </c:pt>
                <c:pt idx="2851">
                  <c:v>7.9166666666666714</c:v>
                </c:pt>
                <c:pt idx="2852">
                  <c:v>7.9194444444444514</c:v>
                </c:pt>
                <c:pt idx="2853">
                  <c:v>7.9222222222222234</c:v>
                </c:pt>
                <c:pt idx="2854">
                  <c:v>7.9249999999999945</c:v>
                </c:pt>
                <c:pt idx="2855">
                  <c:v>7.9277777777777745</c:v>
                </c:pt>
                <c:pt idx="2856">
                  <c:v>7.9305555555555545</c:v>
                </c:pt>
                <c:pt idx="2857">
                  <c:v>7.933333333333394</c:v>
                </c:pt>
                <c:pt idx="2858">
                  <c:v>7.9361111111111526</c:v>
                </c:pt>
                <c:pt idx="2859">
                  <c:v>7.9388888888888891</c:v>
                </c:pt>
                <c:pt idx="2860">
                  <c:v>7.9416666666666824</c:v>
                </c:pt>
                <c:pt idx="2861">
                  <c:v>7.9444444444444464</c:v>
                </c:pt>
                <c:pt idx="2862">
                  <c:v>7.9472222222222424</c:v>
                </c:pt>
                <c:pt idx="2863">
                  <c:v>7.95</c:v>
                </c:pt>
                <c:pt idx="2864">
                  <c:v>7.9527777777777775</c:v>
                </c:pt>
                <c:pt idx="2865">
                  <c:v>7.9555555555555255</c:v>
                </c:pt>
                <c:pt idx="2866">
                  <c:v>7.9583333333333739</c:v>
                </c:pt>
                <c:pt idx="2867">
                  <c:v>7.9611111111111112</c:v>
                </c:pt>
                <c:pt idx="2868">
                  <c:v>7.9638888888888886</c:v>
                </c:pt>
                <c:pt idx="2869">
                  <c:v>7.9666666666666694</c:v>
                </c:pt>
                <c:pt idx="2870">
                  <c:v>7.9694444444444494</c:v>
                </c:pt>
                <c:pt idx="2871">
                  <c:v>7.9722222222222534</c:v>
                </c:pt>
                <c:pt idx="2872">
                  <c:v>7.9749999999999996</c:v>
                </c:pt>
                <c:pt idx="2873">
                  <c:v>7.9777777777777779</c:v>
                </c:pt>
                <c:pt idx="2874">
                  <c:v>7.9805555555555445</c:v>
                </c:pt>
                <c:pt idx="2875">
                  <c:v>7.9833333333333876</c:v>
                </c:pt>
                <c:pt idx="2876">
                  <c:v>7.9861111111111134</c:v>
                </c:pt>
                <c:pt idx="2877">
                  <c:v>7.9888888888888889</c:v>
                </c:pt>
                <c:pt idx="2878">
                  <c:v>7.9916666666666734</c:v>
                </c:pt>
                <c:pt idx="2879">
                  <c:v>7.9944444444444454</c:v>
                </c:pt>
                <c:pt idx="2880">
                  <c:v>7.9972222222222324</c:v>
                </c:pt>
                <c:pt idx="2881">
                  <c:v>8</c:v>
                </c:pt>
                <c:pt idx="2882">
                  <c:v>8.0027777777777782</c:v>
                </c:pt>
                <c:pt idx="2883">
                  <c:v>8.0055555555555564</c:v>
                </c:pt>
                <c:pt idx="2884">
                  <c:v>8.0083333333333329</c:v>
                </c:pt>
                <c:pt idx="2885">
                  <c:v>8.0111111111110489</c:v>
                </c:pt>
                <c:pt idx="2886">
                  <c:v>8.0138888888888893</c:v>
                </c:pt>
                <c:pt idx="2887">
                  <c:v>8.0166666666666728</c:v>
                </c:pt>
                <c:pt idx="2888">
                  <c:v>8.0194444444444528</c:v>
                </c:pt>
                <c:pt idx="2889">
                  <c:v>8.0222222222222221</c:v>
                </c:pt>
                <c:pt idx="2890">
                  <c:v>8.0250000000000004</c:v>
                </c:pt>
                <c:pt idx="2891">
                  <c:v>8.0277777777777679</c:v>
                </c:pt>
                <c:pt idx="2892">
                  <c:v>8.030555555555555</c:v>
                </c:pt>
                <c:pt idx="2893">
                  <c:v>8.0333333333333332</c:v>
                </c:pt>
                <c:pt idx="2894">
                  <c:v>8.0361111111110919</c:v>
                </c:pt>
                <c:pt idx="2895">
                  <c:v>8.0388888888888879</c:v>
                </c:pt>
                <c:pt idx="2896">
                  <c:v>8.0416666666666661</c:v>
                </c:pt>
                <c:pt idx="2897">
                  <c:v>8.0444444444444443</c:v>
                </c:pt>
                <c:pt idx="2898">
                  <c:v>8.0472222222222189</c:v>
                </c:pt>
                <c:pt idx="2899">
                  <c:v>8.0500000000000007</c:v>
                </c:pt>
                <c:pt idx="2900">
                  <c:v>8.0527777777777771</c:v>
                </c:pt>
                <c:pt idx="2901">
                  <c:v>8.0555555555555767</c:v>
                </c:pt>
                <c:pt idx="2902">
                  <c:v>8.0583333333333336</c:v>
                </c:pt>
                <c:pt idx="2903">
                  <c:v>8.0611111111110354</c:v>
                </c:pt>
                <c:pt idx="2904">
                  <c:v>8.063888888888977</c:v>
                </c:pt>
                <c:pt idx="2905">
                  <c:v>8.0666666666667268</c:v>
                </c:pt>
                <c:pt idx="2906">
                  <c:v>8.0694444444444748</c:v>
                </c:pt>
                <c:pt idx="2907">
                  <c:v>8.0722222222222246</c:v>
                </c:pt>
                <c:pt idx="2908">
                  <c:v>8.0750000000000028</c:v>
                </c:pt>
                <c:pt idx="2909">
                  <c:v>8.0777777777777739</c:v>
                </c:pt>
                <c:pt idx="2910">
                  <c:v>8.0805555555555557</c:v>
                </c:pt>
                <c:pt idx="2911">
                  <c:v>8.0833333333333357</c:v>
                </c:pt>
                <c:pt idx="2912">
                  <c:v>8.0861111111110979</c:v>
                </c:pt>
                <c:pt idx="2913">
                  <c:v>8.0888888888888886</c:v>
                </c:pt>
                <c:pt idx="2914">
                  <c:v>8.0916666666666668</c:v>
                </c:pt>
                <c:pt idx="2915">
                  <c:v>8.0944444444444468</c:v>
                </c:pt>
                <c:pt idx="2916">
                  <c:v>8.0972222222222214</c:v>
                </c:pt>
                <c:pt idx="2917">
                  <c:v>8.1</c:v>
                </c:pt>
                <c:pt idx="2918">
                  <c:v>8.1027777777777779</c:v>
                </c:pt>
                <c:pt idx="2919">
                  <c:v>8.1055555555555561</c:v>
                </c:pt>
                <c:pt idx="2920">
                  <c:v>8.1083333333333183</c:v>
                </c:pt>
                <c:pt idx="2921">
                  <c:v>8.1111111111109953</c:v>
                </c:pt>
                <c:pt idx="2922">
                  <c:v>8.1138888888888907</c:v>
                </c:pt>
                <c:pt idx="2923">
                  <c:v>8.1166666666666725</c:v>
                </c:pt>
                <c:pt idx="2924">
                  <c:v>8.1194444444444525</c:v>
                </c:pt>
                <c:pt idx="2925">
                  <c:v>8.1222222222222218</c:v>
                </c:pt>
                <c:pt idx="2926">
                  <c:v>8.125</c:v>
                </c:pt>
                <c:pt idx="2927">
                  <c:v>8.127777777777748</c:v>
                </c:pt>
                <c:pt idx="2928">
                  <c:v>8.1305555555555529</c:v>
                </c:pt>
                <c:pt idx="2929">
                  <c:v>8.1333333333333329</c:v>
                </c:pt>
                <c:pt idx="2930">
                  <c:v>8.1361111111110489</c:v>
                </c:pt>
                <c:pt idx="2931">
                  <c:v>8.138888888888868</c:v>
                </c:pt>
                <c:pt idx="2932">
                  <c:v>8.1416666666666675</c:v>
                </c:pt>
                <c:pt idx="2933">
                  <c:v>8.1444444444444457</c:v>
                </c:pt>
                <c:pt idx="2934">
                  <c:v>8.1472222222222186</c:v>
                </c:pt>
                <c:pt idx="2935">
                  <c:v>8.15</c:v>
                </c:pt>
                <c:pt idx="2936">
                  <c:v>8.1527777777777786</c:v>
                </c:pt>
                <c:pt idx="2937">
                  <c:v>8.1555555555555568</c:v>
                </c:pt>
                <c:pt idx="2938">
                  <c:v>8.1583333333333332</c:v>
                </c:pt>
                <c:pt idx="2939">
                  <c:v>8.1611111111110919</c:v>
                </c:pt>
                <c:pt idx="2940">
                  <c:v>8.1638888888888896</c:v>
                </c:pt>
                <c:pt idx="2941">
                  <c:v>8.1666666666666767</c:v>
                </c:pt>
                <c:pt idx="2942">
                  <c:v>8.1694444444444567</c:v>
                </c:pt>
                <c:pt idx="2943">
                  <c:v>8.1722222222222225</c:v>
                </c:pt>
                <c:pt idx="2944">
                  <c:v>8.1750000000000007</c:v>
                </c:pt>
                <c:pt idx="2945">
                  <c:v>8.1777777777777683</c:v>
                </c:pt>
                <c:pt idx="2946">
                  <c:v>8.1805555555555554</c:v>
                </c:pt>
                <c:pt idx="2947">
                  <c:v>8.1833333333333336</c:v>
                </c:pt>
                <c:pt idx="2948">
                  <c:v>8.1861111111110354</c:v>
                </c:pt>
                <c:pt idx="2949">
                  <c:v>8.1888888888888882</c:v>
                </c:pt>
                <c:pt idx="2950">
                  <c:v>8.1916666666666664</c:v>
                </c:pt>
                <c:pt idx="2951">
                  <c:v>8.1944444444444446</c:v>
                </c:pt>
                <c:pt idx="2952">
                  <c:v>8.1972222222222229</c:v>
                </c:pt>
                <c:pt idx="2953">
                  <c:v>8.2000000000000011</c:v>
                </c:pt>
                <c:pt idx="2954">
                  <c:v>8.2027777777777739</c:v>
                </c:pt>
                <c:pt idx="2955">
                  <c:v>8.2055555555555557</c:v>
                </c:pt>
                <c:pt idx="2956">
                  <c:v>8.2083333333333339</c:v>
                </c:pt>
                <c:pt idx="2957">
                  <c:v>8.211111111110986</c:v>
                </c:pt>
                <c:pt idx="2958">
                  <c:v>8.2138888888888886</c:v>
                </c:pt>
                <c:pt idx="2959">
                  <c:v>8.2166666666666668</c:v>
                </c:pt>
                <c:pt idx="2960">
                  <c:v>8.2194444444444468</c:v>
                </c:pt>
                <c:pt idx="2961">
                  <c:v>8.2222222222222214</c:v>
                </c:pt>
                <c:pt idx="2962">
                  <c:v>8.2249999999999996</c:v>
                </c:pt>
                <c:pt idx="2963">
                  <c:v>8.2277777777777619</c:v>
                </c:pt>
                <c:pt idx="2964">
                  <c:v>8.230555555555549</c:v>
                </c:pt>
                <c:pt idx="2965">
                  <c:v>8.2333333333333183</c:v>
                </c:pt>
                <c:pt idx="2966">
                  <c:v>8.2361111111109953</c:v>
                </c:pt>
                <c:pt idx="2967">
                  <c:v>8.2388888888888889</c:v>
                </c:pt>
                <c:pt idx="2968">
                  <c:v>8.2416666666666671</c:v>
                </c:pt>
                <c:pt idx="2969">
                  <c:v>8.2444444444444436</c:v>
                </c:pt>
                <c:pt idx="2970">
                  <c:v>8.2472222222222182</c:v>
                </c:pt>
                <c:pt idx="2971">
                  <c:v>8.25</c:v>
                </c:pt>
                <c:pt idx="2972">
                  <c:v>8.2527777777777782</c:v>
                </c:pt>
                <c:pt idx="2973">
                  <c:v>8.2555555555555564</c:v>
                </c:pt>
                <c:pt idx="2974">
                  <c:v>8.2583333333333329</c:v>
                </c:pt>
                <c:pt idx="2975">
                  <c:v>8.2611111111110489</c:v>
                </c:pt>
                <c:pt idx="2976">
                  <c:v>8.2638888888888893</c:v>
                </c:pt>
                <c:pt idx="2977">
                  <c:v>8.2666666666666728</c:v>
                </c:pt>
                <c:pt idx="2978">
                  <c:v>8.2694444444444528</c:v>
                </c:pt>
                <c:pt idx="2979">
                  <c:v>8.2722222222222221</c:v>
                </c:pt>
                <c:pt idx="2980">
                  <c:v>8.2750000000000004</c:v>
                </c:pt>
                <c:pt idx="2981">
                  <c:v>8.2777777777777679</c:v>
                </c:pt>
                <c:pt idx="2982">
                  <c:v>8.280555555555555</c:v>
                </c:pt>
                <c:pt idx="2983">
                  <c:v>8.2833333333333332</c:v>
                </c:pt>
                <c:pt idx="2984">
                  <c:v>8.2861111111110919</c:v>
                </c:pt>
                <c:pt idx="2985">
                  <c:v>8.2888888888888879</c:v>
                </c:pt>
                <c:pt idx="2986">
                  <c:v>8.2916666666666661</c:v>
                </c:pt>
                <c:pt idx="2987">
                  <c:v>8.2944444444444443</c:v>
                </c:pt>
                <c:pt idx="2988">
                  <c:v>8.2972222222222189</c:v>
                </c:pt>
                <c:pt idx="2989">
                  <c:v>8.3000000000000007</c:v>
                </c:pt>
                <c:pt idx="2990">
                  <c:v>8.3027777777777771</c:v>
                </c:pt>
                <c:pt idx="2991">
                  <c:v>8.3055555555555767</c:v>
                </c:pt>
                <c:pt idx="2992">
                  <c:v>8.3083333333333336</c:v>
                </c:pt>
                <c:pt idx="2993">
                  <c:v>8.3111111111110354</c:v>
                </c:pt>
                <c:pt idx="2994">
                  <c:v>8.313888888888977</c:v>
                </c:pt>
                <c:pt idx="2995">
                  <c:v>8.3166666666667268</c:v>
                </c:pt>
                <c:pt idx="2996">
                  <c:v>8.3194444444444748</c:v>
                </c:pt>
                <c:pt idx="2997">
                  <c:v>8.3222222222222246</c:v>
                </c:pt>
                <c:pt idx="2998">
                  <c:v>8.3250000000000028</c:v>
                </c:pt>
                <c:pt idx="2999">
                  <c:v>8.3277777777777739</c:v>
                </c:pt>
                <c:pt idx="3000">
                  <c:v>8.3305555555555557</c:v>
                </c:pt>
                <c:pt idx="3001">
                  <c:v>8.3333333333333357</c:v>
                </c:pt>
                <c:pt idx="3002">
                  <c:v>8.3361111111110979</c:v>
                </c:pt>
                <c:pt idx="3003">
                  <c:v>8.3388888888888886</c:v>
                </c:pt>
                <c:pt idx="3004">
                  <c:v>8.3416666666666668</c:v>
                </c:pt>
                <c:pt idx="3005">
                  <c:v>8.3444444444444468</c:v>
                </c:pt>
                <c:pt idx="3006">
                  <c:v>8.3472222222222214</c:v>
                </c:pt>
                <c:pt idx="3007">
                  <c:v>8.3500000000000068</c:v>
                </c:pt>
                <c:pt idx="3008">
                  <c:v>8.3527777777777796</c:v>
                </c:pt>
                <c:pt idx="3009">
                  <c:v>8.3555555555556804</c:v>
                </c:pt>
                <c:pt idx="3010">
                  <c:v>8.3583333333333325</c:v>
                </c:pt>
                <c:pt idx="3011">
                  <c:v>8.3611111111111089</c:v>
                </c:pt>
                <c:pt idx="3012">
                  <c:v>8.3638888888890026</c:v>
                </c:pt>
                <c:pt idx="3013">
                  <c:v>8.3666666666667666</c:v>
                </c:pt>
                <c:pt idx="3014">
                  <c:v>8.3694444444445324</c:v>
                </c:pt>
                <c:pt idx="3015">
                  <c:v>8.3722222222223035</c:v>
                </c:pt>
                <c:pt idx="3016">
                  <c:v>8.3750000000000266</c:v>
                </c:pt>
                <c:pt idx="3017">
                  <c:v>8.3777777777777782</c:v>
                </c:pt>
                <c:pt idx="3018">
                  <c:v>8.3805555555555564</c:v>
                </c:pt>
                <c:pt idx="3019">
                  <c:v>8.3833333333333346</c:v>
                </c:pt>
                <c:pt idx="3020">
                  <c:v>8.3861111111111111</c:v>
                </c:pt>
                <c:pt idx="3021">
                  <c:v>8.3888888888888893</c:v>
                </c:pt>
                <c:pt idx="3022">
                  <c:v>8.3916666666666728</c:v>
                </c:pt>
                <c:pt idx="3023">
                  <c:v>8.3944444444444528</c:v>
                </c:pt>
                <c:pt idx="3024">
                  <c:v>8.3972222222222221</c:v>
                </c:pt>
                <c:pt idx="3025">
                  <c:v>8.4</c:v>
                </c:pt>
                <c:pt idx="3026">
                  <c:v>8.4027777777777786</c:v>
                </c:pt>
                <c:pt idx="3027">
                  <c:v>8.4055555555555568</c:v>
                </c:pt>
                <c:pt idx="3028">
                  <c:v>8.4083333333333332</c:v>
                </c:pt>
                <c:pt idx="3029">
                  <c:v>8.4111111111110919</c:v>
                </c:pt>
                <c:pt idx="3030">
                  <c:v>8.4138888888888896</c:v>
                </c:pt>
                <c:pt idx="3031">
                  <c:v>8.4166666666666767</c:v>
                </c:pt>
                <c:pt idx="3032">
                  <c:v>8.4194444444444567</c:v>
                </c:pt>
                <c:pt idx="3033">
                  <c:v>8.4222222222222225</c:v>
                </c:pt>
                <c:pt idx="3034">
                  <c:v>8.4250000000000007</c:v>
                </c:pt>
                <c:pt idx="3035">
                  <c:v>8.4277777777777683</c:v>
                </c:pt>
                <c:pt idx="3036">
                  <c:v>8.4305555555555554</c:v>
                </c:pt>
                <c:pt idx="3037">
                  <c:v>8.4333333333333336</c:v>
                </c:pt>
                <c:pt idx="3038">
                  <c:v>8.4361111111110354</c:v>
                </c:pt>
                <c:pt idx="3039">
                  <c:v>8.4388888888888882</c:v>
                </c:pt>
                <c:pt idx="3040">
                  <c:v>8.4416666666666664</c:v>
                </c:pt>
                <c:pt idx="3041">
                  <c:v>8.4444444444444446</c:v>
                </c:pt>
                <c:pt idx="3042">
                  <c:v>8.4472222222222229</c:v>
                </c:pt>
                <c:pt idx="3043">
                  <c:v>8.4500000000000028</c:v>
                </c:pt>
                <c:pt idx="3044">
                  <c:v>8.4527777777777775</c:v>
                </c:pt>
                <c:pt idx="3045">
                  <c:v>8.4555555555556658</c:v>
                </c:pt>
                <c:pt idx="3046">
                  <c:v>8.4583333333333357</c:v>
                </c:pt>
                <c:pt idx="3047">
                  <c:v>8.4611111111110979</c:v>
                </c:pt>
                <c:pt idx="3048">
                  <c:v>8.4638888888889863</c:v>
                </c:pt>
                <c:pt idx="3049">
                  <c:v>8.4666666666667592</c:v>
                </c:pt>
                <c:pt idx="3050">
                  <c:v>8.4694444444445267</c:v>
                </c:pt>
                <c:pt idx="3051">
                  <c:v>8.4722222222222268</c:v>
                </c:pt>
                <c:pt idx="3052">
                  <c:v>8.4750000000000068</c:v>
                </c:pt>
                <c:pt idx="3053">
                  <c:v>8.4777777777777779</c:v>
                </c:pt>
                <c:pt idx="3054">
                  <c:v>8.4805555555555561</c:v>
                </c:pt>
                <c:pt idx="3055">
                  <c:v>8.4833333333333325</c:v>
                </c:pt>
                <c:pt idx="3056">
                  <c:v>8.4861111111111089</c:v>
                </c:pt>
                <c:pt idx="3057">
                  <c:v>8.4888888888888907</c:v>
                </c:pt>
                <c:pt idx="3058">
                  <c:v>8.4916666666666725</c:v>
                </c:pt>
                <c:pt idx="3059">
                  <c:v>8.4944444444444525</c:v>
                </c:pt>
                <c:pt idx="3060">
                  <c:v>8.4972222222222218</c:v>
                </c:pt>
                <c:pt idx="3061">
                  <c:v>8.5</c:v>
                </c:pt>
                <c:pt idx="3062">
                  <c:v>8.5027777777777782</c:v>
                </c:pt>
                <c:pt idx="3063">
                  <c:v>8.5055555555555564</c:v>
                </c:pt>
                <c:pt idx="3064">
                  <c:v>8.5083333333333329</c:v>
                </c:pt>
                <c:pt idx="3065">
                  <c:v>8.5111111111110489</c:v>
                </c:pt>
                <c:pt idx="3066">
                  <c:v>8.5138888888888893</c:v>
                </c:pt>
                <c:pt idx="3067">
                  <c:v>8.5166666666666728</c:v>
                </c:pt>
                <c:pt idx="3068">
                  <c:v>8.5194444444444528</c:v>
                </c:pt>
                <c:pt idx="3069">
                  <c:v>8.5222222222222221</c:v>
                </c:pt>
                <c:pt idx="3070">
                  <c:v>8.5250000000000004</c:v>
                </c:pt>
                <c:pt idx="3071">
                  <c:v>8.5277777777777679</c:v>
                </c:pt>
                <c:pt idx="3072">
                  <c:v>8.530555555555555</c:v>
                </c:pt>
                <c:pt idx="3073">
                  <c:v>8.5333333333333332</c:v>
                </c:pt>
                <c:pt idx="3074">
                  <c:v>8.5361111111110919</c:v>
                </c:pt>
                <c:pt idx="3075">
                  <c:v>8.5388888888888879</c:v>
                </c:pt>
                <c:pt idx="3076">
                  <c:v>8.5416666666666661</c:v>
                </c:pt>
                <c:pt idx="3077">
                  <c:v>8.5444444444444443</c:v>
                </c:pt>
                <c:pt idx="3078">
                  <c:v>8.5472222222222189</c:v>
                </c:pt>
                <c:pt idx="3079">
                  <c:v>8.5500000000000007</c:v>
                </c:pt>
                <c:pt idx="3080">
                  <c:v>8.5527777777777771</c:v>
                </c:pt>
                <c:pt idx="3081">
                  <c:v>8.5555555555555767</c:v>
                </c:pt>
                <c:pt idx="3082">
                  <c:v>8.5583333333333336</c:v>
                </c:pt>
                <c:pt idx="3083">
                  <c:v>8.5611111111110354</c:v>
                </c:pt>
                <c:pt idx="3084">
                  <c:v>8.563888888888977</c:v>
                </c:pt>
                <c:pt idx="3085">
                  <c:v>8.5666666666667268</c:v>
                </c:pt>
                <c:pt idx="3086">
                  <c:v>8.5694444444444748</c:v>
                </c:pt>
                <c:pt idx="3087">
                  <c:v>8.5722222222222246</c:v>
                </c:pt>
                <c:pt idx="3088">
                  <c:v>8.5750000000000028</c:v>
                </c:pt>
                <c:pt idx="3089">
                  <c:v>8.5777777777777739</c:v>
                </c:pt>
                <c:pt idx="3090">
                  <c:v>8.5805555555555557</c:v>
                </c:pt>
                <c:pt idx="3091">
                  <c:v>8.5833333333333357</c:v>
                </c:pt>
                <c:pt idx="3092">
                  <c:v>8.5861111111110979</c:v>
                </c:pt>
                <c:pt idx="3093">
                  <c:v>8.5888888888888886</c:v>
                </c:pt>
                <c:pt idx="3094">
                  <c:v>8.5916666666666668</c:v>
                </c:pt>
                <c:pt idx="3095">
                  <c:v>8.5944444444444468</c:v>
                </c:pt>
                <c:pt idx="3096">
                  <c:v>8.5972222222222214</c:v>
                </c:pt>
                <c:pt idx="3097">
                  <c:v>8.6</c:v>
                </c:pt>
                <c:pt idx="3098">
                  <c:v>8.6027777777777779</c:v>
                </c:pt>
                <c:pt idx="3099">
                  <c:v>8.6055555555555561</c:v>
                </c:pt>
                <c:pt idx="3100">
                  <c:v>8.6083333333333183</c:v>
                </c:pt>
                <c:pt idx="3101">
                  <c:v>8.6111111111109953</c:v>
                </c:pt>
                <c:pt idx="3102">
                  <c:v>8.6138888888888907</c:v>
                </c:pt>
                <c:pt idx="3103">
                  <c:v>8.6166666666666725</c:v>
                </c:pt>
                <c:pt idx="3104">
                  <c:v>8.6194444444444525</c:v>
                </c:pt>
                <c:pt idx="3105">
                  <c:v>8.6222222222222218</c:v>
                </c:pt>
                <c:pt idx="3106">
                  <c:v>8.625</c:v>
                </c:pt>
                <c:pt idx="3107">
                  <c:v>8.627777777777748</c:v>
                </c:pt>
                <c:pt idx="3108">
                  <c:v>8.6305555555555529</c:v>
                </c:pt>
                <c:pt idx="3109">
                  <c:v>8.6333333333333329</c:v>
                </c:pt>
                <c:pt idx="3110">
                  <c:v>8.6361111111110489</c:v>
                </c:pt>
                <c:pt idx="3111">
                  <c:v>8.638888888888868</c:v>
                </c:pt>
                <c:pt idx="3112">
                  <c:v>8.6416666666666675</c:v>
                </c:pt>
                <c:pt idx="3113">
                  <c:v>8.6444444444444457</c:v>
                </c:pt>
                <c:pt idx="3114">
                  <c:v>8.6472222222222186</c:v>
                </c:pt>
                <c:pt idx="3115">
                  <c:v>8.65</c:v>
                </c:pt>
                <c:pt idx="3116">
                  <c:v>8.6527777777777786</c:v>
                </c:pt>
                <c:pt idx="3117">
                  <c:v>8.6555555555555568</c:v>
                </c:pt>
                <c:pt idx="3118">
                  <c:v>8.6583333333333332</c:v>
                </c:pt>
                <c:pt idx="3119">
                  <c:v>8.6611111111110919</c:v>
                </c:pt>
                <c:pt idx="3120">
                  <c:v>8.6638888888888896</c:v>
                </c:pt>
                <c:pt idx="3121">
                  <c:v>8.6666666666666767</c:v>
                </c:pt>
                <c:pt idx="3122">
                  <c:v>8.6694444444444567</c:v>
                </c:pt>
                <c:pt idx="3123">
                  <c:v>8.6722222222222225</c:v>
                </c:pt>
                <c:pt idx="3124">
                  <c:v>8.6750000000000007</c:v>
                </c:pt>
                <c:pt idx="3125">
                  <c:v>8.6777777777777683</c:v>
                </c:pt>
                <c:pt idx="3126">
                  <c:v>8.6805555555555554</c:v>
                </c:pt>
                <c:pt idx="3127">
                  <c:v>8.6833333333333336</c:v>
                </c:pt>
                <c:pt idx="3128">
                  <c:v>8.6861111111110354</c:v>
                </c:pt>
                <c:pt idx="3129">
                  <c:v>8.6888888888888882</c:v>
                </c:pt>
                <c:pt idx="3130">
                  <c:v>8.6916666666666664</c:v>
                </c:pt>
                <c:pt idx="3131">
                  <c:v>8.6944444444444446</c:v>
                </c:pt>
                <c:pt idx="3132">
                  <c:v>8.6972222222222229</c:v>
                </c:pt>
                <c:pt idx="3133">
                  <c:v>8.7000000000000011</c:v>
                </c:pt>
                <c:pt idx="3134">
                  <c:v>8.7027777777777739</c:v>
                </c:pt>
                <c:pt idx="3135">
                  <c:v>8.7055555555555557</c:v>
                </c:pt>
                <c:pt idx="3136">
                  <c:v>8.7083333333333339</c:v>
                </c:pt>
                <c:pt idx="3137">
                  <c:v>8.711111111110986</c:v>
                </c:pt>
                <c:pt idx="3138">
                  <c:v>8.7138888888888886</c:v>
                </c:pt>
                <c:pt idx="3139">
                  <c:v>8.7166666666666668</c:v>
                </c:pt>
                <c:pt idx="3140">
                  <c:v>8.7194444444444468</c:v>
                </c:pt>
                <c:pt idx="3141">
                  <c:v>8.7222222222222214</c:v>
                </c:pt>
                <c:pt idx="3142">
                  <c:v>8.7249999999999996</c:v>
                </c:pt>
                <c:pt idx="3143">
                  <c:v>8.7277777777777619</c:v>
                </c:pt>
                <c:pt idx="3144">
                  <c:v>8.730555555555549</c:v>
                </c:pt>
                <c:pt idx="3145">
                  <c:v>8.7333333333333183</c:v>
                </c:pt>
                <c:pt idx="3146">
                  <c:v>8.7361111111109953</c:v>
                </c:pt>
                <c:pt idx="3147">
                  <c:v>8.7388888888888889</c:v>
                </c:pt>
                <c:pt idx="3148">
                  <c:v>8.7416666666666671</c:v>
                </c:pt>
                <c:pt idx="3149">
                  <c:v>8.7444444444444436</c:v>
                </c:pt>
                <c:pt idx="3150">
                  <c:v>8.7472222222222182</c:v>
                </c:pt>
                <c:pt idx="3151">
                  <c:v>8.75</c:v>
                </c:pt>
                <c:pt idx="3152">
                  <c:v>8.7527777777777782</c:v>
                </c:pt>
                <c:pt idx="3153">
                  <c:v>8.7555555555555564</c:v>
                </c:pt>
                <c:pt idx="3154">
                  <c:v>8.7583333333333329</c:v>
                </c:pt>
                <c:pt idx="3155">
                  <c:v>8.7611111111110489</c:v>
                </c:pt>
                <c:pt idx="3156">
                  <c:v>8.7638888888888893</c:v>
                </c:pt>
                <c:pt idx="3157">
                  <c:v>8.7666666666666728</c:v>
                </c:pt>
                <c:pt idx="3158">
                  <c:v>8.7694444444444528</c:v>
                </c:pt>
                <c:pt idx="3159">
                  <c:v>8.7722222222222221</c:v>
                </c:pt>
                <c:pt idx="3160">
                  <c:v>8.7750000000000004</c:v>
                </c:pt>
                <c:pt idx="3161">
                  <c:v>8.7777777777777679</c:v>
                </c:pt>
                <c:pt idx="3162">
                  <c:v>8.780555555555555</c:v>
                </c:pt>
                <c:pt idx="3163">
                  <c:v>8.7833333333333332</c:v>
                </c:pt>
                <c:pt idx="3164">
                  <c:v>8.7861111111110919</c:v>
                </c:pt>
                <c:pt idx="3165">
                  <c:v>8.7888888888888879</c:v>
                </c:pt>
                <c:pt idx="3166">
                  <c:v>8.7916666666666661</c:v>
                </c:pt>
                <c:pt idx="3167">
                  <c:v>8.7944444444444443</c:v>
                </c:pt>
                <c:pt idx="3168">
                  <c:v>8.7972222222222189</c:v>
                </c:pt>
                <c:pt idx="3169">
                  <c:v>8.8000000000000007</c:v>
                </c:pt>
                <c:pt idx="3170">
                  <c:v>8.8027777777777771</c:v>
                </c:pt>
                <c:pt idx="3171">
                  <c:v>8.8055555555555767</c:v>
                </c:pt>
                <c:pt idx="3172">
                  <c:v>8.8083333333333336</c:v>
                </c:pt>
                <c:pt idx="3173">
                  <c:v>8.8111111111110354</c:v>
                </c:pt>
                <c:pt idx="3174">
                  <c:v>8.813888888888977</c:v>
                </c:pt>
                <c:pt idx="3175">
                  <c:v>8.8166666666667268</c:v>
                </c:pt>
                <c:pt idx="3176">
                  <c:v>8.8194444444444748</c:v>
                </c:pt>
                <c:pt idx="3177">
                  <c:v>8.8222222222222246</c:v>
                </c:pt>
                <c:pt idx="3178">
                  <c:v>8.8250000000000028</c:v>
                </c:pt>
                <c:pt idx="3179">
                  <c:v>8.8277777777777739</c:v>
                </c:pt>
                <c:pt idx="3180">
                  <c:v>8.8305555555555557</c:v>
                </c:pt>
                <c:pt idx="3181">
                  <c:v>8.8333333333333357</c:v>
                </c:pt>
                <c:pt idx="3182">
                  <c:v>8.8361111111110979</c:v>
                </c:pt>
                <c:pt idx="3183">
                  <c:v>8.8388888888888886</c:v>
                </c:pt>
                <c:pt idx="3184">
                  <c:v>8.8416666666666668</c:v>
                </c:pt>
                <c:pt idx="3185">
                  <c:v>8.8444444444444468</c:v>
                </c:pt>
                <c:pt idx="3186">
                  <c:v>8.8472222222222214</c:v>
                </c:pt>
                <c:pt idx="3187">
                  <c:v>8.8500000000000068</c:v>
                </c:pt>
                <c:pt idx="3188">
                  <c:v>8.8527777777777796</c:v>
                </c:pt>
                <c:pt idx="3189">
                  <c:v>8.8555555555556804</c:v>
                </c:pt>
                <c:pt idx="3190">
                  <c:v>8.8583333333333325</c:v>
                </c:pt>
                <c:pt idx="3191">
                  <c:v>8.8611111111111089</c:v>
                </c:pt>
                <c:pt idx="3192">
                  <c:v>8.8638888888890026</c:v>
                </c:pt>
                <c:pt idx="3193">
                  <c:v>8.8666666666667666</c:v>
                </c:pt>
                <c:pt idx="3194">
                  <c:v>8.8694444444445324</c:v>
                </c:pt>
                <c:pt idx="3195">
                  <c:v>8.8722222222223035</c:v>
                </c:pt>
                <c:pt idx="3196">
                  <c:v>8.8750000000000266</c:v>
                </c:pt>
                <c:pt idx="3197">
                  <c:v>8.8777777777777782</c:v>
                </c:pt>
                <c:pt idx="3198">
                  <c:v>8.8805555555555564</c:v>
                </c:pt>
                <c:pt idx="3199">
                  <c:v>8.8833333333333346</c:v>
                </c:pt>
                <c:pt idx="3200">
                  <c:v>8.8861111111111111</c:v>
                </c:pt>
                <c:pt idx="3201">
                  <c:v>8.8888888888888893</c:v>
                </c:pt>
                <c:pt idx="3202">
                  <c:v>8.8916666666666728</c:v>
                </c:pt>
                <c:pt idx="3203">
                  <c:v>8.8944444444444528</c:v>
                </c:pt>
                <c:pt idx="3204">
                  <c:v>8.8972222222222221</c:v>
                </c:pt>
                <c:pt idx="3205">
                  <c:v>8.9</c:v>
                </c:pt>
                <c:pt idx="3206">
                  <c:v>8.9027777777777786</c:v>
                </c:pt>
                <c:pt idx="3207">
                  <c:v>8.9055555555555568</c:v>
                </c:pt>
                <c:pt idx="3208">
                  <c:v>8.9083333333333332</c:v>
                </c:pt>
                <c:pt idx="3209">
                  <c:v>8.9111111111110919</c:v>
                </c:pt>
                <c:pt idx="3210">
                  <c:v>8.9138888888888896</c:v>
                </c:pt>
                <c:pt idx="3211">
                  <c:v>8.9166666666666767</c:v>
                </c:pt>
                <c:pt idx="3212">
                  <c:v>8.9194444444444567</c:v>
                </c:pt>
                <c:pt idx="3213">
                  <c:v>8.9222222222222225</c:v>
                </c:pt>
                <c:pt idx="3214">
                  <c:v>8.9250000000000007</c:v>
                </c:pt>
                <c:pt idx="3215">
                  <c:v>8.9277777777777683</c:v>
                </c:pt>
                <c:pt idx="3216">
                  <c:v>8.9305555555555554</c:v>
                </c:pt>
                <c:pt idx="3217">
                  <c:v>8.9333333333333336</c:v>
                </c:pt>
                <c:pt idx="3218">
                  <c:v>8.9361111111110354</c:v>
                </c:pt>
                <c:pt idx="3219">
                  <c:v>8.9388888888888882</c:v>
                </c:pt>
                <c:pt idx="3220">
                  <c:v>8.9416666666666664</c:v>
                </c:pt>
                <c:pt idx="3221">
                  <c:v>8.9444444444444446</c:v>
                </c:pt>
                <c:pt idx="3222">
                  <c:v>8.9472222222222229</c:v>
                </c:pt>
                <c:pt idx="3223">
                  <c:v>8.9500000000000028</c:v>
                </c:pt>
                <c:pt idx="3224">
                  <c:v>8.9527777777777775</c:v>
                </c:pt>
                <c:pt idx="3225">
                  <c:v>8.9555555555556658</c:v>
                </c:pt>
                <c:pt idx="3226">
                  <c:v>8.9583333333333357</c:v>
                </c:pt>
                <c:pt idx="3227">
                  <c:v>8.9611111111110979</c:v>
                </c:pt>
                <c:pt idx="3228">
                  <c:v>8.9638888888889863</c:v>
                </c:pt>
                <c:pt idx="3229">
                  <c:v>8.9666666666667592</c:v>
                </c:pt>
                <c:pt idx="3230">
                  <c:v>8.9694444444445267</c:v>
                </c:pt>
                <c:pt idx="3231">
                  <c:v>8.9722222222222268</c:v>
                </c:pt>
                <c:pt idx="3232">
                  <c:v>8.9750000000000068</c:v>
                </c:pt>
                <c:pt idx="3233">
                  <c:v>8.9777777777777779</c:v>
                </c:pt>
                <c:pt idx="3234">
                  <c:v>8.9805555555555561</c:v>
                </c:pt>
                <c:pt idx="3235">
                  <c:v>8.9833333333333325</c:v>
                </c:pt>
                <c:pt idx="3236">
                  <c:v>8.9861111111111089</c:v>
                </c:pt>
                <c:pt idx="3237">
                  <c:v>8.9888888888888907</c:v>
                </c:pt>
                <c:pt idx="3238">
                  <c:v>8.9916666666666725</c:v>
                </c:pt>
                <c:pt idx="3239">
                  <c:v>8.9944444444444525</c:v>
                </c:pt>
                <c:pt idx="3240">
                  <c:v>8.9972222222222218</c:v>
                </c:pt>
                <c:pt idx="3241">
                  <c:v>9</c:v>
                </c:pt>
                <c:pt idx="3242">
                  <c:v>9.0027777777777782</c:v>
                </c:pt>
                <c:pt idx="3243">
                  <c:v>9.0055555555555564</c:v>
                </c:pt>
                <c:pt idx="3244">
                  <c:v>9.0083333333333329</c:v>
                </c:pt>
                <c:pt idx="3245">
                  <c:v>9.0111111111110489</c:v>
                </c:pt>
                <c:pt idx="3246">
                  <c:v>9.0138888888888893</c:v>
                </c:pt>
                <c:pt idx="3247">
                  <c:v>9.0166666666666728</c:v>
                </c:pt>
                <c:pt idx="3248">
                  <c:v>9.0194444444444528</c:v>
                </c:pt>
                <c:pt idx="3249">
                  <c:v>9.0222222222222221</c:v>
                </c:pt>
                <c:pt idx="3250">
                  <c:v>9.0250000000000004</c:v>
                </c:pt>
                <c:pt idx="3251">
                  <c:v>9.0277777777777679</c:v>
                </c:pt>
                <c:pt idx="3252">
                  <c:v>9.030555555555555</c:v>
                </c:pt>
                <c:pt idx="3253">
                  <c:v>9.0333333333333332</c:v>
                </c:pt>
                <c:pt idx="3254">
                  <c:v>9.0361111111110919</c:v>
                </c:pt>
                <c:pt idx="3255">
                  <c:v>9.0388888888888879</c:v>
                </c:pt>
                <c:pt idx="3256">
                  <c:v>9.0416666666666661</c:v>
                </c:pt>
                <c:pt idx="3257">
                  <c:v>9.0444444444444443</c:v>
                </c:pt>
                <c:pt idx="3258">
                  <c:v>9.0472222222222189</c:v>
                </c:pt>
                <c:pt idx="3259">
                  <c:v>9.0500000000000007</c:v>
                </c:pt>
                <c:pt idx="3260">
                  <c:v>9.0527777777777771</c:v>
                </c:pt>
                <c:pt idx="3261">
                  <c:v>9.0555555555555767</c:v>
                </c:pt>
                <c:pt idx="3262">
                  <c:v>9.0583333333333336</c:v>
                </c:pt>
                <c:pt idx="3263">
                  <c:v>9.0611111111110354</c:v>
                </c:pt>
                <c:pt idx="3264">
                  <c:v>9.063888888888977</c:v>
                </c:pt>
                <c:pt idx="3265">
                  <c:v>9.0666666666667268</c:v>
                </c:pt>
                <c:pt idx="3266">
                  <c:v>9.0694444444444748</c:v>
                </c:pt>
                <c:pt idx="3267">
                  <c:v>9.0722222222222246</c:v>
                </c:pt>
                <c:pt idx="3268">
                  <c:v>9.0750000000000028</c:v>
                </c:pt>
                <c:pt idx="3269">
                  <c:v>9.0777777777777739</c:v>
                </c:pt>
                <c:pt idx="3270">
                  <c:v>9.0805555555555557</c:v>
                </c:pt>
                <c:pt idx="3271">
                  <c:v>9.0833333333333357</c:v>
                </c:pt>
                <c:pt idx="3272">
                  <c:v>9.0861111111110979</c:v>
                </c:pt>
                <c:pt idx="3273">
                  <c:v>9.0888888888888886</c:v>
                </c:pt>
                <c:pt idx="3274">
                  <c:v>9.0916666666666668</c:v>
                </c:pt>
                <c:pt idx="3275">
                  <c:v>9.0944444444444468</c:v>
                </c:pt>
                <c:pt idx="3276">
                  <c:v>9.0972222222222214</c:v>
                </c:pt>
                <c:pt idx="3277">
                  <c:v>9.1</c:v>
                </c:pt>
                <c:pt idx="3278">
                  <c:v>9.1027777777777779</c:v>
                </c:pt>
                <c:pt idx="3279">
                  <c:v>9.1055555555555561</c:v>
                </c:pt>
                <c:pt idx="3280">
                  <c:v>9.1083333333333183</c:v>
                </c:pt>
                <c:pt idx="3281">
                  <c:v>9.1111111111109953</c:v>
                </c:pt>
                <c:pt idx="3282">
                  <c:v>9.1138888888888907</c:v>
                </c:pt>
                <c:pt idx="3283">
                  <c:v>9.1166666666666725</c:v>
                </c:pt>
                <c:pt idx="3284">
                  <c:v>9.1194444444444525</c:v>
                </c:pt>
                <c:pt idx="3285">
                  <c:v>9.1222222222222218</c:v>
                </c:pt>
                <c:pt idx="3286">
                  <c:v>9.125</c:v>
                </c:pt>
                <c:pt idx="3287">
                  <c:v>9.127777777777748</c:v>
                </c:pt>
                <c:pt idx="3288">
                  <c:v>9.1305555555555529</c:v>
                </c:pt>
                <c:pt idx="3289">
                  <c:v>9.1333333333333329</c:v>
                </c:pt>
                <c:pt idx="3290">
                  <c:v>9.1361111111110489</c:v>
                </c:pt>
                <c:pt idx="3291">
                  <c:v>9.138888888888868</c:v>
                </c:pt>
                <c:pt idx="3292">
                  <c:v>9.1416666666666675</c:v>
                </c:pt>
                <c:pt idx="3293">
                  <c:v>9.1444444444444457</c:v>
                </c:pt>
                <c:pt idx="3294">
                  <c:v>9.1472222222222186</c:v>
                </c:pt>
                <c:pt idx="3295">
                  <c:v>9.15</c:v>
                </c:pt>
                <c:pt idx="3296">
                  <c:v>9.1527777777777786</c:v>
                </c:pt>
                <c:pt idx="3297">
                  <c:v>9.1555555555555568</c:v>
                </c:pt>
                <c:pt idx="3298">
                  <c:v>9.1583333333333332</c:v>
                </c:pt>
                <c:pt idx="3299">
                  <c:v>9.1611111111110919</c:v>
                </c:pt>
                <c:pt idx="3300">
                  <c:v>9.1638888888888896</c:v>
                </c:pt>
                <c:pt idx="3301">
                  <c:v>9.1666666666666767</c:v>
                </c:pt>
                <c:pt idx="3302">
                  <c:v>9.1694444444444567</c:v>
                </c:pt>
                <c:pt idx="3303">
                  <c:v>9.1722222222222225</c:v>
                </c:pt>
                <c:pt idx="3304">
                  <c:v>9.1750000000000007</c:v>
                </c:pt>
                <c:pt idx="3305">
                  <c:v>9.1777777777777683</c:v>
                </c:pt>
                <c:pt idx="3306">
                  <c:v>9.1805555555555554</c:v>
                </c:pt>
                <c:pt idx="3307">
                  <c:v>9.1833333333333336</c:v>
                </c:pt>
                <c:pt idx="3308">
                  <c:v>9.1861111111110354</c:v>
                </c:pt>
                <c:pt idx="3309">
                  <c:v>9.1888888888888882</c:v>
                </c:pt>
                <c:pt idx="3310">
                  <c:v>9.1916666666666664</c:v>
                </c:pt>
                <c:pt idx="3311">
                  <c:v>9.1944444444444446</c:v>
                </c:pt>
                <c:pt idx="3312">
                  <c:v>9.1972222222222229</c:v>
                </c:pt>
                <c:pt idx="3313">
                  <c:v>9.2000000000000011</c:v>
                </c:pt>
                <c:pt idx="3314">
                  <c:v>9.2027777777777739</c:v>
                </c:pt>
                <c:pt idx="3315">
                  <c:v>9.2055555555555557</c:v>
                </c:pt>
                <c:pt idx="3316">
                  <c:v>9.2083333333333339</c:v>
                </c:pt>
                <c:pt idx="3317">
                  <c:v>9.211111111110986</c:v>
                </c:pt>
                <c:pt idx="3318">
                  <c:v>9.2138888888888886</c:v>
                </c:pt>
                <c:pt idx="3319">
                  <c:v>9.2166666666666668</c:v>
                </c:pt>
                <c:pt idx="3320">
                  <c:v>9.2194444444444468</c:v>
                </c:pt>
                <c:pt idx="3321">
                  <c:v>9.2222222222222214</c:v>
                </c:pt>
                <c:pt idx="3322">
                  <c:v>9.2249999999999996</c:v>
                </c:pt>
                <c:pt idx="3323">
                  <c:v>9.2277777777777619</c:v>
                </c:pt>
                <c:pt idx="3324">
                  <c:v>9.230555555555549</c:v>
                </c:pt>
                <c:pt idx="3325">
                  <c:v>9.2333333333333183</c:v>
                </c:pt>
                <c:pt idx="3326">
                  <c:v>9.2361111111109953</c:v>
                </c:pt>
                <c:pt idx="3327">
                  <c:v>9.2388888888888889</c:v>
                </c:pt>
                <c:pt idx="3328">
                  <c:v>9.2416666666666671</c:v>
                </c:pt>
                <c:pt idx="3329">
                  <c:v>9.2444444444444436</c:v>
                </c:pt>
                <c:pt idx="3330">
                  <c:v>9.2472222222222182</c:v>
                </c:pt>
                <c:pt idx="3331">
                  <c:v>9.25</c:v>
                </c:pt>
                <c:pt idx="3332">
                  <c:v>9.2527777777777782</c:v>
                </c:pt>
                <c:pt idx="3333">
                  <c:v>9.2555555555555564</c:v>
                </c:pt>
                <c:pt idx="3334">
                  <c:v>9.2583333333333329</c:v>
                </c:pt>
                <c:pt idx="3335">
                  <c:v>9.2611111111110489</c:v>
                </c:pt>
                <c:pt idx="3336">
                  <c:v>9.2638888888888893</c:v>
                </c:pt>
                <c:pt idx="3337">
                  <c:v>9.2666666666666728</c:v>
                </c:pt>
                <c:pt idx="3338">
                  <c:v>9.2694444444444528</c:v>
                </c:pt>
                <c:pt idx="3339">
                  <c:v>9.2722222222222221</c:v>
                </c:pt>
                <c:pt idx="3340">
                  <c:v>9.2750000000000004</c:v>
                </c:pt>
                <c:pt idx="3341">
                  <c:v>9.2777777777777679</c:v>
                </c:pt>
                <c:pt idx="3342">
                  <c:v>9.280555555555555</c:v>
                </c:pt>
                <c:pt idx="3343">
                  <c:v>9.2833333333333332</c:v>
                </c:pt>
                <c:pt idx="3344">
                  <c:v>9.2861111111110919</c:v>
                </c:pt>
                <c:pt idx="3345">
                  <c:v>9.2888888888888879</c:v>
                </c:pt>
                <c:pt idx="3346">
                  <c:v>9.2916666666666661</c:v>
                </c:pt>
                <c:pt idx="3347">
                  <c:v>9.2944444444444443</c:v>
                </c:pt>
                <c:pt idx="3348">
                  <c:v>9.2972222222222189</c:v>
                </c:pt>
                <c:pt idx="3349">
                  <c:v>9.3000000000000007</c:v>
                </c:pt>
                <c:pt idx="3350">
                  <c:v>9.3027777777777771</c:v>
                </c:pt>
                <c:pt idx="3351">
                  <c:v>9.3055555555555767</c:v>
                </c:pt>
                <c:pt idx="3352">
                  <c:v>9.3083333333333336</c:v>
                </c:pt>
                <c:pt idx="3353">
                  <c:v>9.3111111111110354</c:v>
                </c:pt>
                <c:pt idx="3354">
                  <c:v>9.313888888888977</c:v>
                </c:pt>
                <c:pt idx="3355">
                  <c:v>9.3166666666667268</c:v>
                </c:pt>
                <c:pt idx="3356">
                  <c:v>9.3194444444444748</c:v>
                </c:pt>
                <c:pt idx="3357">
                  <c:v>9.3222222222222246</c:v>
                </c:pt>
                <c:pt idx="3358">
                  <c:v>9.3250000000000028</c:v>
                </c:pt>
                <c:pt idx="3359">
                  <c:v>9.3277777777777739</c:v>
                </c:pt>
                <c:pt idx="3360">
                  <c:v>9.3305555555555557</c:v>
                </c:pt>
                <c:pt idx="3361">
                  <c:v>9.3333333333333357</c:v>
                </c:pt>
                <c:pt idx="3362">
                  <c:v>9.3361111111110979</c:v>
                </c:pt>
                <c:pt idx="3363">
                  <c:v>9.3388888888888886</c:v>
                </c:pt>
                <c:pt idx="3364">
                  <c:v>9.3416666666666668</c:v>
                </c:pt>
                <c:pt idx="3365">
                  <c:v>9.3444444444444468</c:v>
                </c:pt>
                <c:pt idx="3366">
                  <c:v>9.3472222222222214</c:v>
                </c:pt>
                <c:pt idx="3367">
                  <c:v>9.3500000000000068</c:v>
                </c:pt>
                <c:pt idx="3368">
                  <c:v>9.3527777777777796</c:v>
                </c:pt>
                <c:pt idx="3369">
                  <c:v>9.3555555555556804</c:v>
                </c:pt>
                <c:pt idx="3370">
                  <c:v>9.3583333333333325</c:v>
                </c:pt>
                <c:pt idx="3371">
                  <c:v>9.3611111111111089</c:v>
                </c:pt>
                <c:pt idx="3372">
                  <c:v>9.3638888888890026</c:v>
                </c:pt>
                <c:pt idx="3373">
                  <c:v>9.3666666666667666</c:v>
                </c:pt>
                <c:pt idx="3374">
                  <c:v>9.3694444444445324</c:v>
                </c:pt>
                <c:pt idx="3375">
                  <c:v>9.3722222222223035</c:v>
                </c:pt>
                <c:pt idx="3376">
                  <c:v>9.3750000000000266</c:v>
                </c:pt>
                <c:pt idx="3377">
                  <c:v>9.3777777777777782</c:v>
                </c:pt>
                <c:pt idx="3378">
                  <c:v>9.3805555555555564</c:v>
                </c:pt>
                <c:pt idx="3379">
                  <c:v>9.3833333333333346</c:v>
                </c:pt>
                <c:pt idx="3380">
                  <c:v>9.3861111111111111</c:v>
                </c:pt>
                <c:pt idx="3381">
                  <c:v>9.3888888888888893</c:v>
                </c:pt>
                <c:pt idx="3382">
                  <c:v>9.3916666666666728</c:v>
                </c:pt>
                <c:pt idx="3383">
                  <c:v>9.3944444444444528</c:v>
                </c:pt>
                <c:pt idx="3384">
                  <c:v>9.3972222222222221</c:v>
                </c:pt>
                <c:pt idx="3385">
                  <c:v>9.4</c:v>
                </c:pt>
                <c:pt idx="3386">
                  <c:v>9.4027777777777786</c:v>
                </c:pt>
                <c:pt idx="3387">
                  <c:v>9.4055555555555568</c:v>
                </c:pt>
                <c:pt idx="3388">
                  <c:v>9.4083333333333332</c:v>
                </c:pt>
                <c:pt idx="3389">
                  <c:v>9.4111111111110919</c:v>
                </c:pt>
                <c:pt idx="3390">
                  <c:v>9.4138888888888896</c:v>
                </c:pt>
                <c:pt idx="3391">
                  <c:v>9.4166666666666767</c:v>
                </c:pt>
                <c:pt idx="3392">
                  <c:v>9.4194444444444567</c:v>
                </c:pt>
                <c:pt idx="3393">
                  <c:v>9.4222222222222225</c:v>
                </c:pt>
                <c:pt idx="3394">
                  <c:v>9.4250000000000007</c:v>
                </c:pt>
                <c:pt idx="3395">
                  <c:v>9.4277777777777683</c:v>
                </c:pt>
                <c:pt idx="3396">
                  <c:v>9.4305555555555554</c:v>
                </c:pt>
                <c:pt idx="3397">
                  <c:v>9.4333333333333336</c:v>
                </c:pt>
                <c:pt idx="3398">
                  <c:v>9.4361111111110354</c:v>
                </c:pt>
                <c:pt idx="3399">
                  <c:v>9.4388888888888882</c:v>
                </c:pt>
                <c:pt idx="3400">
                  <c:v>9.4416666666666664</c:v>
                </c:pt>
                <c:pt idx="3401">
                  <c:v>9.4444444444444446</c:v>
                </c:pt>
                <c:pt idx="3402">
                  <c:v>9.4472222222222229</c:v>
                </c:pt>
                <c:pt idx="3403">
                  <c:v>9.4500000000000028</c:v>
                </c:pt>
                <c:pt idx="3404">
                  <c:v>9.4527777777777775</c:v>
                </c:pt>
                <c:pt idx="3405">
                  <c:v>9.4555555555556658</c:v>
                </c:pt>
                <c:pt idx="3406">
                  <c:v>9.4583333333333357</c:v>
                </c:pt>
                <c:pt idx="3407">
                  <c:v>9.4611111111110979</c:v>
                </c:pt>
                <c:pt idx="3408">
                  <c:v>9.4638888888889863</c:v>
                </c:pt>
                <c:pt idx="3409">
                  <c:v>9.4666666666667592</c:v>
                </c:pt>
                <c:pt idx="3410">
                  <c:v>9.4694444444445267</c:v>
                </c:pt>
                <c:pt idx="3411">
                  <c:v>9.4722222222222268</c:v>
                </c:pt>
                <c:pt idx="3412">
                  <c:v>9.4750000000000068</c:v>
                </c:pt>
                <c:pt idx="3413">
                  <c:v>9.4777777777777779</c:v>
                </c:pt>
                <c:pt idx="3414">
                  <c:v>9.4805555555555561</c:v>
                </c:pt>
                <c:pt idx="3415">
                  <c:v>9.4833333333333325</c:v>
                </c:pt>
                <c:pt idx="3416">
                  <c:v>9.4861111111111089</c:v>
                </c:pt>
                <c:pt idx="3417">
                  <c:v>9.4888888888888907</c:v>
                </c:pt>
                <c:pt idx="3418">
                  <c:v>9.4916666666666725</c:v>
                </c:pt>
                <c:pt idx="3419">
                  <c:v>9.4944444444444525</c:v>
                </c:pt>
                <c:pt idx="3420">
                  <c:v>9.4972222222222218</c:v>
                </c:pt>
                <c:pt idx="3421">
                  <c:v>9.5</c:v>
                </c:pt>
                <c:pt idx="3422">
                  <c:v>9.5027777777777782</c:v>
                </c:pt>
                <c:pt idx="3423">
                  <c:v>9.5055555555555564</c:v>
                </c:pt>
                <c:pt idx="3424">
                  <c:v>9.5083333333333329</c:v>
                </c:pt>
                <c:pt idx="3425">
                  <c:v>9.5111111111110489</c:v>
                </c:pt>
                <c:pt idx="3426">
                  <c:v>9.5138888888888893</c:v>
                </c:pt>
                <c:pt idx="3427">
                  <c:v>9.5166666666666728</c:v>
                </c:pt>
                <c:pt idx="3428">
                  <c:v>9.5194444444444528</c:v>
                </c:pt>
                <c:pt idx="3429">
                  <c:v>9.5222222222222221</c:v>
                </c:pt>
                <c:pt idx="3430">
                  <c:v>9.5250000000000004</c:v>
                </c:pt>
                <c:pt idx="3431">
                  <c:v>9.5277777777777679</c:v>
                </c:pt>
                <c:pt idx="3432">
                  <c:v>9.530555555555555</c:v>
                </c:pt>
                <c:pt idx="3433">
                  <c:v>9.5333333333333332</c:v>
                </c:pt>
                <c:pt idx="3434">
                  <c:v>9.5361111111110919</c:v>
                </c:pt>
                <c:pt idx="3435">
                  <c:v>9.5388888888888879</c:v>
                </c:pt>
                <c:pt idx="3436">
                  <c:v>9.5416666666666661</c:v>
                </c:pt>
                <c:pt idx="3437">
                  <c:v>9.5444444444444443</c:v>
                </c:pt>
                <c:pt idx="3438">
                  <c:v>9.5472222222222189</c:v>
                </c:pt>
                <c:pt idx="3439">
                  <c:v>9.5500000000000007</c:v>
                </c:pt>
                <c:pt idx="3440">
                  <c:v>9.5527777777777771</c:v>
                </c:pt>
                <c:pt idx="3441">
                  <c:v>9.5555555555555767</c:v>
                </c:pt>
                <c:pt idx="3442">
                  <c:v>9.5583333333333336</c:v>
                </c:pt>
                <c:pt idx="3443">
                  <c:v>9.5611111111110354</c:v>
                </c:pt>
                <c:pt idx="3444">
                  <c:v>9.563888888888977</c:v>
                </c:pt>
                <c:pt idx="3445">
                  <c:v>9.5666666666667268</c:v>
                </c:pt>
                <c:pt idx="3446">
                  <c:v>9.5694444444444748</c:v>
                </c:pt>
                <c:pt idx="3447">
                  <c:v>9.5722222222222246</c:v>
                </c:pt>
                <c:pt idx="3448">
                  <c:v>9.5750000000000028</c:v>
                </c:pt>
                <c:pt idx="3449">
                  <c:v>9.5777777777777739</c:v>
                </c:pt>
                <c:pt idx="3450">
                  <c:v>9.5805555555555557</c:v>
                </c:pt>
                <c:pt idx="3451">
                  <c:v>9.5833333333333357</c:v>
                </c:pt>
                <c:pt idx="3452">
                  <c:v>9.5861111111110979</c:v>
                </c:pt>
                <c:pt idx="3453">
                  <c:v>9.5888888888888886</c:v>
                </c:pt>
                <c:pt idx="3454">
                  <c:v>9.5916666666666668</c:v>
                </c:pt>
                <c:pt idx="3455">
                  <c:v>9.5944444444444468</c:v>
                </c:pt>
                <c:pt idx="3456">
                  <c:v>9.5972222222222214</c:v>
                </c:pt>
                <c:pt idx="3457">
                  <c:v>9.6</c:v>
                </c:pt>
                <c:pt idx="3458">
                  <c:v>9.6027777777777779</c:v>
                </c:pt>
                <c:pt idx="3459">
                  <c:v>9.6055555555555561</c:v>
                </c:pt>
                <c:pt idx="3460">
                  <c:v>9.6083333333333183</c:v>
                </c:pt>
                <c:pt idx="3461">
                  <c:v>9.6111111111109953</c:v>
                </c:pt>
                <c:pt idx="3462">
                  <c:v>9.6138888888888907</c:v>
                </c:pt>
                <c:pt idx="3463">
                  <c:v>9.6166666666666725</c:v>
                </c:pt>
                <c:pt idx="3464">
                  <c:v>9.6194444444444525</c:v>
                </c:pt>
                <c:pt idx="3465">
                  <c:v>9.6222222222222218</c:v>
                </c:pt>
                <c:pt idx="3466">
                  <c:v>9.625</c:v>
                </c:pt>
                <c:pt idx="3467">
                  <c:v>9.627777777777748</c:v>
                </c:pt>
                <c:pt idx="3468">
                  <c:v>9.6305555555555529</c:v>
                </c:pt>
                <c:pt idx="3469">
                  <c:v>9.6333333333333329</c:v>
                </c:pt>
                <c:pt idx="3470">
                  <c:v>9.6361111111110489</c:v>
                </c:pt>
                <c:pt idx="3471">
                  <c:v>9.638888888888868</c:v>
                </c:pt>
                <c:pt idx="3472">
                  <c:v>9.6416666666666675</c:v>
                </c:pt>
                <c:pt idx="3473">
                  <c:v>9.6444444444444457</c:v>
                </c:pt>
                <c:pt idx="3474">
                  <c:v>9.6472222222222186</c:v>
                </c:pt>
                <c:pt idx="3475">
                  <c:v>9.65</c:v>
                </c:pt>
                <c:pt idx="3476">
                  <c:v>9.6527777777777786</c:v>
                </c:pt>
                <c:pt idx="3477">
                  <c:v>9.6555555555555568</c:v>
                </c:pt>
                <c:pt idx="3478">
                  <c:v>9.6583333333333332</c:v>
                </c:pt>
                <c:pt idx="3479">
                  <c:v>9.6611111111110919</c:v>
                </c:pt>
                <c:pt idx="3480">
                  <c:v>9.6638888888888896</c:v>
                </c:pt>
                <c:pt idx="3481">
                  <c:v>9.6666666666666767</c:v>
                </c:pt>
                <c:pt idx="3482">
                  <c:v>9.6694444444444567</c:v>
                </c:pt>
                <c:pt idx="3483">
                  <c:v>9.6722222222222225</c:v>
                </c:pt>
                <c:pt idx="3484">
                  <c:v>9.6750000000000007</c:v>
                </c:pt>
                <c:pt idx="3485">
                  <c:v>9.6777777777777683</c:v>
                </c:pt>
                <c:pt idx="3486">
                  <c:v>9.6805555555555554</c:v>
                </c:pt>
                <c:pt idx="3487">
                  <c:v>9.6833333333333336</c:v>
                </c:pt>
                <c:pt idx="3488">
                  <c:v>9.6861111111110354</c:v>
                </c:pt>
                <c:pt idx="3489">
                  <c:v>9.6888888888888882</c:v>
                </c:pt>
                <c:pt idx="3490">
                  <c:v>9.6916666666666664</c:v>
                </c:pt>
                <c:pt idx="3491">
                  <c:v>9.6944444444444446</c:v>
                </c:pt>
                <c:pt idx="3492">
                  <c:v>9.6972222222222229</c:v>
                </c:pt>
                <c:pt idx="3493">
                  <c:v>9.7000000000000011</c:v>
                </c:pt>
                <c:pt idx="3494">
                  <c:v>9.7027777777777739</c:v>
                </c:pt>
                <c:pt idx="3495">
                  <c:v>9.7055555555555557</c:v>
                </c:pt>
                <c:pt idx="3496">
                  <c:v>9.7083333333333339</c:v>
                </c:pt>
                <c:pt idx="3497">
                  <c:v>9.711111111110986</c:v>
                </c:pt>
                <c:pt idx="3498">
                  <c:v>9.7138888888888886</c:v>
                </c:pt>
                <c:pt idx="3499">
                  <c:v>9.7166666666666668</c:v>
                </c:pt>
                <c:pt idx="3500">
                  <c:v>9.7194444444444468</c:v>
                </c:pt>
                <c:pt idx="3501">
                  <c:v>9.7222222222222214</c:v>
                </c:pt>
                <c:pt idx="3502">
                  <c:v>9.7249999999999996</c:v>
                </c:pt>
                <c:pt idx="3503">
                  <c:v>9.7277777777777619</c:v>
                </c:pt>
                <c:pt idx="3504">
                  <c:v>9.730555555555549</c:v>
                </c:pt>
                <c:pt idx="3505">
                  <c:v>9.7333333333333183</c:v>
                </c:pt>
                <c:pt idx="3506">
                  <c:v>9.7361111111109953</c:v>
                </c:pt>
                <c:pt idx="3507">
                  <c:v>9.7388888888888889</c:v>
                </c:pt>
                <c:pt idx="3508">
                  <c:v>9.7416666666666671</c:v>
                </c:pt>
                <c:pt idx="3509">
                  <c:v>9.7444444444444436</c:v>
                </c:pt>
                <c:pt idx="3510">
                  <c:v>9.7472222222222182</c:v>
                </c:pt>
                <c:pt idx="3511">
                  <c:v>9.75</c:v>
                </c:pt>
                <c:pt idx="3512">
                  <c:v>9.7527777777777782</c:v>
                </c:pt>
                <c:pt idx="3513">
                  <c:v>9.7555555555555564</c:v>
                </c:pt>
                <c:pt idx="3514">
                  <c:v>9.7583333333333329</c:v>
                </c:pt>
                <c:pt idx="3515">
                  <c:v>9.7611111111110489</c:v>
                </c:pt>
                <c:pt idx="3516">
                  <c:v>9.7638888888888893</c:v>
                </c:pt>
                <c:pt idx="3517">
                  <c:v>9.7666666666666728</c:v>
                </c:pt>
                <c:pt idx="3518">
                  <c:v>9.7694444444444528</c:v>
                </c:pt>
                <c:pt idx="3519">
                  <c:v>9.7722222222222221</c:v>
                </c:pt>
                <c:pt idx="3520">
                  <c:v>9.7750000000000004</c:v>
                </c:pt>
                <c:pt idx="3521">
                  <c:v>9.7777777777777679</c:v>
                </c:pt>
                <c:pt idx="3522">
                  <c:v>9.780555555555555</c:v>
                </c:pt>
                <c:pt idx="3523">
                  <c:v>9.7833333333333332</c:v>
                </c:pt>
                <c:pt idx="3524">
                  <c:v>9.7861111111110919</c:v>
                </c:pt>
                <c:pt idx="3525">
                  <c:v>9.7888888888888879</c:v>
                </c:pt>
                <c:pt idx="3526">
                  <c:v>9.7916666666666661</c:v>
                </c:pt>
                <c:pt idx="3527">
                  <c:v>9.7944444444444443</c:v>
                </c:pt>
                <c:pt idx="3528">
                  <c:v>9.7972222222222189</c:v>
                </c:pt>
                <c:pt idx="3529">
                  <c:v>9.8000000000000007</c:v>
                </c:pt>
                <c:pt idx="3530">
                  <c:v>9.8027777777777771</c:v>
                </c:pt>
                <c:pt idx="3531">
                  <c:v>9.8055555555555767</c:v>
                </c:pt>
                <c:pt idx="3532">
                  <c:v>9.8083333333333336</c:v>
                </c:pt>
                <c:pt idx="3533">
                  <c:v>9.8111111111110354</c:v>
                </c:pt>
                <c:pt idx="3534">
                  <c:v>9.813888888888977</c:v>
                </c:pt>
                <c:pt idx="3535">
                  <c:v>9.8166666666667268</c:v>
                </c:pt>
                <c:pt idx="3536">
                  <c:v>9.8194444444444748</c:v>
                </c:pt>
                <c:pt idx="3537">
                  <c:v>9.8222222222222246</c:v>
                </c:pt>
                <c:pt idx="3538">
                  <c:v>9.8250000000000028</c:v>
                </c:pt>
                <c:pt idx="3539">
                  <c:v>9.8277777777777739</c:v>
                </c:pt>
                <c:pt idx="3540">
                  <c:v>9.8305555555555557</c:v>
                </c:pt>
                <c:pt idx="3541">
                  <c:v>9.8333333333333357</c:v>
                </c:pt>
                <c:pt idx="3542">
                  <c:v>9.8361111111110979</c:v>
                </c:pt>
                <c:pt idx="3543">
                  <c:v>9.8388888888888886</c:v>
                </c:pt>
                <c:pt idx="3544">
                  <c:v>9.8416666666666668</c:v>
                </c:pt>
                <c:pt idx="3545">
                  <c:v>9.8444444444444468</c:v>
                </c:pt>
                <c:pt idx="3546">
                  <c:v>9.8472222222222214</c:v>
                </c:pt>
                <c:pt idx="3547">
                  <c:v>9.8500000000000068</c:v>
                </c:pt>
                <c:pt idx="3548">
                  <c:v>9.8527777777777796</c:v>
                </c:pt>
                <c:pt idx="3549">
                  <c:v>9.8555555555556804</c:v>
                </c:pt>
                <c:pt idx="3550">
                  <c:v>9.8583333333333325</c:v>
                </c:pt>
                <c:pt idx="3551">
                  <c:v>9.8611111111111089</c:v>
                </c:pt>
                <c:pt idx="3552">
                  <c:v>9.8638888888890026</c:v>
                </c:pt>
                <c:pt idx="3553">
                  <c:v>9.8666666666667666</c:v>
                </c:pt>
                <c:pt idx="3554">
                  <c:v>9.8694444444445324</c:v>
                </c:pt>
                <c:pt idx="3555">
                  <c:v>9.8722222222223035</c:v>
                </c:pt>
                <c:pt idx="3556">
                  <c:v>9.8750000000000266</c:v>
                </c:pt>
                <c:pt idx="3557">
                  <c:v>9.8777777777777782</c:v>
                </c:pt>
                <c:pt idx="3558">
                  <c:v>9.8805555555555564</c:v>
                </c:pt>
                <c:pt idx="3559">
                  <c:v>9.8833333333333346</c:v>
                </c:pt>
                <c:pt idx="3560">
                  <c:v>9.8861111111111111</c:v>
                </c:pt>
                <c:pt idx="3561">
                  <c:v>9.8888888888888893</c:v>
                </c:pt>
                <c:pt idx="3562">
                  <c:v>9.8916666666666728</c:v>
                </c:pt>
                <c:pt idx="3563">
                  <c:v>9.8944444444444528</c:v>
                </c:pt>
                <c:pt idx="3564">
                  <c:v>9.8972222222222221</c:v>
                </c:pt>
                <c:pt idx="3565">
                  <c:v>9.9</c:v>
                </c:pt>
                <c:pt idx="3566">
                  <c:v>9.9027777777777786</c:v>
                </c:pt>
                <c:pt idx="3567">
                  <c:v>9.9055555555555568</c:v>
                </c:pt>
                <c:pt idx="3568">
                  <c:v>9.9083333333333332</c:v>
                </c:pt>
                <c:pt idx="3569">
                  <c:v>9.9111111111110919</c:v>
                </c:pt>
                <c:pt idx="3570">
                  <c:v>9.9138888888888896</c:v>
                </c:pt>
                <c:pt idx="3571">
                  <c:v>9.9166666666666767</c:v>
                </c:pt>
                <c:pt idx="3572">
                  <c:v>9.9194444444444567</c:v>
                </c:pt>
                <c:pt idx="3573">
                  <c:v>9.9222222222222225</c:v>
                </c:pt>
                <c:pt idx="3574">
                  <c:v>9.9250000000000007</c:v>
                </c:pt>
                <c:pt idx="3575">
                  <c:v>9.9277777777777683</c:v>
                </c:pt>
                <c:pt idx="3576">
                  <c:v>9.9305555555555554</c:v>
                </c:pt>
                <c:pt idx="3577">
                  <c:v>9.9333333333333336</c:v>
                </c:pt>
                <c:pt idx="3578">
                  <c:v>9.9361111111110354</c:v>
                </c:pt>
                <c:pt idx="3579">
                  <c:v>9.9388888888888882</c:v>
                </c:pt>
                <c:pt idx="3580">
                  <c:v>9.9416666666666664</c:v>
                </c:pt>
                <c:pt idx="3581">
                  <c:v>9.9444444444444446</c:v>
                </c:pt>
                <c:pt idx="3582">
                  <c:v>9.9472222222222229</c:v>
                </c:pt>
                <c:pt idx="3583">
                  <c:v>9.9500000000000028</c:v>
                </c:pt>
                <c:pt idx="3584">
                  <c:v>9.9527777777777775</c:v>
                </c:pt>
                <c:pt idx="3585">
                  <c:v>9.9555555555556658</c:v>
                </c:pt>
                <c:pt idx="3586">
                  <c:v>9.9583333333333357</c:v>
                </c:pt>
                <c:pt idx="3587">
                  <c:v>9.9611111111110979</c:v>
                </c:pt>
                <c:pt idx="3588">
                  <c:v>9.9638888888889863</c:v>
                </c:pt>
                <c:pt idx="3589">
                  <c:v>9.9666666666667592</c:v>
                </c:pt>
                <c:pt idx="3590">
                  <c:v>9.9694444444445267</c:v>
                </c:pt>
                <c:pt idx="3591">
                  <c:v>9.9722222222222268</c:v>
                </c:pt>
                <c:pt idx="3592">
                  <c:v>9.9750000000000068</c:v>
                </c:pt>
                <c:pt idx="3593">
                  <c:v>9.9777777777777779</c:v>
                </c:pt>
                <c:pt idx="3594">
                  <c:v>9.9805555555555561</c:v>
                </c:pt>
                <c:pt idx="3595">
                  <c:v>9.9833333333333325</c:v>
                </c:pt>
                <c:pt idx="3596">
                  <c:v>9.9861111111111089</c:v>
                </c:pt>
                <c:pt idx="3597">
                  <c:v>9.9888888888888907</c:v>
                </c:pt>
                <c:pt idx="3598">
                  <c:v>9.9916666666666725</c:v>
                </c:pt>
                <c:pt idx="3599">
                  <c:v>9.9944444444444525</c:v>
                </c:pt>
                <c:pt idx="3600">
                  <c:v>9.9972222222222218</c:v>
                </c:pt>
                <c:pt idx="3601">
                  <c:v>10</c:v>
                </c:pt>
                <c:pt idx="3602">
                  <c:v>10.002777777777778</c:v>
                </c:pt>
                <c:pt idx="3603">
                  <c:v>10.005555555555556</c:v>
                </c:pt>
                <c:pt idx="3604">
                  <c:v>10.008333333333333</c:v>
                </c:pt>
                <c:pt idx="3605">
                  <c:v>10.011111111111022</c:v>
                </c:pt>
                <c:pt idx="3606">
                  <c:v>10.013888888888889</c:v>
                </c:pt>
                <c:pt idx="3607">
                  <c:v>10.016666666666676</c:v>
                </c:pt>
                <c:pt idx="3608">
                  <c:v>10.019444444444456</c:v>
                </c:pt>
                <c:pt idx="3609">
                  <c:v>10.022222222222222</c:v>
                </c:pt>
                <c:pt idx="3610">
                  <c:v>10.025</c:v>
                </c:pt>
                <c:pt idx="3611">
                  <c:v>10.027777777777768</c:v>
                </c:pt>
                <c:pt idx="3612">
                  <c:v>10.030555555555555</c:v>
                </c:pt>
                <c:pt idx="3613">
                  <c:v>10.033333333333333</c:v>
                </c:pt>
                <c:pt idx="3614">
                  <c:v>10.036111111111035</c:v>
                </c:pt>
                <c:pt idx="3615">
                  <c:v>10.03888888888889</c:v>
                </c:pt>
                <c:pt idx="3616">
                  <c:v>10.041666666666666</c:v>
                </c:pt>
                <c:pt idx="3617">
                  <c:v>10.044444444444444</c:v>
                </c:pt>
                <c:pt idx="3618">
                  <c:v>10.047222222222221</c:v>
                </c:pt>
                <c:pt idx="3619">
                  <c:v>10.050000000000002</c:v>
                </c:pt>
                <c:pt idx="3620">
                  <c:v>10.052777777777777</c:v>
                </c:pt>
                <c:pt idx="3621">
                  <c:v>10.055555555555657</c:v>
                </c:pt>
                <c:pt idx="3622">
                  <c:v>10.058333333333334</c:v>
                </c:pt>
                <c:pt idx="3623">
                  <c:v>10.061111111111098</c:v>
                </c:pt>
                <c:pt idx="3624">
                  <c:v>10.063888888888979</c:v>
                </c:pt>
                <c:pt idx="3625">
                  <c:v>10.066666666666753</c:v>
                </c:pt>
                <c:pt idx="3626">
                  <c:v>10.069444444444523</c:v>
                </c:pt>
                <c:pt idx="3627">
                  <c:v>10.072222222222226</c:v>
                </c:pt>
                <c:pt idx="3628">
                  <c:v>10.075000000000006</c:v>
                </c:pt>
                <c:pt idx="3629">
                  <c:v>10.077777777777778</c:v>
                </c:pt>
                <c:pt idx="3630">
                  <c:v>10.080555555555556</c:v>
                </c:pt>
                <c:pt idx="3631">
                  <c:v>10.083333333333334</c:v>
                </c:pt>
                <c:pt idx="3632">
                  <c:v>10.086111111111098</c:v>
                </c:pt>
                <c:pt idx="3633">
                  <c:v>10.088888888888889</c:v>
                </c:pt>
                <c:pt idx="3634">
                  <c:v>10.09166666666667</c:v>
                </c:pt>
                <c:pt idx="3635">
                  <c:v>10.09444444444445</c:v>
                </c:pt>
                <c:pt idx="3636">
                  <c:v>10.097222222222221</c:v>
                </c:pt>
                <c:pt idx="3637">
                  <c:v>10.1</c:v>
                </c:pt>
                <c:pt idx="3638">
                  <c:v>10.102777777777778</c:v>
                </c:pt>
                <c:pt idx="3639">
                  <c:v>10.105555555555556</c:v>
                </c:pt>
                <c:pt idx="3640">
                  <c:v>10.108333333333333</c:v>
                </c:pt>
                <c:pt idx="3641">
                  <c:v>10.111111111111013</c:v>
                </c:pt>
                <c:pt idx="3642">
                  <c:v>10.113888888888889</c:v>
                </c:pt>
                <c:pt idx="3643">
                  <c:v>10.116666666666672</c:v>
                </c:pt>
                <c:pt idx="3644">
                  <c:v>10.119444444444452</c:v>
                </c:pt>
              </c:numCache>
            </c:numRef>
          </c:xVal>
          <c:yVal>
            <c:numRef>
              <c:f>Oil!$F$1:$F$3645</c:f>
              <c:numCache>
                <c:formatCode>General</c:formatCode>
                <c:ptCount val="3645"/>
                <c:pt idx="0">
                  <c:v>0.24600000000000041</c:v>
                </c:pt>
                <c:pt idx="1">
                  <c:v>-2.8000000000000001E-2</c:v>
                </c:pt>
                <c:pt idx="2">
                  <c:v>0.56399999999999995</c:v>
                </c:pt>
                <c:pt idx="3">
                  <c:v>-6.9000000000000034E-2</c:v>
                </c:pt>
                <c:pt idx="4">
                  <c:v>6.4000000000000112E-2</c:v>
                </c:pt>
                <c:pt idx="5">
                  <c:v>0.20800000000000021</c:v>
                </c:pt>
                <c:pt idx="6">
                  <c:v>-0.13200000000000001</c:v>
                </c:pt>
                <c:pt idx="7">
                  <c:v>-8.2000000000000003E-2</c:v>
                </c:pt>
                <c:pt idx="8">
                  <c:v>0.64200000000000479</c:v>
                </c:pt>
                <c:pt idx="9">
                  <c:v>0.48900000000000032</c:v>
                </c:pt>
                <c:pt idx="10">
                  <c:v>0.81200000000000061</c:v>
                </c:pt>
                <c:pt idx="11">
                  <c:v>0.62700000000000455</c:v>
                </c:pt>
                <c:pt idx="12">
                  <c:v>0.53800000000000003</c:v>
                </c:pt>
                <c:pt idx="13">
                  <c:v>0.67700000000000549</c:v>
                </c:pt>
                <c:pt idx="14">
                  <c:v>0.76500000000000479</c:v>
                </c:pt>
                <c:pt idx="15">
                  <c:v>0.68700000000000061</c:v>
                </c:pt>
                <c:pt idx="16">
                  <c:v>1.1319999999999906</c:v>
                </c:pt>
                <c:pt idx="17">
                  <c:v>1.4669999999999894</c:v>
                </c:pt>
                <c:pt idx="18">
                  <c:v>0.76000000000000478</c:v>
                </c:pt>
                <c:pt idx="19">
                  <c:v>0.74600000000000422</c:v>
                </c:pt>
                <c:pt idx="20">
                  <c:v>0.57299999999999995</c:v>
                </c:pt>
                <c:pt idx="21">
                  <c:v>1.075</c:v>
                </c:pt>
                <c:pt idx="22">
                  <c:v>0.41600000000000031</c:v>
                </c:pt>
                <c:pt idx="23">
                  <c:v>0.55200000000000005</c:v>
                </c:pt>
                <c:pt idx="24">
                  <c:v>0.83200000000000063</c:v>
                </c:pt>
                <c:pt idx="25">
                  <c:v>0.72800000000000065</c:v>
                </c:pt>
                <c:pt idx="26">
                  <c:v>0.50600000000000001</c:v>
                </c:pt>
                <c:pt idx="27">
                  <c:v>1.21</c:v>
                </c:pt>
                <c:pt idx="28">
                  <c:v>0.42300000000000032</c:v>
                </c:pt>
                <c:pt idx="29">
                  <c:v>0.56399999999999995</c:v>
                </c:pt>
                <c:pt idx="30">
                  <c:v>0.27800000000000002</c:v>
                </c:pt>
                <c:pt idx="31">
                  <c:v>0.35200000000000031</c:v>
                </c:pt>
                <c:pt idx="32">
                  <c:v>0.41900000000000032</c:v>
                </c:pt>
                <c:pt idx="33">
                  <c:v>0.49400000000000038</c:v>
                </c:pt>
                <c:pt idx="34">
                  <c:v>0.67600000000000549</c:v>
                </c:pt>
                <c:pt idx="35">
                  <c:v>0.66400000000000536</c:v>
                </c:pt>
                <c:pt idx="36">
                  <c:v>0.81200000000000061</c:v>
                </c:pt>
                <c:pt idx="37">
                  <c:v>0.65300000000000524</c:v>
                </c:pt>
                <c:pt idx="38">
                  <c:v>0.67900000000000549</c:v>
                </c:pt>
                <c:pt idx="39">
                  <c:v>0.74900000000000422</c:v>
                </c:pt>
                <c:pt idx="40">
                  <c:v>0.68200000000000005</c:v>
                </c:pt>
                <c:pt idx="41">
                  <c:v>0.75200000000000455</c:v>
                </c:pt>
                <c:pt idx="42">
                  <c:v>0.52100000000000002</c:v>
                </c:pt>
                <c:pt idx="43">
                  <c:v>0.85800000000000065</c:v>
                </c:pt>
                <c:pt idx="44">
                  <c:v>0.37600000000000211</c:v>
                </c:pt>
                <c:pt idx="45">
                  <c:v>0.56599999999999995</c:v>
                </c:pt>
                <c:pt idx="46">
                  <c:v>0.56599999999999995</c:v>
                </c:pt>
                <c:pt idx="47">
                  <c:v>0.52300000000000002</c:v>
                </c:pt>
                <c:pt idx="48">
                  <c:v>0.66100000000000536</c:v>
                </c:pt>
                <c:pt idx="49">
                  <c:v>0.47900000000000031</c:v>
                </c:pt>
                <c:pt idx="50">
                  <c:v>0.69599999999999995</c:v>
                </c:pt>
                <c:pt idx="51">
                  <c:v>0.97900000000000065</c:v>
                </c:pt>
                <c:pt idx="52">
                  <c:v>0.61300000000000165</c:v>
                </c:pt>
                <c:pt idx="53">
                  <c:v>0.46600000000000008</c:v>
                </c:pt>
                <c:pt idx="54">
                  <c:v>0.80900000000000005</c:v>
                </c:pt>
                <c:pt idx="55">
                  <c:v>0.76500000000000479</c:v>
                </c:pt>
                <c:pt idx="56">
                  <c:v>0.27200000000000002</c:v>
                </c:pt>
                <c:pt idx="57">
                  <c:v>0.83500000000000063</c:v>
                </c:pt>
                <c:pt idx="58">
                  <c:v>0.53500000000000003</c:v>
                </c:pt>
                <c:pt idx="59">
                  <c:v>0.39900000000000274</c:v>
                </c:pt>
                <c:pt idx="60">
                  <c:v>0.65600000000000536</c:v>
                </c:pt>
                <c:pt idx="61">
                  <c:v>0.59599999999999997</c:v>
                </c:pt>
                <c:pt idx="62">
                  <c:v>0.64700000000000479</c:v>
                </c:pt>
                <c:pt idx="63">
                  <c:v>0.92700000000000005</c:v>
                </c:pt>
                <c:pt idx="64">
                  <c:v>0.64200000000000479</c:v>
                </c:pt>
                <c:pt idx="65">
                  <c:v>0.58399999999999996</c:v>
                </c:pt>
                <c:pt idx="66">
                  <c:v>0.92200000000000004</c:v>
                </c:pt>
                <c:pt idx="67">
                  <c:v>0.96500000000000064</c:v>
                </c:pt>
                <c:pt idx="68">
                  <c:v>0.90400000000000003</c:v>
                </c:pt>
                <c:pt idx="69">
                  <c:v>0.69000000000000061</c:v>
                </c:pt>
                <c:pt idx="70">
                  <c:v>0.88100000000000001</c:v>
                </c:pt>
                <c:pt idx="71">
                  <c:v>1.224</c:v>
                </c:pt>
                <c:pt idx="72">
                  <c:v>1.548</c:v>
                </c:pt>
                <c:pt idx="73">
                  <c:v>0.62200000000000422</c:v>
                </c:pt>
                <c:pt idx="74">
                  <c:v>1.069</c:v>
                </c:pt>
                <c:pt idx="75">
                  <c:v>1.1700000000000021</c:v>
                </c:pt>
                <c:pt idx="76">
                  <c:v>1.089</c:v>
                </c:pt>
                <c:pt idx="77">
                  <c:v>0.71400000000000063</c:v>
                </c:pt>
                <c:pt idx="78">
                  <c:v>0.75700000000000478</c:v>
                </c:pt>
                <c:pt idx="79">
                  <c:v>0.86700000000000421</c:v>
                </c:pt>
                <c:pt idx="80">
                  <c:v>1.046</c:v>
                </c:pt>
                <c:pt idx="81">
                  <c:v>0.78900000000000003</c:v>
                </c:pt>
                <c:pt idx="82">
                  <c:v>0.99099999999999999</c:v>
                </c:pt>
                <c:pt idx="83">
                  <c:v>1.1120000000000001</c:v>
                </c:pt>
                <c:pt idx="84">
                  <c:v>0.83200000000000063</c:v>
                </c:pt>
                <c:pt idx="85">
                  <c:v>0.91300000000000003</c:v>
                </c:pt>
                <c:pt idx="86">
                  <c:v>0.55700000000000005</c:v>
                </c:pt>
                <c:pt idx="87">
                  <c:v>0.75700000000000478</c:v>
                </c:pt>
                <c:pt idx="88">
                  <c:v>0.74500000000000421</c:v>
                </c:pt>
                <c:pt idx="89">
                  <c:v>0.65300000000000524</c:v>
                </c:pt>
                <c:pt idx="90">
                  <c:v>0.64400000000000479</c:v>
                </c:pt>
                <c:pt idx="91">
                  <c:v>1.0309999999999906</c:v>
                </c:pt>
                <c:pt idx="92">
                  <c:v>0.86100000000000065</c:v>
                </c:pt>
                <c:pt idx="93">
                  <c:v>0.64500000000000479</c:v>
                </c:pt>
                <c:pt idx="94">
                  <c:v>0.59</c:v>
                </c:pt>
                <c:pt idx="95">
                  <c:v>0.60700000000000065</c:v>
                </c:pt>
                <c:pt idx="96">
                  <c:v>1.109</c:v>
                </c:pt>
                <c:pt idx="97">
                  <c:v>1.3859999999999906</c:v>
                </c:pt>
                <c:pt idx="98">
                  <c:v>0.67900000000000549</c:v>
                </c:pt>
                <c:pt idx="99">
                  <c:v>0.68500000000000005</c:v>
                </c:pt>
                <c:pt idx="100">
                  <c:v>0.70800000000000063</c:v>
                </c:pt>
                <c:pt idx="101">
                  <c:v>0.96200000000000063</c:v>
                </c:pt>
                <c:pt idx="102">
                  <c:v>0.53700000000000003</c:v>
                </c:pt>
                <c:pt idx="103">
                  <c:v>0.95100000000000062</c:v>
                </c:pt>
                <c:pt idx="104">
                  <c:v>0.83700000000000063</c:v>
                </c:pt>
                <c:pt idx="105">
                  <c:v>0.54700000000000004</c:v>
                </c:pt>
                <c:pt idx="106">
                  <c:v>0.997</c:v>
                </c:pt>
                <c:pt idx="107">
                  <c:v>0.20800000000000021</c:v>
                </c:pt>
                <c:pt idx="108">
                  <c:v>0.88700000000000001</c:v>
                </c:pt>
                <c:pt idx="109">
                  <c:v>0.79400000000000004</c:v>
                </c:pt>
                <c:pt idx="110">
                  <c:v>0.75700000000000478</c:v>
                </c:pt>
                <c:pt idx="111">
                  <c:v>0.55800000000000005</c:v>
                </c:pt>
                <c:pt idx="112">
                  <c:v>0.89900000000000002</c:v>
                </c:pt>
                <c:pt idx="113">
                  <c:v>0.57199999999999995</c:v>
                </c:pt>
                <c:pt idx="114">
                  <c:v>0.85900000000000065</c:v>
                </c:pt>
                <c:pt idx="115">
                  <c:v>1.1990000000000001</c:v>
                </c:pt>
                <c:pt idx="116">
                  <c:v>0.66200000000000536</c:v>
                </c:pt>
                <c:pt idx="117">
                  <c:v>1.1180000000000001</c:v>
                </c:pt>
                <c:pt idx="118">
                  <c:v>1.282</c:v>
                </c:pt>
                <c:pt idx="119">
                  <c:v>0.97000000000000064</c:v>
                </c:pt>
                <c:pt idx="120">
                  <c:v>0.41300000000000031</c:v>
                </c:pt>
                <c:pt idx="121">
                  <c:v>1.0229999999999906</c:v>
                </c:pt>
                <c:pt idx="122">
                  <c:v>0.82700000000000062</c:v>
                </c:pt>
                <c:pt idx="123">
                  <c:v>0.8</c:v>
                </c:pt>
                <c:pt idx="124">
                  <c:v>1.121</c:v>
                </c:pt>
                <c:pt idx="125">
                  <c:v>0.89900000000000002</c:v>
                </c:pt>
                <c:pt idx="126">
                  <c:v>1.069</c:v>
                </c:pt>
                <c:pt idx="127">
                  <c:v>0.99099999999999999</c:v>
                </c:pt>
                <c:pt idx="128">
                  <c:v>1.1120000000000001</c:v>
                </c:pt>
                <c:pt idx="129">
                  <c:v>1.375</c:v>
                </c:pt>
                <c:pt idx="130">
                  <c:v>1.1930000000000001</c:v>
                </c:pt>
                <c:pt idx="131">
                  <c:v>1.331</c:v>
                </c:pt>
                <c:pt idx="132">
                  <c:v>1.3779999999999906</c:v>
                </c:pt>
                <c:pt idx="133">
                  <c:v>1.323</c:v>
                </c:pt>
                <c:pt idx="134">
                  <c:v>1.7149999999999894</c:v>
                </c:pt>
                <c:pt idx="135">
                  <c:v>1.0860000000000001</c:v>
                </c:pt>
                <c:pt idx="136">
                  <c:v>1.3540000000000001</c:v>
                </c:pt>
                <c:pt idx="137">
                  <c:v>1.294</c:v>
                </c:pt>
                <c:pt idx="138">
                  <c:v>1.4669999999999894</c:v>
                </c:pt>
                <c:pt idx="139">
                  <c:v>1.1180000000000001</c:v>
                </c:pt>
                <c:pt idx="140">
                  <c:v>1.4609999999999894</c:v>
                </c:pt>
                <c:pt idx="141">
                  <c:v>1.51</c:v>
                </c:pt>
                <c:pt idx="142">
                  <c:v>1.7729999999999906</c:v>
                </c:pt>
                <c:pt idx="143">
                  <c:v>1.724</c:v>
                </c:pt>
                <c:pt idx="144">
                  <c:v>1.7669999999999906</c:v>
                </c:pt>
                <c:pt idx="145">
                  <c:v>1.9840000000000093</c:v>
                </c:pt>
                <c:pt idx="146">
                  <c:v>1.36</c:v>
                </c:pt>
                <c:pt idx="147">
                  <c:v>2.024</c:v>
                </c:pt>
                <c:pt idx="148">
                  <c:v>2.004</c:v>
                </c:pt>
                <c:pt idx="149">
                  <c:v>2.1800000000000002</c:v>
                </c:pt>
                <c:pt idx="150">
                  <c:v>2.5009999999999999</c:v>
                </c:pt>
                <c:pt idx="151">
                  <c:v>2.4339999999999997</c:v>
                </c:pt>
                <c:pt idx="152">
                  <c:v>2.0389999999999997</c:v>
                </c:pt>
                <c:pt idx="153">
                  <c:v>1.839</c:v>
                </c:pt>
                <c:pt idx="154">
                  <c:v>2.5840000000000001</c:v>
                </c:pt>
                <c:pt idx="155">
                  <c:v>2.6880000000000002</c:v>
                </c:pt>
                <c:pt idx="156">
                  <c:v>2.3909999999999987</c:v>
                </c:pt>
                <c:pt idx="157">
                  <c:v>2.6219999999999999</c:v>
                </c:pt>
                <c:pt idx="158">
                  <c:v>2.7229999999999999</c:v>
                </c:pt>
                <c:pt idx="159">
                  <c:v>2.677</c:v>
                </c:pt>
                <c:pt idx="160">
                  <c:v>2.677</c:v>
                </c:pt>
                <c:pt idx="161">
                  <c:v>2.8299999999999987</c:v>
                </c:pt>
                <c:pt idx="162">
                  <c:v>2.59</c:v>
                </c:pt>
                <c:pt idx="163">
                  <c:v>2.6909999999999998</c:v>
                </c:pt>
                <c:pt idx="164">
                  <c:v>2.5209999999999999</c:v>
                </c:pt>
                <c:pt idx="165">
                  <c:v>3.069</c:v>
                </c:pt>
                <c:pt idx="166">
                  <c:v>3.0519999999999987</c:v>
                </c:pt>
                <c:pt idx="167">
                  <c:v>2.9630000000000001</c:v>
                </c:pt>
                <c:pt idx="168">
                  <c:v>2.786</c:v>
                </c:pt>
                <c:pt idx="169">
                  <c:v>2.823</c:v>
                </c:pt>
                <c:pt idx="170">
                  <c:v>2.8179999999999987</c:v>
                </c:pt>
                <c:pt idx="171">
                  <c:v>3.1469999999999998</c:v>
                </c:pt>
                <c:pt idx="172">
                  <c:v>3.4670000000000001</c:v>
                </c:pt>
                <c:pt idx="173">
                  <c:v>3.5259999999999998</c:v>
                </c:pt>
                <c:pt idx="174">
                  <c:v>3.75</c:v>
                </c:pt>
                <c:pt idx="175">
                  <c:v>3.2349999999999999</c:v>
                </c:pt>
                <c:pt idx="176">
                  <c:v>3.3749999999999987</c:v>
                </c:pt>
                <c:pt idx="177">
                  <c:v>3.4189999999999987</c:v>
                </c:pt>
                <c:pt idx="178">
                  <c:v>3.6179999999999999</c:v>
                </c:pt>
                <c:pt idx="179">
                  <c:v>3.6309999999999998</c:v>
                </c:pt>
                <c:pt idx="180">
                  <c:v>3.6379999999999999</c:v>
                </c:pt>
                <c:pt idx="181">
                  <c:v>3.58</c:v>
                </c:pt>
                <c:pt idx="182">
                  <c:v>3.6869999999999998</c:v>
                </c:pt>
                <c:pt idx="183">
                  <c:v>3.9919999999999987</c:v>
                </c:pt>
                <c:pt idx="184">
                  <c:v>4.077</c:v>
                </c:pt>
                <c:pt idx="185">
                  <c:v>3.9729999999999968</c:v>
                </c:pt>
                <c:pt idx="186">
                  <c:v>3.9929999999999977</c:v>
                </c:pt>
                <c:pt idx="187">
                  <c:v>3.7869999999999999</c:v>
                </c:pt>
                <c:pt idx="188">
                  <c:v>4.0510000000000002</c:v>
                </c:pt>
                <c:pt idx="189">
                  <c:v>4.0860000000000003</c:v>
                </c:pt>
                <c:pt idx="190">
                  <c:v>3.5329999999999977</c:v>
                </c:pt>
                <c:pt idx="191">
                  <c:v>3.4989999999999997</c:v>
                </c:pt>
                <c:pt idx="192">
                  <c:v>3.629</c:v>
                </c:pt>
                <c:pt idx="193">
                  <c:v>4.2069999999999999</c:v>
                </c:pt>
                <c:pt idx="194">
                  <c:v>4.1059999999999945</c:v>
                </c:pt>
                <c:pt idx="195">
                  <c:v>4.1269999999999945</c:v>
                </c:pt>
                <c:pt idx="196">
                  <c:v>4.1059999999999945</c:v>
                </c:pt>
                <c:pt idx="197">
                  <c:v>4.25</c:v>
                </c:pt>
                <c:pt idx="198">
                  <c:v>4.8129999999999855</c:v>
                </c:pt>
                <c:pt idx="199">
                  <c:v>4.4710000000000134</c:v>
                </c:pt>
                <c:pt idx="200">
                  <c:v>4.58</c:v>
                </c:pt>
                <c:pt idx="201">
                  <c:v>4.4390000000000134</c:v>
                </c:pt>
                <c:pt idx="202">
                  <c:v>4.4459999999999997</c:v>
                </c:pt>
                <c:pt idx="203">
                  <c:v>4.8819999999999997</c:v>
                </c:pt>
                <c:pt idx="204">
                  <c:v>4.5090000000000003</c:v>
                </c:pt>
                <c:pt idx="205">
                  <c:v>4.57</c:v>
                </c:pt>
                <c:pt idx="206">
                  <c:v>4.9340000000000002</c:v>
                </c:pt>
                <c:pt idx="207">
                  <c:v>4.3529999999999855</c:v>
                </c:pt>
                <c:pt idx="208">
                  <c:v>4.7430000000000003</c:v>
                </c:pt>
                <c:pt idx="209">
                  <c:v>5.1890000000000001</c:v>
                </c:pt>
                <c:pt idx="210">
                  <c:v>4.8269999999999955</c:v>
                </c:pt>
                <c:pt idx="211">
                  <c:v>4.891</c:v>
                </c:pt>
                <c:pt idx="212">
                  <c:v>7.4320000000000004</c:v>
                </c:pt>
                <c:pt idx="213">
                  <c:v>6.7669999999999995</c:v>
                </c:pt>
                <c:pt idx="214">
                  <c:v>5.9589999999999996</c:v>
                </c:pt>
                <c:pt idx="215">
                  <c:v>5.0720000000000001</c:v>
                </c:pt>
                <c:pt idx="216">
                  <c:v>4.6839999999999975</c:v>
                </c:pt>
                <c:pt idx="217">
                  <c:v>4.915</c:v>
                </c:pt>
                <c:pt idx="218">
                  <c:v>4.4409999999999998</c:v>
                </c:pt>
                <c:pt idx="219">
                  <c:v>3.84</c:v>
                </c:pt>
                <c:pt idx="220">
                  <c:v>3.9470000000000001</c:v>
                </c:pt>
                <c:pt idx="221">
                  <c:v>3.6669999999999998</c:v>
                </c:pt>
                <c:pt idx="222">
                  <c:v>3.069</c:v>
                </c:pt>
                <c:pt idx="223">
                  <c:v>2.7229999999999999</c:v>
                </c:pt>
                <c:pt idx="224">
                  <c:v>3.1539999999999999</c:v>
                </c:pt>
                <c:pt idx="225">
                  <c:v>3.4009999999999998</c:v>
                </c:pt>
                <c:pt idx="226">
                  <c:v>3.3959999999999977</c:v>
                </c:pt>
                <c:pt idx="227">
                  <c:v>3.54</c:v>
                </c:pt>
                <c:pt idx="228">
                  <c:v>3.5230000000000001</c:v>
                </c:pt>
                <c:pt idx="229">
                  <c:v>3.387</c:v>
                </c:pt>
                <c:pt idx="230">
                  <c:v>3.8189999999999977</c:v>
                </c:pt>
                <c:pt idx="231">
                  <c:v>3.7359999999999998</c:v>
                </c:pt>
                <c:pt idx="232">
                  <c:v>3.444</c:v>
                </c:pt>
                <c:pt idx="233">
                  <c:v>3.7189999999999999</c:v>
                </c:pt>
                <c:pt idx="234">
                  <c:v>4.0939999999999985</c:v>
                </c:pt>
                <c:pt idx="235">
                  <c:v>4.4160000000000004</c:v>
                </c:pt>
                <c:pt idx="236">
                  <c:v>3.984</c:v>
                </c:pt>
                <c:pt idx="237">
                  <c:v>3.4819999999999998</c:v>
                </c:pt>
                <c:pt idx="238">
                  <c:v>4.3310000000000004</c:v>
                </c:pt>
                <c:pt idx="239">
                  <c:v>4.1289999999999845</c:v>
                </c:pt>
                <c:pt idx="240">
                  <c:v>4.1659999999999755</c:v>
                </c:pt>
                <c:pt idx="241">
                  <c:v>4.1679999999999655</c:v>
                </c:pt>
                <c:pt idx="242">
                  <c:v>3.8419999999999987</c:v>
                </c:pt>
                <c:pt idx="243">
                  <c:v>4.4580000000000002</c:v>
                </c:pt>
                <c:pt idx="244">
                  <c:v>4.7450000000000001</c:v>
                </c:pt>
                <c:pt idx="245">
                  <c:v>4.5119999999999996</c:v>
                </c:pt>
                <c:pt idx="246">
                  <c:v>4.6319999999999997</c:v>
                </c:pt>
                <c:pt idx="247">
                  <c:v>4.3789999999999996</c:v>
                </c:pt>
                <c:pt idx="248">
                  <c:v>4.4800000000000004</c:v>
                </c:pt>
                <c:pt idx="249">
                  <c:v>4.9239999999999995</c:v>
                </c:pt>
                <c:pt idx="250">
                  <c:v>4.7919999999999998</c:v>
                </c:pt>
                <c:pt idx="251">
                  <c:v>5.2939999999999996</c:v>
                </c:pt>
                <c:pt idx="252">
                  <c:v>5.7789999999999999</c:v>
                </c:pt>
                <c:pt idx="253">
                  <c:v>5.4790000000000134</c:v>
                </c:pt>
                <c:pt idx="254">
                  <c:v>5.3</c:v>
                </c:pt>
                <c:pt idx="255">
                  <c:v>5.7709999999999999</c:v>
                </c:pt>
                <c:pt idx="256">
                  <c:v>6.1499999999999995</c:v>
                </c:pt>
                <c:pt idx="257">
                  <c:v>6.3890000000000002</c:v>
                </c:pt>
                <c:pt idx="258">
                  <c:v>6.9790000000000134</c:v>
                </c:pt>
                <c:pt idx="259">
                  <c:v>6.923</c:v>
                </c:pt>
                <c:pt idx="260">
                  <c:v>6.6760000000000002</c:v>
                </c:pt>
                <c:pt idx="261">
                  <c:v>7.31</c:v>
                </c:pt>
                <c:pt idx="262">
                  <c:v>7.1499999999999995</c:v>
                </c:pt>
                <c:pt idx="263">
                  <c:v>7.1479999999999855</c:v>
                </c:pt>
                <c:pt idx="264">
                  <c:v>7.8619999999999965</c:v>
                </c:pt>
                <c:pt idx="265">
                  <c:v>7.8479999999999945</c:v>
                </c:pt>
                <c:pt idx="266">
                  <c:v>7.6839999999999975</c:v>
                </c:pt>
                <c:pt idx="267">
                  <c:v>7.9340000000000002</c:v>
                </c:pt>
                <c:pt idx="268">
                  <c:v>8.218</c:v>
                </c:pt>
                <c:pt idx="269">
                  <c:v>8.3620000000000267</c:v>
                </c:pt>
                <c:pt idx="270">
                  <c:v>8.5650000000000048</c:v>
                </c:pt>
                <c:pt idx="271">
                  <c:v>8.1890000000000001</c:v>
                </c:pt>
                <c:pt idx="272">
                  <c:v>8.5170000000000012</c:v>
                </c:pt>
                <c:pt idx="273">
                  <c:v>8.8170000000000002</c:v>
                </c:pt>
                <c:pt idx="274">
                  <c:v>8.3350000000000026</c:v>
                </c:pt>
                <c:pt idx="275">
                  <c:v>8.4760000000000026</c:v>
                </c:pt>
                <c:pt idx="276">
                  <c:v>8.766</c:v>
                </c:pt>
                <c:pt idx="277">
                  <c:v>8.8360000000000003</c:v>
                </c:pt>
                <c:pt idx="278">
                  <c:v>8.5360000000000014</c:v>
                </c:pt>
                <c:pt idx="279">
                  <c:v>7.9219999999999997</c:v>
                </c:pt>
                <c:pt idx="280">
                  <c:v>8.08</c:v>
                </c:pt>
                <c:pt idx="281">
                  <c:v>8.15</c:v>
                </c:pt>
                <c:pt idx="282">
                  <c:v>8.2249999999999996</c:v>
                </c:pt>
                <c:pt idx="283">
                  <c:v>8.3720000000000248</c:v>
                </c:pt>
                <c:pt idx="284">
                  <c:v>8.891</c:v>
                </c:pt>
                <c:pt idx="285">
                  <c:v>8.7889999999999997</c:v>
                </c:pt>
                <c:pt idx="286">
                  <c:v>9.077</c:v>
                </c:pt>
                <c:pt idx="287">
                  <c:v>9.6010000000000009</c:v>
                </c:pt>
                <c:pt idx="288">
                  <c:v>9.18</c:v>
                </c:pt>
                <c:pt idx="289">
                  <c:v>9.8480000000000008</c:v>
                </c:pt>
                <c:pt idx="290">
                  <c:v>9.5290000000000017</c:v>
                </c:pt>
                <c:pt idx="291">
                  <c:v>9.4600000000000026</c:v>
                </c:pt>
                <c:pt idx="292">
                  <c:v>9.4540000000000006</c:v>
                </c:pt>
                <c:pt idx="293">
                  <c:v>9.1430000000000025</c:v>
                </c:pt>
                <c:pt idx="294">
                  <c:v>8.7150000000000016</c:v>
                </c:pt>
                <c:pt idx="295">
                  <c:v>9.6640000000000015</c:v>
                </c:pt>
                <c:pt idx="296">
                  <c:v>9.4050000000000047</c:v>
                </c:pt>
                <c:pt idx="297">
                  <c:v>9.8140000000000001</c:v>
                </c:pt>
                <c:pt idx="298">
                  <c:v>9.8950000000000067</c:v>
                </c:pt>
                <c:pt idx="299">
                  <c:v>9.3500000000000068</c:v>
                </c:pt>
                <c:pt idx="300">
                  <c:v>9.6980000000000004</c:v>
                </c:pt>
                <c:pt idx="301">
                  <c:v>9.3420000000000005</c:v>
                </c:pt>
                <c:pt idx="302">
                  <c:v>9.8020000000000067</c:v>
                </c:pt>
                <c:pt idx="303">
                  <c:v>10.195</c:v>
                </c:pt>
                <c:pt idx="304">
                  <c:v>9.7489999999999988</c:v>
                </c:pt>
                <c:pt idx="305">
                  <c:v>9.6379999999999999</c:v>
                </c:pt>
                <c:pt idx="306">
                  <c:v>9.49</c:v>
                </c:pt>
                <c:pt idx="307">
                  <c:v>9.7319999999999993</c:v>
                </c:pt>
                <c:pt idx="308">
                  <c:v>9.81</c:v>
                </c:pt>
                <c:pt idx="309">
                  <c:v>9.8350000000000026</c:v>
                </c:pt>
                <c:pt idx="310">
                  <c:v>9.4489999999999998</c:v>
                </c:pt>
                <c:pt idx="311">
                  <c:v>10.048999999999999</c:v>
                </c:pt>
                <c:pt idx="312">
                  <c:v>10.133000000000001</c:v>
                </c:pt>
                <c:pt idx="313">
                  <c:v>10.019</c:v>
                </c:pt>
                <c:pt idx="314">
                  <c:v>9.7970000000000006</c:v>
                </c:pt>
                <c:pt idx="315">
                  <c:v>9.74</c:v>
                </c:pt>
                <c:pt idx="316">
                  <c:v>9.6449999999999996</c:v>
                </c:pt>
                <c:pt idx="317">
                  <c:v>9.6820000000000004</c:v>
                </c:pt>
                <c:pt idx="318">
                  <c:v>9.9160000000000004</c:v>
                </c:pt>
                <c:pt idx="319">
                  <c:v>9.668000000000001</c:v>
                </c:pt>
                <c:pt idx="320">
                  <c:v>10.189</c:v>
                </c:pt>
                <c:pt idx="321">
                  <c:v>9.7889999999999997</c:v>
                </c:pt>
                <c:pt idx="322">
                  <c:v>9.7240000000000002</c:v>
                </c:pt>
                <c:pt idx="323">
                  <c:v>9.8180000000000014</c:v>
                </c:pt>
                <c:pt idx="324">
                  <c:v>9.8410000000000011</c:v>
                </c:pt>
                <c:pt idx="325">
                  <c:v>9.8360000000000003</c:v>
                </c:pt>
                <c:pt idx="326">
                  <c:v>10.237</c:v>
                </c:pt>
                <c:pt idx="327">
                  <c:v>9.761000000000001</c:v>
                </c:pt>
                <c:pt idx="328">
                  <c:v>10.048999999999999</c:v>
                </c:pt>
                <c:pt idx="329">
                  <c:v>9.6389999999999993</c:v>
                </c:pt>
                <c:pt idx="330">
                  <c:v>9.6319999999999997</c:v>
                </c:pt>
                <c:pt idx="331">
                  <c:v>9.8660000000000068</c:v>
                </c:pt>
                <c:pt idx="332">
                  <c:v>9.6170000000000009</c:v>
                </c:pt>
                <c:pt idx="333">
                  <c:v>9.9990000000000006</c:v>
                </c:pt>
                <c:pt idx="334">
                  <c:v>10.353000000000026</c:v>
                </c:pt>
                <c:pt idx="335">
                  <c:v>10.075000000000006</c:v>
                </c:pt>
                <c:pt idx="336">
                  <c:v>9.8490000000000002</c:v>
                </c:pt>
                <c:pt idx="337">
                  <c:v>9.5680000000000014</c:v>
                </c:pt>
                <c:pt idx="338">
                  <c:v>9.7550000000000008</c:v>
                </c:pt>
                <c:pt idx="339">
                  <c:v>10.696</c:v>
                </c:pt>
                <c:pt idx="340">
                  <c:v>10.314</c:v>
                </c:pt>
                <c:pt idx="341">
                  <c:v>9.8720000000000248</c:v>
                </c:pt>
                <c:pt idx="342">
                  <c:v>9.6690000000000005</c:v>
                </c:pt>
                <c:pt idx="343">
                  <c:v>9.8880000000000035</c:v>
                </c:pt>
                <c:pt idx="344">
                  <c:v>9.8460000000000001</c:v>
                </c:pt>
                <c:pt idx="345">
                  <c:v>10.242000000000001</c:v>
                </c:pt>
                <c:pt idx="346">
                  <c:v>10.203000000000001</c:v>
                </c:pt>
                <c:pt idx="347">
                  <c:v>9.9370000000000012</c:v>
                </c:pt>
                <c:pt idx="348">
                  <c:v>10.458</c:v>
                </c:pt>
                <c:pt idx="349">
                  <c:v>10.793000000000001</c:v>
                </c:pt>
                <c:pt idx="350">
                  <c:v>10.625</c:v>
                </c:pt>
                <c:pt idx="351">
                  <c:v>10.231999999999999</c:v>
                </c:pt>
                <c:pt idx="352">
                  <c:v>9.7230000000000008</c:v>
                </c:pt>
                <c:pt idx="353">
                  <c:v>10.298999999999999</c:v>
                </c:pt>
                <c:pt idx="354">
                  <c:v>10.523</c:v>
                </c:pt>
                <c:pt idx="355">
                  <c:v>10.665000000000004</c:v>
                </c:pt>
                <c:pt idx="356">
                  <c:v>10.452000000000075</c:v>
                </c:pt>
                <c:pt idx="357">
                  <c:v>10.615</c:v>
                </c:pt>
                <c:pt idx="358">
                  <c:v>10.712</c:v>
                </c:pt>
                <c:pt idx="359">
                  <c:v>10.718</c:v>
                </c:pt>
                <c:pt idx="360">
                  <c:v>10.322000000000006</c:v>
                </c:pt>
                <c:pt idx="361">
                  <c:v>10.381</c:v>
                </c:pt>
                <c:pt idx="362">
                  <c:v>10.041</c:v>
                </c:pt>
                <c:pt idx="363">
                  <c:v>9.67</c:v>
                </c:pt>
                <c:pt idx="364">
                  <c:v>10.082000000000004</c:v>
                </c:pt>
                <c:pt idx="365">
                  <c:v>10.569000000000004</c:v>
                </c:pt>
                <c:pt idx="366">
                  <c:v>10.475000000000026</c:v>
                </c:pt>
                <c:pt idx="367">
                  <c:v>10.962000000000026</c:v>
                </c:pt>
                <c:pt idx="368">
                  <c:v>10.8</c:v>
                </c:pt>
                <c:pt idx="369">
                  <c:v>10.574</c:v>
                </c:pt>
                <c:pt idx="370">
                  <c:v>10.163</c:v>
                </c:pt>
                <c:pt idx="371">
                  <c:v>10.227</c:v>
                </c:pt>
                <c:pt idx="372">
                  <c:v>10.631</c:v>
                </c:pt>
                <c:pt idx="373">
                  <c:v>10.568</c:v>
                </c:pt>
                <c:pt idx="374">
                  <c:v>10.432</c:v>
                </c:pt>
                <c:pt idx="375">
                  <c:v>10.932</c:v>
                </c:pt>
                <c:pt idx="376">
                  <c:v>10.808</c:v>
                </c:pt>
                <c:pt idx="377">
                  <c:v>10.949</c:v>
                </c:pt>
                <c:pt idx="378">
                  <c:v>11.003</c:v>
                </c:pt>
                <c:pt idx="379">
                  <c:v>11.124000000000001</c:v>
                </c:pt>
                <c:pt idx="380">
                  <c:v>11.001000000000001</c:v>
                </c:pt>
                <c:pt idx="381">
                  <c:v>11.052000000000024</c:v>
                </c:pt>
                <c:pt idx="382">
                  <c:v>10.64</c:v>
                </c:pt>
                <c:pt idx="383">
                  <c:v>10.802000000000024</c:v>
                </c:pt>
                <c:pt idx="384">
                  <c:v>10.681000000000001</c:v>
                </c:pt>
                <c:pt idx="385">
                  <c:v>10.050000000000002</c:v>
                </c:pt>
                <c:pt idx="386">
                  <c:v>10.443</c:v>
                </c:pt>
                <c:pt idx="387">
                  <c:v>10.411</c:v>
                </c:pt>
                <c:pt idx="388">
                  <c:v>10.382000000000026</c:v>
                </c:pt>
                <c:pt idx="389">
                  <c:v>11.242000000000001</c:v>
                </c:pt>
                <c:pt idx="390">
                  <c:v>10.723000000000001</c:v>
                </c:pt>
                <c:pt idx="391">
                  <c:v>10.665000000000004</c:v>
                </c:pt>
                <c:pt idx="392">
                  <c:v>11.086</c:v>
                </c:pt>
                <c:pt idx="393">
                  <c:v>10.89</c:v>
                </c:pt>
                <c:pt idx="394">
                  <c:v>10.316000000000004</c:v>
                </c:pt>
                <c:pt idx="395">
                  <c:v>10.273</c:v>
                </c:pt>
                <c:pt idx="396">
                  <c:v>10.538</c:v>
                </c:pt>
                <c:pt idx="397">
                  <c:v>10.505000000000004</c:v>
                </c:pt>
                <c:pt idx="398">
                  <c:v>10.713000000000001</c:v>
                </c:pt>
                <c:pt idx="399">
                  <c:v>10.031000000000001</c:v>
                </c:pt>
                <c:pt idx="400">
                  <c:v>10.342000000000002</c:v>
                </c:pt>
                <c:pt idx="401">
                  <c:v>10.5</c:v>
                </c:pt>
                <c:pt idx="402">
                  <c:v>10.546000000000001</c:v>
                </c:pt>
                <c:pt idx="403">
                  <c:v>10.765000000000002</c:v>
                </c:pt>
                <c:pt idx="404">
                  <c:v>10.422000000000002</c:v>
                </c:pt>
                <c:pt idx="405">
                  <c:v>10.239000000000001</c:v>
                </c:pt>
                <c:pt idx="406">
                  <c:v>10.581</c:v>
                </c:pt>
                <c:pt idx="407">
                  <c:v>10.222</c:v>
                </c:pt>
                <c:pt idx="408">
                  <c:v>9.6780000000000008</c:v>
                </c:pt>
                <c:pt idx="409">
                  <c:v>10.566000000000004</c:v>
                </c:pt>
                <c:pt idx="410">
                  <c:v>10.552000000000024</c:v>
                </c:pt>
                <c:pt idx="411">
                  <c:v>10.088000000000001</c:v>
                </c:pt>
                <c:pt idx="412">
                  <c:v>10.128</c:v>
                </c:pt>
                <c:pt idx="413">
                  <c:v>9.5780000000000012</c:v>
                </c:pt>
                <c:pt idx="414">
                  <c:v>10.645</c:v>
                </c:pt>
                <c:pt idx="415">
                  <c:v>10.585000000000004</c:v>
                </c:pt>
                <c:pt idx="416">
                  <c:v>10.779</c:v>
                </c:pt>
                <c:pt idx="417">
                  <c:v>10.623000000000001</c:v>
                </c:pt>
                <c:pt idx="418">
                  <c:v>10.485000000000024</c:v>
                </c:pt>
                <c:pt idx="419">
                  <c:v>11.163</c:v>
                </c:pt>
                <c:pt idx="420">
                  <c:v>10.385000000000026</c:v>
                </c:pt>
                <c:pt idx="421">
                  <c:v>10.249000000000001</c:v>
                </c:pt>
                <c:pt idx="422">
                  <c:v>10.882000000000026</c:v>
                </c:pt>
                <c:pt idx="423">
                  <c:v>10.215</c:v>
                </c:pt>
                <c:pt idx="424">
                  <c:v>10.06</c:v>
                </c:pt>
                <c:pt idx="425">
                  <c:v>10.050000000000002</c:v>
                </c:pt>
                <c:pt idx="426">
                  <c:v>10.258000000000001</c:v>
                </c:pt>
                <c:pt idx="427">
                  <c:v>10.555000000000026</c:v>
                </c:pt>
                <c:pt idx="428">
                  <c:v>10.415000000000004</c:v>
                </c:pt>
                <c:pt idx="429">
                  <c:v>10.667</c:v>
                </c:pt>
                <c:pt idx="430">
                  <c:v>10.237</c:v>
                </c:pt>
                <c:pt idx="431">
                  <c:v>10.210000000000001</c:v>
                </c:pt>
                <c:pt idx="432">
                  <c:v>10.071</c:v>
                </c:pt>
                <c:pt idx="433">
                  <c:v>10.291</c:v>
                </c:pt>
                <c:pt idx="434">
                  <c:v>10.73</c:v>
                </c:pt>
                <c:pt idx="435">
                  <c:v>10.483000000000002</c:v>
                </c:pt>
                <c:pt idx="436">
                  <c:v>10.471</c:v>
                </c:pt>
                <c:pt idx="437">
                  <c:v>10.472000000000024</c:v>
                </c:pt>
                <c:pt idx="438">
                  <c:v>10.534000000000001</c:v>
                </c:pt>
                <c:pt idx="439">
                  <c:v>9.777000000000001</c:v>
                </c:pt>
                <c:pt idx="440">
                  <c:v>9.8770000000000007</c:v>
                </c:pt>
                <c:pt idx="441">
                  <c:v>9.77</c:v>
                </c:pt>
                <c:pt idx="442">
                  <c:v>9.6460000000000008</c:v>
                </c:pt>
                <c:pt idx="443">
                  <c:v>10.537000000000001</c:v>
                </c:pt>
                <c:pt idx="444">
                  <c:v>10.741</c:v>
                </c:pt>
                <c:pt idx="445">
                  <c:v>10.6</c:v>
                </c:pt>
                <c:pt idx="446">
                  <c:v>10.957000000000004</c:v>
                </c:pt>
                <c:pt idx="447">
                  <c:v>10.463000000000006</c:v>
                </c:pt>
                <c:pt idx="448">
                  <c:v>10.708</c:v>
                </c:pt>
                <c:pt idx="449">
                  <c:v>10.308</c:v>
                </c:pt>
                <c:pt idx="450">
                  <c:v>10.436</c:v>
                </c:pt>
                <c:pt idx="451">
                  <c:v>9.7860000000000014</c:v>
                </c:pt>
                <c:pt idx="452">
                  <c:v>10.141</c:v>
                </c:pt>
                <c:pt idx="453">
                  <c:v>10.214</c:v>
                </c:pt>
                <c:pt idx="454">
                  <c:v>10.14</c:v>
                </c:pt>
                <c:pt idx="455">
                  <c:v>10.364000000000004</c:v>
                </c:pt>
                <c:pt idx="456">
                  <c:v>10.646000000000001</c:v>
                </c:pt>
                <c:pt idx="457">
                  <c:v>10.312000000000006</c:v>
                </c:pt>
                <c:pt idx="458">
                  <c:v>9.8870000000000005</c:v>
                </c:pt>
                <c:pt idx="459">
                  <c:v>10.11</c:v>
                </c:pt>
                <c:pt idx="460">
                  <c:v>9.6070000000000011</c:v>
                </c:pt>
                <c:pt idx="461">
                  <c:v>10.449</c:v>
                </c:pt>
                <c:pt idx="462">
                  <c:v>9.918000000000001</c:v>
                </c:pt>
                <c:pt idx="463">
                  <c:v>10.337</c:v>
                </c:pt>
                <c:pt idx="464">
                  <c:v>10.154</c:v>
                </c:pt>
                <c:pt idx="465">
                  <c:v>9.7620000000000005</c:v>
                </c:pt>
                <c:pt idx="466">
                  <c:v>10.120000000000001</c:v>
                </c:pt>
                <c:pt idx="467">
                  <c:v>10.052000000000024</c:v>
                </c:pt>
                <c:pt idx="468">
                  <c:v>10.904</c:v>
                </c:pt>
                <c:pt idx="469">
                  <c:v>10.692</c:v>
                </c:pt>
                <c:pt idx="470">
                  <c:v>10.648999999999999</c:v>
                </c:pt>
                <c:pt idx="471">
                  <c:v>11.048999999999999</c:v>
                </c:pt>
                <c:pt idx="472">
                  <c:v>10.705</c:v>
                </c:pt>
                <c:pt idx="473">
                  <c:v>10.476000000000004</c:v>
                </c:pt>
                <c:pt idx="474">
                  <c:v>10.811</c:v>
                </c:pt>
                <c:pt idx="475">
                  <c:v>10.514000000000001</c:v>
                </c:pt>
                <c:pt idx="476">
                  <c:v>11.08</c:v>
                </c:pt>
                <c:pt idx="477">
                  <c:v>10.716000000000001</c:v>
                </c:pt>
                <c:pt idx="478">
                  <c:v>10.471</c:v>
                </c:pt>
                <c:pt idx="479">
                  <c:v>10.251000000000001</c:v>
                </c:pt>
                <c:pt idx="480">
                  <c:v>9.8350000000000026</c:v>
                </c:pt>
                <c:pt idx="481">
                  <c:v>10.198</c:v>
                </c:pt>
                <c:pt idx="482">
                  <c:v>10.081</c:v>
                </c:pt>
                <c:pt idx="483">
                  <c:v>10.27</c:v>
                </c:pt>
                <c:pt idx="484">
                  <c:v>10.431000000000001</c:v>
                </c:pt>
                <c:pt idx="485">
                  <c:v>9.9980000000000011</c:v>
                </c:pt>
                <c:pt idx="486">
                  <c:v>10.564</c:v>
                </c:pt>
                <c:pt idx="487">
                  <c:v>10.094000000000001</c:v>
                </c:pt>
                <c:pt idx="488">
                  <c:v>10.233000000000001</c:v>
                </c:pt>
                <c:pt idx="489">
                  <c:v>10.264000000000001</c:v>
                </c:pt>
                <c:pt idx="490">
                  <c:v>10.632</c:v>
                </c:pt>
                <c:pt idx="491">
                  <c:v>10.632</c:v>
                </c:pt>
                <c:pt idx="492">
                  <c:v>10.774000000000001</c:v>
                </c:pt>
                <c:pt idx="493">
                  <c:v>11.208</c:v>
                </c:pt>
                <c:pt idx="494">
                  <c:v>10.322000000000006</c:v>
                </c:pt>
                <c:pt idx="495">
                  <c:v>10.107000000000001</c:v>
                </c:pt>
                <c:pt idx="496">
                  <c:v>10.355000000000087</c:v>
                </c:pt>
                <c:pt idx="497">
                  <c:v>10.591000000000001</c:v>
                </c:pt>
                <c:pt idx="498">
                  <c:v>9.91</c:v>
                </c:pt>
                <c:pt idx="499">
                  <c:v>10.211</c:v>
                </c:pt>
                <c:pt idx="500">
                  <c:v>10.781000000000001</c:v>
                </c:pt>
                <c:pt idx="501">
                  <c:v>10.331</c:v>
                </c:pt>
                <c:pt idx="502">
                  <c:v>10.252000000000002</c:v>
                </c:pt>
                <c:pt idx="503">
                  <c:v>9.8060000000000027</c:v>
                </c:pt>
                <c:pt idx="504">
                  <c:v>10.403</c:v>
                </c:pt>
                <c:pt idx="505">
                  <c:v>10.377000000000002</c:v>
                </c:pt>
                <c:pt idx="506">
                  <c:v>10.246</c:v>
                </c:pt>
                <c:pt idx="507">
                  <c:v>10.496</c:v>
                </c:pt>
                <c:pt idx="508">
                  <c:v>9.718</c:v>
                </c:pt>
                <c:pt idx="509">
                  <c:v>10.164</c:v>
                </c:pt>
                <c:pt idx="510">
                  <c:v>10.324</c:v>
                </c:pt>
                <c:pt idx="511">
                  <c:v>9.6740000000000013</c:v>
                </c:pt>
                <c:pt idx="512">
                  <c:v>10.221</c:v>
                </c:pt>
                <c:pt idx="513">
                  <c:v>10.124000000000001</c:v>
                </c:pt>
                <c:pt idx="514">
                  <c:v>10.114000000000001</c:v>
                </c:pt>
                <c:pt idx="515">
                  <c:v>10.267000000000001</c:v>
                </c:pt>
                <c:pt idx="516">
                  <c:v>10.148</c:v>
                </c:pt>
                <c:pt idx="517">
                  <c:v>10.08</c:v>
                </c:pt>
                <c:pt idx="518">
                  <c:v>10.068</c:v>
                </c:pt>
                <c:pt idx="519">
                  <c:v>9.5350000000000001</c:v>
                </c:pt>
                <c:pt idx="520">
                  <c:v>10.1</c:v>
                </c:pt>
                <c:pt idx="521">
                  <c:v>10.237</c:v>
                </c:pt>
                <c:pt idx="522">
                  <c:v>10.647</c:v>
                </c:pt>
                <c:pt idx="523">
                  <c:v>10.666</c:v>
                </c:pt>
                <c:pt idx="524">
                  <c:v>10.178000000000001</c:v>
                </c:pt>
                <c:pt idx="525">
                  <c:v>10.769</c:v>
                </c:pt>
                <c:pt idx="526">
                  <c:v>10.401</c:v>
                </c:pt>
                <c:pt idx="527">
                  <c:v>10.224</c:v>
                </c:pt>
                <c:pt idx="528">
                  <c:v>10.407</c:v>
                </c:pt>
                <c:pt idx="529">
                  <c:v>9.8500000000000068</c:v>
                </c:pt>
                <c:pt idx="530">
                  <c:v>9.7210000000000001</c:v>
                </c:pt>
                <c:pt idx="531">
                  <c:v>9.7489999999999988</c:v>
                </c:pt>
                <c:pt idx="532">
                  <c:v>9.5489999999999995</c:v>
                </c:pt>
                <c:pt idx="533">
                  <c:v>9.8030000000000008</c:v>
                </c:pt>
                <c:pt idx="534">
                  <c:v>10.188000000000001</c:v>
                </c:pt>
                <c:pt idx="535">
                  <c:v>11.131</c:v>
                </c:pt>
                <c:pt idx="536">
                  <c:v>10.375000000000076</c:v>
                </c:pt>
                <c:pt idx="537">
                  <c:v>11.009</c:v>
                </c:pt>
                <c:pt idx="538">
                  <c:v>10.51</c:v>
                </c:pt>
                <c:pt idx="539">
                  <c:v>10.784000000000001</c:v>
                </c:pt>
                <c:pt idx="540">
                  <c:v>10.683</c:v>
                </c:pt>
                <c:pt idx="541">
                  <c:v>10.532</c:v>
                </c:pt>
                <c:pt idx="542">
                  <c:v>10.534000000000001</c:v>
                </c:pt>
                <c:pt idx="543">
                  <c:v>10.726000000000001</c:v>
                </c:pt>
                <c:pt idx="544">
                  <c:v>10.573</c:v>
                </c:pt>
                <c:pt idx="545">
                  <c:v>10.406000000000002</c:v>
                </c:pt>
                <c:pt idx="546">
                  <c:v>10.076000000000002</c:v>
                </c:pt>
                <c:pt idx="547">
                  <c:v>10.54</c:v>
                </c:pt>
                <c:pt idx="548">
                  <c:v>10.679</c:v>
                </c:pt>
                <c:pt idx="549">
                  <c:v>10.213000000000001</c:v>
                </c:pt>
                <c:pt idx="550">
                  <c:v>10.519</c:v>
                </c:pt>
                <c:pt idx="551">
                  <c:v>10.27</c:v>
                </c:pt>
                <c:pt idx="552">
                  <c:v>10.411</c:v>
                </c:pt>
                <c:pt idx="553">
                  <c:v>9.9080000000000013</c:v>
                </c:pt>
                <c:pt idx="554">
                  <c:v>10.54</c:v>
                </c:pt>
                <c:pt idx="555">
                  <c:v>10.713000000000001</c:v>
                </c:pt>
                <c:pt idx="556">
                  <c:v>10.257</c:v>
                </c:pt>
                <c:pt idx="557">
                  <c:v>10.25</c:v>
                </c:pt>
                <c:pt idx="558">
                  <c:v>10.042</c:v>
                </c:pt>
                <c:pt idx="559">
                  <c:v>10.315000000000024</c:v>
                </c:pt>
                <c:pt idx="560">
                  <c:v>10.345000000000002</c:v>
                </c:pt>
                <c:pt idx="561">
                  <c:v>10.182</c:v>
                </c:pt>
                <c:pt idx="562">
                  <c:v>9.8090000000000028</c:v>
                </c:pt>
                <c:pt idx="563">
                  <c:v>10.708</c:v>
                </c:pt>
                <c:pt idx="564">
                  <c:v>10.54</c:v>
                </c:pt>
                <c:pt idx="565">
                  <c:v>10.365000000000082</c:v>
                </c:pt>
                <c:pt idx="566">
                  <c:v>10.77</c:v>
                </c:pt>
                <c:pt idx="567">
                  <c:v>10.349</c:v>
                </c:pt>
                <c:pt idx="568">
                  <c:v>10.679</c:v>
                </c:pt>
                <c:pt idx="569">
                  <c:v>10.341000000000001</c:v>
                </c:pt>
                <c:pt idx="570">
                  <c:v>10.452000000000075</c:v>
                </c:pt>
                <c:pt idx="571">
                  <c:v>10.116</c:v>
                </c:pt>
                <c:pt idx="572">
                  <c:v>10.279</c:v>
                </c:pt>
                <c:pt idx="573">
                  <c:v>10.159000000000002</c:v>
                </c:pt>
                <c:pt idx="574">
                  <c:v>9.6330000000000009</c:v>
                </c:pt>
                <c:pt idx="575">
                  <c:v>9.8700000000000028</c:v>
                </c:pt>
                <c:pt idx="576">
                  <c:v>10.385000000000026</c:v>
                </c:pt>
                <c:pt idx="577">
                  <c:v>10.497</c:v>
                </c:pt>
                <c:pt idx="578">
                  <c:v>10.613</c:v>
                </c:pt>
                <c:pt idx="579">
                  <c:v>10.382000000000026</c:v>
                </c:pt>
                <c:pt idx="580">
                  <c:v>10.488</c:v>
                </c:pt>
                <c:pt idx="581">
                  <c:v>10.287000000000001</c:v>
                </c:pt>
                <c:pt idx="582">
                  <c:v>10.164</c:v>
                </c:pt>
                <c:pt idx="583">
                  <c:v>10.125</c:v>
                </c:pt>
                <c:pt idx="584">
                  <c:v>10.185</c:v>
                </c:pt>
                <c:pt idx="585">
                  <c:v>10.496</c:v>
                </c:pt>
                <c:pt idx="586">
                  <c:v>10.133000000000001</c:v>
                </c:pt>
                <c:pt idx="587">
                  <c:v>10.259</c:v>
                </c:pt>
                <c:pt idx="588">
                  <c:v>10.051</c:v>
                </c:pt>
                <c:pt idx="589">
                  <c:v>10.526</c:v>
                </c:pt>
                <c:pt idx="590">
                  <c:v>10.791</c:v>
                </c:pt>
                <c:pt idx="591">
                  <c:v>10.485000000000024</c:v>
                </c:pt>
                <c:pt idx="592">
                  <c:v>10.007</c:v>
                </c:pt>
                <c:pt idx="593">
                  <c:v>10.616</c:v>
                </c:pt>
                <c:pt idx="594">
                  <c:v>10.533000000000001</c:v>
                </c:pt>
                <c:pt idx="595">
                  <c:v>10.624000000000001</c:v>
                </c:pt>
                <c:pt idx="596">
                  <c:v>9.9670000000000005</c:v>
                </c:pt>
                <c:pt idx="597">
                  <c:v>10.404</c:v>
                </c:pt>
                <c:pt idx="598">
                  <c:v>10.298999999999999</c:v>
                </c:pt>
                <c:pt idx="599">
                  <c:v>9.5560000000000027</c:v>
                </c:pt>
                <c:pt idx="600">
                  <c:v>10.085000000000004</c:v>
                </c:pt>
                <c:pt idx="601">
                  <c:v>10.056000000000004</c:v>
                </c:pt>
                <c:pt idx="602">
                  <c:v>10.217000000000001</c:v>
                </c:pt>
                <c:pt idx="603">
                  <c:v>9.7590000000000003</c:v>
                </c:pt>
                <c:pt idx="604">
                  <c:v>10.053000000000004</c:v>
                </c:pt>
                <c:pt idx="605">
                  <c:v>10.224</c:v>
                </c:pt>
                <c:pt idx="606">
                  <c:v>10.285</c:v>
                </c:pt>
                <c:pt idx="607">
                  <c:v>10.118</c:v>
                </c:pt>
                <c:pt idx="608">
                  <c:v>10.175000000000002</c:v>
                </c:pt>
                <c:pt idx="609">
                  <c:v>10.249000000000001</c:v>
                </c:pt>
                <c:pt idx="610">
                  <c:v>9.8890000000000047</c:v>
                </c:pt>
                <c:pt idx="611">
                  <c:v>10.162000000000004</c:v>
                </c:pt>
                <c:pt idx="612">
                  <c:v>10.06</c:v>
                </c:pt>
                <c:pt idx="613">
                  <c:v>10.16</c:v>
                </c:pt>
                <c:pt idx="614">
                  <c:v>10.234</c:v>
                </c:pt>
                <c:pt idx="615">
                  <c:v>10.186</c:v>
                </c:pt>
                <c:pt idx="616">
                  <c:v>10.641</c:v>
                </c:pt>
                <c:pt idx="617">
                  <c:v>10.118</c:v>
                </c:pt>
                <c:pt idx="618">
                  <c:v>10.398</c:v>
                </c:pt>
                <c:pt idx="619">
                  <c:v>10.204000000000001</c:v>
                </c:pt>
                <c:pt idx="620">
                  <c:v>10.34</c:v>
                </c:pt>
                <c:pt idx="621">
                  <c:v>9.9980000000000011</c:v>
                </c:pt>
                <c:pt idx="622">
                  <c:v>10.086</c:v>
                </c:pt>
                <c:pt idx="623">
                  <c:v>10.207000000000001</c:v>
                </c:pt>
                <c:pt idx="624">
                  <c:v>10.691000000000001</c:v>
                </c:pt>
                <c:pt idx="625">
                  <c:v>10.002000000000002</c:v>
                </c:pt>
                <c:pt idx="626">
                  <c:v>10.048</c:v>
                </c:pt>
                <c:pt idx="627">
                  <c:v>9.69</c:v>
                </c:pt>
                <c:pt idx="628">
                  <c:v>9.9360000000000035</c:v>
                </c:pt>
                <c:pt idx="629">
                  <c:v>10.864000000000004</c:v>
                </c:pt>
                <c:pt idx="630">
                  <c:v>10.364000000000004</c:v>
                </c:pt>
                <c:pt idx="631">
                  <c:v>10.163</c:v>
                </c:pt>
                <c:pt idx="632">
                  <c:v>10.485000000000024</c:v>
                </c:pt>
                <c:pt idx="633">
                  <c:v>9.8410000000000011</c:v>
                </c:pt>
                <c:pt idx="634">
                  <c:v>10.328000000000001</c:v>
                </c:pt>
                <c:pt idx="635">
                  <c:v>9.7430000000000003</c:v>
                </c:pt>
                <c:pt idx="636">
                  <c:v>10.217000000000001</c:v>
                </c:pt>
                <c:pt idx="637">
                  <c:v>9.8770000000000007</c:v>
                </c:pt>
                <c:pt idx="638">
                  <c:v>10.014000000000001</c:v>
                </c:pt>
                <c:pt idx="639">
                  <c:v>10.286</c:v>
                </c:pt>
                <c:pt idx="640">
                  <c:v>10.044</c:v>
                </c:pt>
                <c:pt idx="641">
                  <c:v>10.141</c:v>
                </c:pt>
                <c:pt idx="642">
                  <c:v>10.246</c:v>
                </c:pt>
                <c:pt idx="643">
                  <c:v>9.9620000000000068</c:v>
                </c:pt>
                <c:pt idx="644">
                  <c:v>10.476000000000004</c:v>
                </c:pt>
                <c:pt idx="645">
                  <c:v>10.297000000000001</c:v>
                </c:pt>
                <c:pt idx="646">
                  <c:v>10.287000000000001</c:v>
                </c:pt>
                <c:pt idx="647">
                  <c:v>10.295</c:v>
                </c:pt>
                <c:pt idx="648">
                  <c:v>10.173</c:v>
                </c:pt>
                <c:pt idx="649">
                  <c:v>10.221</c:v>
                </c:pt>
                <c:pt idx="650">
                  <c:v>10.130000000000001</c:v>
                </c:pt>
                <c:pt idx="651">
                  <c:v>10.071</c:v>
                </c:pt>
                <c:pt idx="652">
                  <c:v>10.492000000000004</c:v>
                </c:pt>
                <c:pt idx="653">
                  <c:v>10.709</c:v>
                </c:pt>
                <c:pt idx="654">
                  <c:v>9.9510000000000005</c:v>
                </c:pt>
                <c:pt idx="655">
                  <c:v>10.068</c:v>
                </c:pt>
                <c:pt idx="656">
                  <c:v>10.395000000000024</c:v>
                </c:pt>
                <c:pt idx="657">
                  <c:v>10.315000000000024</c:v>
                </c:pt>
                <c:pt idx="658">
                  <c:v>10.503</c:v>
                </c:pt>
                <c:pt idx="659">
                  <c:v>10.275</c:v>
                </c:pt>
                <c:pt idx="660">
                  <c:v>9.7249999999999996</c:v>
                </c:pt>
                <c:pt idx="661">
                  <c:v>10.205</c:v>
                </c:pt>
                <c:pt idx="662">
                  <c:v>10.046000000000001</c:v>
                </c:pt>
                <c:pt idx="663">
                  <c:v>10.27</c:v>
                </c:pt>
                <c:pt idx="664">
                  <c:v>10.228999999999999</c:v>
                </c:pt>
                <c:pt idx="665">
                  <c:v>10.075000000000006</c:v>
                </c:pt>
                <c:pt idx="666">
                  <c:v>10.071</c:v>
                </c:pt>
                <c:pt idx="667">
                  <c:v>10.23</c:v>
                </c:pt>
                <c:pt idx="668">
                  <c:v>10.626000000000001</c:v>
                </c:pt>
                <c:pt idx="669">
                  <c:v>10.191000000000001</c:v>
                </c:pt>
                <c:pt idx="670">
                  <c:v>10.197000000000001</c:v>
                </c:pt>
                <c:pt idx="671">
                  <c:v>10.361000000000002</c:v>
                </c:pt>
                <c:pt idx="672">
                  <c:v>10.426</c:v>
                </c:pt>
                <c:pt idx="673">
                  <c:v>10.67</c:v>
                </c:pt>
                <c:pt idx="674">
                  <c:v>10.318</c:v>
                </c:pt>
                <c:pt idx="675">
                  <c:v>10.337</c:v>
                </c:pt>
                <c:pt idx="676">
                  <c:v>10.24</c:v>
                </c:pt>
                <c:pt idx="677">
                  <c:v>10.234999999999999</c:v>
                </c:pt>
                <c:pt idx="678">
                  <c:v>10.123000000000001</c:v>
                </c:pt>
                <c:pt idx="679">
                  <c:v>9.8490000000000002</c:v>
                </c:pt>
                <c:pt idx="680">
                  <c:v>10.255000000000004</c:v>
                </c:pt>
                <c:pt idx="681">
                  <c:v>9.8710000000000004</c:v>
                </c:pt>
                <c:pt idx="682">
                  <c:v>10.028</c:v>
                </c:pt>
                <c:pt idx="683">
                  <c:v>10.265000000000002</c:v>
                </c:pt>
                <c:pt idx="684">
                  <c:v>9.4920000000000027</c:v>
                </c:pt>
                <c:pt idx="685">
                  <c:v>9.8600000000000048</c:v>
                </c:pt>
                <c:pt idx="686">
                  <c:v>10.053000000000004</c:v>
                </c:pt>
                <c:pt idx="687">
                  <c:v>9.9770000000000003</c:v>
                </c:pt>
                <c:pt idx="688">
                  <c:v>10.442</c:v>
                </c:pt>
                <c:pt idx="689">
                  <c:v>10.363000000000024</c:v>
                </c:pt>
                <c:pt idx="690">
                  <c:v>11.352000000000086</c:v>
                </c:pt>
                <c:pt idx="691">
                  <c:v>10.734999999999999</c:v>
                </c:pt>
                <c:pt idx="692">
                  <c:v>11.066000000000004</c:v>
                </c:pt>
                <c:pt idx="693">
                  <c:v>11.307</c:v>
                </c:pt>
                <c:pt idx="694">
                  <c:v>10.951000000000002</c:v>
                </c:pt>
                <c:pt idx="695">
                  <c:v>10.972000000000024</c:v>
                </c:pt>
                <c:pt idx="696">
                  <c:v>10.206</c:v>
                </c:pt>
                <c:pt idx="697">
                  <c:v>9.8750000000000266</c:v>
                </c:pt>
                <c:pt idx="698">
                  <c:v>9.8760000000000048</c:v>
                </c:pt>
                <c:pt idx="699">
                  <c:v>9.588000000000001</c:v>
                </c:pt>
                <c:pt idx="700">
                  <c:v>9.9250000000000007</c:v>
                </c:pt>
                <c:pt idx="701">
                  <c:v>10.212</c:v>
                </c:pt>
                <c:pt idx="702">
                  <c:v>9.7580000000000009</c:v>
                </c:pt>
                <c:pt idx="703">
                  <c:v>9.2460000000000004</c:v>
                </c:pt>
                <c:pt idx="704">
                  <c:v>9.5850000000000026</c:v>
                </c:pt>
                <c:pt idx="705">
                  <c:v>9.2550000000000008</c:v>
                </c:pt>
                <c:pt idx="706">
                  <c:v>9.1560000000000006</c:v>
                </c:pt>
                <c:pt idx="707">
                  <c:v>8.58</c:v>
                </c:pt>
                <c:pt idx="708">
                  <c:v>8.7439999999999998</c:v>
                </c:pt>
                <c:pt idx="709">
                  <c:v>8.5810000000000013</c:v>
                </c:pt>
                <c:pt idx="710">
                  <c:v>8.4290000000000003</c:v>
                </c:pt>
                <c:pt idx="711">
                  <c:v>8.5620000000000047</c:v>
                </c:pt>
                <c:pt idx="712">
                  <c:v>8.0370000000000008</c:v>
                </c:pt>
                <c:pt idx="713">
                  <c:v>8.3450000000000006</c:v>
                </c:pt>
                <c:pt idx="714">
                  <c:v>7.67</c:v>
                </c:pt>
                <c:pt idx="715">
                  <c:v>8.3050000000000068</c:v>
                </c:pt>
                <c:pt idx="716">
                  <c:v>8.0180000000000025</c:v>
                </c:pt>
                <c:pt idx="717">
                  <c:v>7.6969999999999965</c:v>
                </c:pt>
                <c:pt idx="718">
                  <c:v>7.6319999999999997</c:v>
                </c:pt>
                <c:pt idx="719">
                  <c:v>7.9139999999999997</c:v>
                </c:pt>
                <c:pt idx="720">
                  <c:v>6.9290000000000003</c:v>
                </c:pt>
                <c:pt idx="721">
                  <c:v>8.26</c:v>
                </c:pt>
                <c:pt idx="722">
                  <c:v>7.7939999999999996</c:v>
                </c:pt>
                <c:pt idx="723">
                  <c:v>7.3939999999999975</c:v>
                </c:pt>
                <c:pt idx="724">
                  <c:v>7.6989999999999945</c:v>
                </c:pt>
                <c:pt idx="725">
                  <c:v>7.5060000000000002</c:v>
                </c:pt>
                <c:pt idx="726">
                  <c:v>8.0050000000000008</c:v>
                </c:pt>
                <c:pt idx="727">
                  <c:v>7.7430000000000003</c:v>
                </c:pt>
                <c:pt idx="728">
                  <c:v>7.266</c:v>
                </c:pt>
                <c:pt idx="729">
                  <c:v>6.9450000000000003</c:v>
                </c:pt>
                <c:pt idx="730">
                  <c:v>7.7309999999999999</c:v>
                </c:pt>
                <c:pt idx="731">
                  <c:v>7.6599999999999975</c:v>
                </c:pt>
                <c:pt idx="732">
                  <c:v>7.8760000000000003</c:v>
                </c:pt>
                <c:pt idx="733">
                  <c:v>7.375</c:v>
                </c:pt>
                <c:pt idx="734">
                  <c:v>6.8649999999999745</c:v>
                </c:pt>
                <c:pt idx="735">
                  <c:v>7.2350000000000003</c:v>
                </c:pt>
                <c:pt idx="736">
                  <c:v>7.0279999999999845</c:v>
                </c:pt>
                <c:pt idx="737">
                  <c:v>7.0289999999999955</c:v>
                </c:pt>
                <c:pt idx="738">
                  <c:v>6.89</c:v>
                </c:pt>
                <c:pt idx="739">
                  <c:v>6.6649999999999645</c:v>
                </c:pt>
                <c:pt idx="740">
                  <c:v>7.4329999999999998</c:v>
                </c:pt>
                <c:pt idx="741">
                  <c:v>7.0369999999999999</c:v>
                </c:pt>
                <c:pt idx="742">
                  <c:v>6.8649999999999745</c:v>
                </c:pt>
                <c:pt idx="743">
                  <c:v>7.2729999999999997</c:v>
                </c:pt>
                <c:pt idx="744">
                  <c:v>6.593</c:v>
                </c:pt>
                <c:pt idx="745">
                  <c:v>6.9589999999999996</c:v>
                </c:pt>
                <c:pt idx="746">
                  <c:v>7.335</c:v>
                </c:pt>
                <c:pt idx="747">
                  <c:v>7.2460000000000004</c:v>
                </c:pt>
                <c:pt idx="748">
                  <c:v>7.4300000000000024</c:v>
                </c:pt>
                <c:pt idx="749">
                  <c:v>7.266</c:v>
                </c:pt>
                <c:pt idx="750">
                  <c:v>7.1139999999999946</c:v>
                </c:pt>
                <c:pt idx="751">
                  <c:v>6.8479999999999945</c:v>
                </c:pt>
                <c:pt idx="752">
                  <c:v>7.5819999999999999</c:v>
                </c:pt>
                <c:pt idx="753">
                  <c:v>7.1739999999999995</c:v>
                </c:pt>
                <c:pt idx="754">
                  <c:v>7.5219999999999985</c:v>
                </c:pt>
                <c:pt idx="755">
                  <c:v>7.8969999999999985</c:v>
                </c:pt>
                <c:pt idx="756">
                  <c:v>7.8179999999999845</c:v>
                </c:pt>
                <c:pt idx="757">
                  <c:v>7.68</c:v>
                </c:pt>
                <c:pt idx="758">
                  <c:v>7.8979999999999855</c:v>
                </c:pt>
                <c:pt idx="759">
                  <c:v>7.6099999999999985</c:v>
                </c:pt>
                <c:pt idx="760">
                  <c:v>7.9139999999999997</c:v>
                </c:pt>
                <c:pt idx="761">
                  <c:v>8.1260000000000012</c:v>
                </c:pt>
                <c:pt idx="762">
                  <c:v>8.3030000000000008</c:v>
                </c:pt>
                <c:pt idx="763">
                  <c:v>8.266</c:v>
                </c:pt>
                <c:pt idx="764">
                  <c:v>8.6170000000000009</c:v>
                </c:pt>
                <c:pt idx="765">
                  <c:v>8.3070000000000004</c:v>
                </c:pt>
                <c:pt idx="766">
                  <c:v>8.3020000000000067</c:v>
                </c:pt>
                <c:pt idx="767">
                  <c:v>8.4320000000000004</c:v>
                </c:pt>
                <c:pt idx="768">
                  <c:v>7.8979999999999855</c:v>
                </c:pt>
                <c:pt idx="769">
                  <c:v>8.3420000000000005</c:v>
                </c:pt>
                <c:pt idx="770">
                  <c:v>8.2510000000000012</c:v>
                </c:pt>
                <c:pt idx="771">
                  <c:v>8.0620000000000047</c:v>
                </c:pt>
                <c:pt idx="772">
                  <c:v>8.4160000000000004</c:v>
                </c:pt>
                <c:pt idx="773">
                  <c:v>8.3280000000000012</c:v>
                </c:pt>
                <c:pt idx="774">
                  <c:v>8.6810000000000009</c:v>
                </c:pt>
                <c:pt idx="775">
                  <c:v>8.3310000000000013</c:v>
                </c:pt>
                <c:pt idx="776">
                  <c:v>8.3700000000000028</c:v>
                </c:pt>
                <c:pt idx="777">
                  <c:v>8.3150000000000048</c:v>
                </c:pt>
                <c:pt idx="778">
                  <c:v>8.2040000000000006</c:v>
                </c:pt>
                <c:pt idx="779">
                  <c:v>8.516</c:v>
                </c:pt>
                <c:pt idx="780">
                  <c:v>8.5660000000000007</c:v>
                </c:pt>
                <c:pt idx="781">
                  <c:v>7.9550000000000001</c:v>
                </c:pt>
                <c:pt idx="782">
                  <c:v>8.5960000000000001</c:v>
                </c:pt>
                <c:pt idx="783">
                  <c:v>8.1870000000000012</c:v>
                </c:pt>
                <c:pt idx="784">
                  <c:v>8.3740000000000006</c:v>
                </c:pt>
                <c:pt idx="785">
                  <c:v>8.0720000000000027</c:v>
                </c:pt>
                <c:pt idx="786">
                  <c:v>8.734</c:v>
                </c:pt>
                <c:pt idx="787">
                  <c:v>7.8929999999999945</c:v>
                </c:pt>
                <c:pt idx="788">
                  <c:v>8.3160000000000007</c:v>
                </c:pt>
                <c:pt idx="789">
                  <c:v>8.1120000000000001</c:v>
                </c:pt>
                <c:pt idx="790">
                  <c:v>8.1850000000000005</c:v>
                </c:pt>
                <c:pt idx="791">
                  <c:v>8.327</c:v>
                </c:pt>
                <c:pt idx="792">
                  <c:v>8.2309999999999999</c:v>
                </c:pt>
                <c:pt idx="793">
                  <c:v>8.2000000000000011</c:v>
                </c:pt>
                <c:pt idx="794">
                  <c:v>7.8780000000000001</c:v>
                </c:pt>
                <c:pt idx="795">
                  <c:v>7.7720000000000002</c:v>
                </c:pt>
                <c:pt idx="796">
                  <c:v>7.7779999999999996</c:v>
                </c:pt>
                <c:pt idx="797">
                  <c:v>7.4770000000000003</c:v>
                </c:pt>
                <c:pt idx="798">
                  <c:v>7.7439999999999998</c:v>
                </c:pt>
                <c:pt idx="799">
                  <c:v>7.4550000000000001</c:v>
                </c:pt>
                <c:pt idx="800">
                  <c:v>7.532</c:v>
                </c:pt>
                <c:pt idx="801">
                  <c:v>7.1229999999999745</c:v>
                </c:pt>
                <c:pt idx="802">
                  <c:v>7.556</c:v>
                </c:pt>
                <c:pt idx="803">
                  <c:v>7.5819999999999999</c:v>
                </c:pt>
                <c:pt idx="804">
                  <c:v>7.7329999999999997</c:v>
                </c:pt>
                <c:pt idx="805">
                  <c:v>7.7269999999999985</c:v>
                </c:pt>
                <c:pt idx="806">
                  <c:v>7.6769999999999996</c:v>
                </c:pt>
                <c:pt idx="807">
                  <c:v>7.1829999999999945</c:v>
                </c:pt>
                <c:pt idx="808">
                  <c:v>8.11</c:v>
                </c:pt>
                <c:pt idx="809">
                  <c:v>7.5579999999999945</c:v>
                </c:pt>
                <c:pt idx="810">
                  <c:v>7.2889999999999997</c:v>
                </c:pt>
                <c:pt idx="811">
                  <c:v>7.9619999999999997</c:v>
                </c:pt>
                <c:pt idx="812">
                  <c:v>7.9470000000000001</c:v>
                </c:pt>
                <c:pt idx="813">
                  <c:v>7.5229999999999855</c:v>
                </c:pt>
                <c:pt idx="814">
                  <c:v>7.2160000000000002</c:v>
                </c:pt>
                <c:pt idx="815">
                  <c:v>7.7130000000000001</c:v>
                </c:pt>
                <c:pt idx="816">
                  <c:v>7.1929999999999845</c:v>
                </c:pt>
                <c:pt idx="817">
                  <c:v>7.0780000000000003</c:v>
                </c:pt>
                <c:pt idx="818">
                  <c:v>7.4740000000000002</c:v>
                </c:pt>
                <c:pt idx="819">
                  <c:v>7.8029999999999955</c:v>
                </c:pt>
                <c:pt idx="820">
                  <c:v>7.1790000000000003</c:v>
                </c:pt>
                <c:pt idx="821">
                  <c:v>7.21</c:v>
                </c:pt>
                <c:pt idx="822">
                  <c:v>6.8249999999999655</c:v>
                </c:pt>
                <c:pt idx="823">
                  <c:v>7.1149999999999745</c:v>
                </c:pt>
                <c:pt idx="824">
                  <c:v>7.2110000000000003</c:v>
                </c:pt>
                <c:pt idx="825">
                  <c:v>6.641</c:v>
                </c:pt>
                <c:pt idx="826">
                  <c:v>7.4080000000000004</c:v>
                </c:pt>
                <c:pt idx="827">
                  <c:v>7.3559999999999945</c:v>
                </c:pt>
                <c:pt idx="828">
                  <c:v>7.0969999999999995</c:v>
                </c:pt>
                <c:pt idx="829">
                  <c:v>7.5739999999999998</c:v>
                </c:pt>
                <c:pt idx="830">
                  <c:v>6.9020000000000001</c:v>
                </c:pt>
                <c:pt idx="831">
                  <c:v>7.4119999999999999</c:v>
                </c:pt>
                <c:pt idx="832">
                  <c:v>6.8410000000000002</c:v>
                </c:pt>
                <c:pt idx="833">
                  <c:v>7.351</c:v>
                </c:pt>
                <c:pt idx="834">
                  <c:v>7.2669999999999995</c:v>
                </c:pt>
                <c:pt idx="835">
                  <c:v>6.9269999999999996</c:v>
                </c:pt>
                <c:pt idx="836">
                  <c:v>7.7850000000000001</c:v>
                </c:pt>
                <c:pt idx="837">
                  <c:v>7.1949999999999745</c:v>
                </c:pt>
                <c:pt idx="838">
                  <c:v>7.4349999999999996</c:v>
                </c:pt>
                <c:pt idx="839">
                  <c:v>7.7219999999999995</c:v>
                </c:pt>
                <c:pt idx="840">
                  <c:v>7.6159999999999846</c:v>
                </c:pt>
                <c:pt idx="841">
                  <c:v>8.0530000000000008</c:v>
                </c:pt>
                <c:pt idx="842">
                  <c:v>7.8619999999999965</c:v>
                </c:pt>
                <c:pt idx="843">
                  <c:v>7.9</c:v>
                </c:pt>
                <c:pt idx="844">
                  <c:v>7.6469999999999985</c:v>
                </c:pt>
                <c:pt idx="845">
                  <c:v>7.8819999999999997</c:v>
                </c:pt>
                <c:pt idx="846">
                  <c:v>8.0030000000000001</c:v>
                </c:pt>
                <c:pt idx="847">
                  <c:v>7.9189999999999996</c:v>
                </c:pt>
                <c:pt idx="848">
                  <c:v>8.0660000000000007</c:v>
                </c:pt>
                <c:pt idx="849">
                  <c:v>7.9509999999999996</c:v>
                </c:pt>
                <c:pt idx="850">
                  <c:v>7.9180000000000001</c:v>
                </c:pt>
                <c:pt idx="851">
                  <c:v>8.4150000000000027</c:v>
                </c:pt>
                <c:pt idx="852">
                  <c:v>8.1540000000000035</c:v>
                </c:pt>
                <c:pt idx="853">
                  <c:v>7.1689999999999845</c:v>
                </c:pt>
                <c:pt idx="854">
                  <c:v>8.2520000000000007</c:v>
                </c:pt>
                <c:pt idx="855">
                  <c:v>8.2989999999999995</c:v>
                </c:pt>
                <c:pt idx="856">
                  <c:v>8.527000000000001</c:v>
                </c:pt>
                <c:pt idx="857">
                  <c:v>8.1189999999999998</c:v>
                </c:pt>
                <c:pt idx="858">
                  <c:v>8.2140000000000004</c:v>
                </c:pt>
                <c:pt idx="859">
                  <c:v>8.5170000000000012</c:v>
                </c:pt>
                <c:pt idx="860">
                  <c:v>8.6770000000000014</c:v>
                </c:pt>
                <c:pt idx="861">
                  <c:v>8.42</c:v>
                </c:pt>
                <c:pt idx="862">
                  <c:v>8.26</c:v>
                </c:pt>
                <c:pt idx="863">
                  <c:v>8.1810000000000009</c:v>
                </c:pt>
                <c:pt idx="864">
                  <c:v>8.0570000000000004</c:v>
                </c:pt>
                <c:pt idx="865">
                  <c:v>7.9790000000000134</c:v>
                </c:pt>
                <c:pt idx="866">
                  <c:v>8.3650000000000748</c:v>
                </c:pt>
                <c:pt idx="867">
                  <c:v>8.3720000000000248</c:v>
                </c:pt>
                <c:pt idx="868">
                  <c:v>8.7420000000000009</c:v>
                </c:pt>
                <c:pt idx="869">
                  <c:v>8.798</c:v>
                </c:pt>
                <c:pt idx="870">
                  <c:v>8.3670000000000027</c:v>
                </c:pt>
                <c:pt idx="871">
                  <c:v>8.7319999999999993</c:v>
                </c:pt>
                <c:pt idx="872">
                  <c:v>8.4040000000000035</c:v>
                </c:pt>
                <c:pt idx="873">
                  <c:v>8.8630000000000067</c:v>
                </c:pt>
                <c:pt idx="874">
                  <c:v>8.5780000000000012</c:v>
                </c:pt>
                <c:pt idx="875">
                  <c:v>8.5440000000000005</c:v>
                </c:pt>
                <c:pt idx="876">
                  <c:v>8.3760000000000048</c:v>
                </c:pt>
                <c:pt idx="877">
                  <c:v>8.548</c:v>
                </c:pt>
                <c:pt idx="878">
                  <c:v>8.234</c:v>
                </c:pt>
                <c:pt idx="879">
                  <c:v>8.8720000000000248</c:v>
                </c:pt>
                <c:pt idx="880">
                  <c:v>8.2150000000000016</c:v>
                </c:pt>
                <c:pt idx="881">
                  <c:v>8.6280000000000001</c:v>
                </c:pt>
                <c:pt idx="882">
                  <c:v>8.2840000000000025</c:v>
                </c:pt>
                <c:pt idx="883">
                  <c:v>8.8680000000000003</c:v>
                </c:pt>
                <c:pt idx="884">
                  <c:v>8.8090000000000028</c:v>
                </c:pt>
                <c:pt idx="885">
                  <c:v>8.3740000000000006</c:v>
                </c:pt>
                <c:pt idx="886">
                  <c:v>9.02</c:v>
                </c:pt>
                <c:pt idx="887">
                  <c:v>9.1</c:v>
                </c:pt>
                <c:pt idx="888">
                  <c:v>8.8020000000000067</c:v>
                </c:pt>
                <c:pt idx="889">
                  <c:v>8.5070000000000014</c:v>
                </c:pt>
                <c:pt idx="890">
                  <c:v>8.532</c:v>
                </c:pt>
                <c:pt idx="891">
                  <c:v>9.0210000000000008</c:v>
                </c:pt>
                <c:pt idx="892">
                  <c:v>8.6930000000000014</c:v>
                </c:pt>
                <c:pt idx="893">
                  <c:v>8.6210000000000004</c:v>
                </c:pt>
                <c:pt idx="894">
                  <c:v>8.625</c:v>
                </c:pt>
                <c:pt idx="895">
                  <c:v>8.6820000000000004</c:v>
                </c:pt>
                <c:pt idx="896">
                  <c:v>8.548</c:v>
                </c:pt>
                <c:pt idx="897">
                  <c:v>8.4640000000000004</c:v>
                </c:pt>
                <c:pt idx="898">
                  <c:v>8.0360000000000014</c:v>
                </c:pt>
                <c:pt idx="899">
                  <c:v>8.1650000000000027</c:v>
                </c:pt>
                <c:pt idx="900">
                  <c:v>8.5330000000000013</c:v>
                </c:pt>
                <c:pt idx="901">
                  <c:v>8.57</c:v>
                </c:pt>
                <c:pt idx="902">
                  <c:v>7.9239999999999995</c:v>
                </c:pt>
                <c:pt idx="903">
                  <c:v>8.4960000000000004</c:v>
                </c:pt>
                <c:pt idx="904">
                  <c:v>9.3870000000000005</c:v>
                </c:pt>
                <c:pt idx="905">
                  <c:v>8.8060000000000027</c:v>
                </c:pt>
                <c:pt idx="906">
                  <c:v>9.3140000000000001</c:v>
                </c:pt>
                <c:pt idx="907">
                  <c:v>9.0419999999999998</c:v>
                </c:pt>
                <c:pt idx="908">
                  <c:v>9.3850000000000247</c:v>
                </c:pt>
                <c:pt idx="909">
                  <c:v>8.7970000000000006</c:v>
                </c:pt>
                <c:pt idx="910">
                  <c:v>8.8500000000000068</c:v>
                </c:pt>
                <c:pt idx="911">
                  <c:v>9.0150000000000006</c:v>
                </c:pt>
                <c:pt idx="912">
                  <c:v>8.57</c:v>
                </c:pt>
                <c:pt idx="913">
                  <c:v>8.8460000000000001</c:v>
                </c:pt>
                <c:pt idx="914">
                  <c:v>8.9320000000000004</c:v>
                </c:pt>
                <c:pt idx="915">
                  <c:v>8.3220000000000027</c:v>
                </c:pt>
                <c:pt idx="916">
                  <c:v>8.9410000000000025</c:v>
                </c:pt>
                <c:pt idx="917">
                  <c:v>8.9260000000000002</c:v>
                </c:pt>
                <c:pt idx="918">
                  <c:v>9.3480000000000008</c:v>
                </c:pt>
                <c:pt idx="919">
                  <c:v>8.8600000000000048</c:v>
                </c:pt>
                <c:pt idx="920">
                  <c:v>8.7640000000000011</c:v>
                </c:pt>
                <c:pt idx="921">
                  <c:v>9.4560000000000048</c:v>
                </c:pt>
                <c:pt idx="922">
                  <c:v>8.8930000000000007</c:v>
                </c:pt>
                <c:pt idx="923">
                  <c:v>8.6310000000000002</c:v>
                </c:pt>
                <c:pt idx="924">
                  <c:v>8.4690000000000047</c:v>
                </c:pt>
                <c:pt idx="925">
                  <c:v>8.5520000000000067</c:v>
                </c:pt>
                <c:pt idx="926">
                  <c:v>8.4760000000000026</c:v>
                </c:pt>
                <c:pt idx="927">
                  <c:v>8.9310000000000009</c:v>
                </c:pt>
                <c:pt idx="928">
                  <c:v>9.011000000000001</c:v>
                </c:pt>
                <c:pt idx="929">
                  <c:v>9.2860000000000014</c:v>
                </c:pt>
                <c:pt idx="930">
                  <c:v>8.9880000000000013</c:v>
                </c:pt>
                <c:pt idx="931">
                  <c:v>9.0920000000000005</c:v>
                </c:pt>
                <c:pt idx="932">
                  <c:v>9.2860000000000014</c:v>
                </c:pt>
                <c:pt idx="933">
                  <c:v>8.9890000000000008</c:v>
                </c:pt>
                <c:pt idx="934">
                  <c:v>9.1660000000000004</c:v>
                </c:pt>
                <c:pt idx="935">
                  <c:v>9.5670000000000002</c:v>
                </c:pt>
                <c:pt idx="936">
                  <c:v>8.9730000000000008</c:v>
                </c:pt>
                <c:pt idx="937">
                  <c:v>9.1710000000000012</c:v>
                </c:pt>
                <c:pt idx="938">
                  <c:v>9.3730000000000047</c:v>
                </c:pt>
                <c:pt idx="939">
                  <c:v>9.1120000000000001</c:v>
                </c:pt>
                <c:pt idx="940">
                  <c:v>8.5680000000000014</c:v>
                </c:pt>
                <c:pt idx="941">
                  <c:v>9.3090000000000028</c:v>
                </c:pt>
                <c:pt idx="942">
                  <c:v>9.1150000000000002</c:v>
                </c:pt>
                <c:pt idx="943">
                  <c:v>8.8000000000000007</c:v>
                </c:pt>
                <c:pt idx="944">
                  <c:v>8.8780000000000001</c:v>
                </c:pt>
                <c:pt idx="945">
                  <c:v>8.984</c:v>
                </c:pt>
                <c:pt idx="946">
                  <c:v>9.0710000000000015</c:v>
                </c:pt>
                <c:pt idx="947">
                  <c:v>9.1520000000000028</c:v>
                </c:pt>
                <c:pt idx="948">
                  <c:v>8.9910000000000014</c:v>
                </c:pt>
                <c:pt idx="949">
                  <c:v>9.1110000000000024</c:v>
                </c:pt>
                <c:pt idx="950">
                  <c:v>9.4920000000000027</c:v>
                </c:pt>
                <c:pt idx="951">
                  <c:v>8.8450000000000006</c:v>
                </c:pt>
                <c:pt idx="952">
                  <c:v>9.3850000000000247</c:v>
                </c:pt>
                <c:pt idx="953">
                  <c:v>9.1880000000000006</c:v>
                </c:pt>
                <c:pt idx="954">
                  <c:v>8.4650000000000247</c:v>
                </c:pt>
                <c:pt idx="955">
                  <c:v>9.0170000000000012</c:v>
                </c:pt>
                <c:pt idx="956">
                  <c:v>8.8970000000000002</c:v>
                </c:pt>
                <c:pt idx="957">
                  <c:v>8.9790000000000028</c:v>
                </c:pt>
                <c:pt idx="958">
                  <c:v>9.6590000000000007</c:v>
                </c:pt>
                <c:pt idx="959">
                  <c:v>9.0680000000000014</c:v>
                </c:pt>
                <c:pt idx="960">
                  <c:v>9.3940000000000001</c:v>
                </c:pt>
                <c:pt idx="961">
                  <c:v>9.032</c:v>
                </c:pt>
                <c:pt idx="962">
                  <c:v>9.088000000000001</c:v>
                </c:pt>
                <c:pt idx="963">
                  <c:v>8.9160000000000004</c:v>
                </c:pt>
                <c:pt idx="964">
                  <c:v>9.7439999999999998</c:v>
                </c:pt>
                <c:pt idx="965">
                  <c:v>9.4510000000000005</c:v>
                </c:pt>
                <c:pt idx="966">
                  <c:v>9.120000000000001</c:v>
                </c:pt>
                <c:pt idx="967">
                  <c:v>8.7370000000000001</c:v>
                </c:pt>
                <c:pt idx="968">
                  <c:v>9.3750000000000266</c:v>
                </c:pt>
                <c:pt idx="969">
                  <c:v>9.3940000000000001</c:v>
                </c:pt>
                <c:pt idx="970">
                  <c:v>9.3170000000000002</c:v>
                </c:pt>
                <c:pt idx="971">
                  <c:v>9.2469999999999999</c:v>
                </c:pt>
                <c:pt idx="972">
                  <c:v>9.641</c:v>
                </c:pt>
                <c:pt idx="973">
                  <c:v>9.5730000000000004</c:v>
                </c:pt>
                <c:pt idx="974">
                  <c:v>9.32</c:v>
                </c:pt>
                <c:pt idx="975">
                  <c:v>9.6870000000000012</c:v>
                </c:pt>
                <c:pt idx="976">
                  <c:v>9.2710000000000008</c:v>
                </c:pt>
                <c:pt idx="977">
                  <c:v>9.3760000000000048</c:v>
                </c:pt>
                <c:pt idx="978">
                  <c:v>9.5620000000000047</c:v>
                </c:pt>
                <c:pt idx="979">
                  <c:v>9.6770000000000014</c:v>
                </c:pt>
                <c:pt idx="980">
                  <c:v>9.1479999999999997</c:v>
                </c:pt>
                <c:pt idx="981">
                  <c:v>9.77</c:v>
                </c:pt>
                <c:pt idx="982">
                  <c:v>8.8780000000000001</c:v>
                </c:pt>
                <c:pt idx="983">
                  <c:v>8.8680000000000003</c:v>
                </c:pt>
                <c:pt idx="984">
                  <c:v>9.0380000000000003</c:v>
                </c:pt>
                <c:pt idx="985">
                  <c:v>9.609</c:v>
                </c:pt>
                <c:pt idx="986">
                  <c:v>9.5330000000000013</c:v>
                </c:pt>
                <c:pt idx="987">
                  <c:v>9.52</c:v>
                </c:pt>
                <c:pt idx="988">
                  <c:v>9.3650000000000748</c:v>
                </c:pt>
                <c:pt idx="989">
                  <c:v>9.31</c:v>
                </c:pt>
                <c:pt idx="990">
                  <c:v>9.3350000000000026</c:v>
                </c:pt>
                <c:pt idx="991">
                  <c:v>9.6440000000000001</c:v>
                </c:pt>
                <c:pt idx="992">
                  <c:v>8.9050000000000047</c:v>
                </c:pt>
                <c:pt idx="993">
                  <c:v>9.5260000000000016</c:v>
                </c:pt>
                <c:pt idx="994">
                  <c:v>9.2449999999999992</c:v>
                </c:pt>
                <c:pt idx="995">
                  <c:v>9.3140000000000001</c:v>
                </c:pt>
                <c:pt idx="996">
                  <c:v>9.0310000000000006</c:v>
                </c:pt>
                <c:pt idx="997">
                  <c:v>9.1640000000000015</c:v>
                </c:pt>
                <c:pt idx="998">
                  <c:v>8.8000000000000007</c:v>
                </c:pt>
                <c:pt idx="999">
                  <c:v>9.3150000000000048</c:v>
                </c:pt>
                <c:pt idx="1000">
                  <c:v>9.668000000000001</c:v>
                </c:pt>
                <c:pt idx="1001">
                  <c:v>9.7800000000000011</c:v>
                </c:pt>
                <c:pt idx="1002">
                  <c:v>9.4990000000000006</c:v>
                </c:pt>
                <c:pt idx="1003">
                  <c:v>9.4820000000000046</c:v>
                </c:pt>
                <c:pt idx="1004">
                  <c:v>9.5290000000000017</c:v>
                </c:pt>
                <c:pt idx="1005">
                  <c:v>9.6140000000000008</c:v>
                </c:pt>
                <c:pt idx="1006">
                  <c:v>9.3670000000000027</c:v>
                </c:pt>
                <c:pt idx="1007">
                  <c:v>9.3660000000000068</c:v>
                </c:pt>
                <c:pt idx="1008">
                  <c:v>9.5590000000000028</c:v>
                </c:pt>
                <c:pt idx="1009">
                  <c:v>9.4520000000000248</c:v>
                </c:pt>
                <c:pt idx="1010">
                  <c:v>9.3340000000000014</c:v>
                </c:pt>
                <c:pt idx="1011">
                  <c:v>9.7960000000000012</c:v>
                </c:pt>
                <c:pt idx="1012">
                  <c:v>9.1300000000000008</c:v>
                </c:pt>
                <c:pt idx="1013">
                  <c:v>9.8360000000000003</c:v>
                </c:pt>
                <c:pt idx="1014">
                  <c:v>9.7469999999999999</c:v>
                </c:pt>
                <c:pt idx="1015">
                  <c:v>9.9970000000000034</c:v>
                </c:pt>
                <c:pt idx="1016">
                  <c:v>9.5230000000000015</c:v>
                </c:pt>
                <c:pt idx="1017">
                  <c:v>9.1690000000000005</c:v>
                </c:pt>
                <c:pt idx="1018">
                  <c:v>9.4290000000000003</c:v>
                </c:pt>
                <c:pt idx="1019">
                  <c:v>9.5300000000000011</c:v>
                </c:pt>
                <c:pt idx="1020">
                  <c:v>9.3280000000000012</c:v>
                </c:pt>
                <c:pt idx="1021">
                  <c:v>9.3440000000000012</c:v>
                </c:pt>
                <c:pt idx="1022">
                  <c:v>9.3600000000000048</c:v>
                </c:pt>
                <c:pt idx="1023">
                  <c:v>10.086</c:v>
                </c:pt>
                <c:pt idx="1024">
                  <c:v>9.3550000000000768</c:v>
                </c:pt>
                <c:pt idx="1025">
                  <c:v>9.5760000000000005</c:v>
                </c:pt>
                <c:pt idx="1026">
                  <c:v>10.073</c:v>
                </c:pt>
                <c:pt idx="1027">
                  <c:v>9.1070000000000011</c:v>
                </c:pt>
                <c:pt idx="1028">
                  <c:v>9.5050000000000008</c:v>
                </c:pt>
                <c:pt idx="1029">
                  <c:v>9.7110000000000003</c:v>
                </c:pt>
                <c:pt idx="1030">
                  <c:v>9.56</c:v>
                </c:pt>
                <c:pt idx="1031">
                  <c:v>9.447000000000001</c:v>
                </c:pt>
                <c:pt idx="1032">
                  <c:v>10.044</c:v>
                </c:pt>
                <c:pt idx="1033">
                  <c:v>9.7160000000000011</c:v>
                </c:pt>
                <c:pt idx="1034">
                  <c:v>9.6020000000000003</c:v>
                </c:pt>
                <c:pt idx="1035">
                  <c:v>9.9630000000000027</c:v>
                </c:pt>
                <c:pt idx="1036">
                  <c:v>9.8840000000000003</c:v>
                </c:pt>
                <c:pt idx="1037">
                  <c:v>10.029</c:v>
                </c:pt>
                <c:pt idx="1038">
                  <c:v>9.4310000000000009</c:v>
                </c:pt>
                <c:pt idx="1039">
                  <c:v>10.201000000000001</c:v>
                </c:pt>
                <c:pt idx="1040">
                  <c:v>9.7370000000000001</c:v>
                </c:pt>
                <c:pt idx="1041">
                  <c:v>9.6180000000000003</c:v>
                </c:pt>
                <c:pt idx="1042">
                  <c:v>10.204000000000001</c:v>
                </c:pt>
                <c:pt idx="1043">
                  <c:v>9.84</c:v>
                </c:pt>
                <c:pt idx="1044">
                  <c:v>9.7919999999999998</c:v>
                </c:pt>
                <c:pt idx="1045">
                  <c:v>9.7260000000000009</c:v>
                </c:pt>
                <c:pt idx="1046">
                  <c:v>9.4140000000000015</c:v>
                </c:pt>
                <c:pt idx="1047">
                  <c:v>9.56</c:v>
                </c:pt>
                <c:pt idx="1048">
                  <c:v>9.93</c:v>
                </c:pt>
                <c:pt idx="1049">
                  <c:v>9.9489999999999998</c:v>
                </c:pt>
                <c:pt idx="1050">
                  <c:v>9.6340000000000003</c:v>
                </c:pt>
                <c:pt idx="1051">
                  <c:v>9.8530000000000246</c:v>
                </c:pt>
                <c:pt idx="1052">
                  <c:v>9.8720000000000248</c:v>
                </c:pt>
                <c:pt idx="1053">
                  <c:v>9.4970000000000034</c:v>
                </c:pt>
                <c:pt idx="1054">
                  <c:v>9.9860000000000007</c:v>
                </c:pt>
                <c:pt idx="1055">
                  <c:v>9.8040000000000003</c:v>
                </c:pt>
                <c:pt idx="1056">
                  <c:v>10.138</c:v>
                </c:pt>
                <c:pt idx="1057">
                  <c:v>10.164</c:v>
                </c:pt>
                <c:pt idx="1058">
                  <c:v>10.161</c:v>
                </c:pt>
                <c:pt idx="1059">
                  <c:v>10.206</c:v>
                </c:pt>
                <c:pt idx="1060">
                  <c:v>9.7160000000000011</c:v>
                </c:pt>
                <c:pt idx="1061">
                  <c:v>9.8730000000000047</c:v>
                </c:pt>
                <c:pt idx="1062">
                  <c:v>9.8040000000000003</c:v>
                </c:pt>
                <c:pt idx="1063">
                  <c:v>10.097</c:v>
                </c:pt>
                <c:pt idx="1064">
                  <c:v>9.8630000000000067</c:v>
                </c:pt>
                <c:pt idx="1065">
                  <c:v>9.923</c:v>
                </c:pt>
                <c:pt idx="1066">
                  <c:v>10.037000000000001</c:v>
                </c:pt>
                <c:pt idx="1067">
                  <c:v>9.7230000000000008</c:v>
                </c:pt>
                <c:pt idx="1068">
                  <c:v>9.6340000000000003</c:v>
                </c:pt>
                <c:pt idx="1069">
                  <c:v>9.6440000000000001</c:v>
                </c:pt>
                <c:pt idx="1070">
                  <c:v>9.5690000000000008</c:v>
                </c:pt>
                <c:pt idx="1071">
                  <c:v>9.7330000000000005</c:v>
                </c:pt>
                <c:pt idx="1072">
                  <c:v>10.204000000000001</c:v>
                </c:pt>
                <c:pt idx="1073">
                  <c:v>10.097</c:v>
                </c:pt>
                <c:pt idx="1074">
                  <c:v>9.9340000000000011</c:v>
                </c:pt>
                <c:pt idx="1075">
                  <c:v>9.6340000000000003</c:v>
                </c:pt>
                <c:pt idx="1076">
                  <c:v>10.063000000000002</c:v>
                </c:pt>
                <c:pt idx="1077">
                  <c:v>9.641</c:v>
                </c:pt>
                <c:pt idx="1078">
                  <c:v>9.9080000000000013</c:v>
                </c:pt>
                <c:pt idx="1079">
                  <c:v>9.9</c:v>
                </c:pt>
                <c:pt idx="1080">
                  <c:v>10.502000000000002</c:v>
                </c:pt>
                <c:pt idx="1081">
                  <c:v>9.8150000000000048</c:v>
                </c:pt>
                <c:pt idx="1082">
                  <c:v>9.8920000000000048</c:v>
                </c:pt>
                <c:pt idx="1083">
                  <c:v>9.7240000000000002</c:v>
                </c:pt>
                <c:pt idx="1084">
                  <c:v>9.5180000000000025</c:v>
                </c:pt>
                <c:pt idx="1085">
                  <c:v>10.109</c:v>
                </c:pt>
                <c:pt idx="1086">
                  <c:v>9.8760000000000048</c:v>
                </c:pt>
                <c:pt idx="1087">
                  <c:v>10.228</c:v>
                </c:pt>
                <c:pt idx="1088">
                  <c:v>9.4830000000000005</c:v>
                </c:pt>
                <c:pt idx="1089">
                  <c:v>10.053000000000004</c:v>
                </c:pt>
                <c:pt idx="1090">
                  <c:v>10.234</c:v>
                </c:pt>
                <c:pt idx="1091">
                  <c:v>9.8680000000000003</c:v>
                </c:pt>
                <c:pt idx="1092">
                  <c:v>9.84</c:v>
                </c:pt>
                <c:pt idx="1093">
                  <c:v>9.8010000000000002</c:v>
                </c:pt>
                <c:pt idx="1094">
                  <c:v>10.003</c:v>
                </c:pt>
                <c:pt idx="1095">
                  <c:v>9.6130000000000013</c:v>
                </c:pt>
                <c:pt idx="1096">
                  <c:v>10.272</c:v>
                </c:pt>
                <c:pt idx="1097">
                  <c:v>10.093</c:v>
                </c:pt>
                <c:pt idx="1098">
                  <c:v>9.6230000000000011</c:v>
                </c:pt>
                <c:pt idx="1099">
                  <c:v>10.045</c:v>
                </c:pt>
                <c:pt idx="1100">
                  <c:v>9.4640000000000004</c:v>
                </c:pt>
                <c:pt idx="1101">
                  <c:v>9.6180000000000003</c:v>
                </c:pt>
                <c:pt idx="1102">
                  <c:v>9.5840000000000014</c:v>
                </c:pt>
                <c:pt idx="1103">
                  <c:v>10.144</c:v>
                </c:pt>
                <c:pt idx="1104">
                  <c:v>9.7570000000000014</c:v>
                </c:pt>
                <c:pt idx="1105">
                  <c:v>10.426</c:v>
                </c:pt>
                <c:pt idx="1106">
                  <c:v>10.127000000000001</c:v>
                </c:pt>
                <c:pt idx="1107">
                  <c:v>9.7570000000000014</c:v>
                </c:pt>
                <c:pt idx="1108">
                  <c:v>9.8530000000000246</c:v>
                </c:pt>
                <c:pt idx="1109">
                  <c:v>10.043000000000001</c:v>
                </c:pt>
                <c:pt idx="1110">
                  <c:v>10.247999999999999</c:v>
                </c:pt>
                <c:pt idx="1111">
                  <c:v>10.398</c:v>
                </c:pt>
                <c:pt idx="1112">
                  <c:v>9.9540000000000006</c:v>
                </c:pt>
                <c:pt idx="1113">
                  <c:v>10.023</c:v>
                </c:pt>
                <c:pt idx="1114">
                  <c:v>10.347</c:v>
                </c:pt>
                <c:pt idx="1115">
                  <c:v>10.583</c:v>
                </c:pt>
                <c:pt idx="1116">
                  <c:v>9.9430000000000014</c:v>
                </c:pt>
                <c:pt idx="1117">
                  <c:v>9.6710000000000012</c:v>
                </c:pt>
                <c:pt idx="1118">
                  <c:v>9.9410000000000025</c:v>
                </c:pt>
                <c:pt idx="1119">
                  <c:v>9.3840000000000003</c:v>
                </c:pt>
                <c:pt idx="1120">
                  <c:v>9.8730000000000047</c:v>
                </c:pt>
                <c:pt idx="1121">
                  <c:v>9.9860000000000007</c:v>
                </c:pt>
                <c:pt idx="1122">
                  <c:v>9.9620000000000068</c:v>
                </c:pt>
                <c:pt idx="1123">
                  <c:v>9.9860000000000007</c:v>
                </c:pt>
                <c:pt idx="1124">
                  <c:v>10.249000000000001</c:v>
                </c:pt>
                <c:pt idx="1125">
                  <c:v>10.244</c:v>
                </c:pt>
                <c:pt idx="1126">
                  <c:v>9.5850000000000026</c:v>
                </c:pt>
                <c:pt idx="1127">
                  <c:v>10.176</c:v>
                </c:pt>
                <c:pt idx="1128">
                  <c:v>10.294</c:v>
                </c:pt>
                <c:pt idx="1129">
                  <c:v>10.164</c:v>
                </c:pt>
                <c:pt idx="1130">
                  <c:v>10.177</c:v>
                </c:pt>
                <c:pt idx="1131">
                  <c:v>10.073</c:v>
                </c:pt>
                <c:pt idx="1132">
                  <c:v>9.918000000000001</c:v>
                </c:pt>
                <c:pt idx="1133">
                  <c:v>10.338000000000001</c:v>
                </c:pt>
                <c:pt idx="1134">
                  <c:v>10.206</c:v>
                </c:pt>
                <c:pt idx="1135">
                  <c:v>9.8210000000000015</c:v>
                </c:pt>
                <c:pt idx="1136">
                  <c:v>10.616</c:v>
                </c:pt>
                <c:pt idx="1137">
                  <c:v>10.463000000000006</c:v>
                </c:pt>
                <c:pt idx="1138">
                  <c:v>10.048</c:v>
                </c:pt>
                <c:pt idx="1139">
                  <c:v>10.436</c:v>
                </c:pt>
                <c:pt idx="1140">
                  <c:v>9.8950000000000067</c:v>
                </c:pt>
                <c:pt idx="1141">
                  <c:v>10.411</c:v>
                </c:pt>
                <c:pt idx="1142">
                  <c:v>9.9320000000000004</c:v>
                </c:pt>
                <c:pt idx="1143">
                  <c:v>9.9489999999999998</c:v>
                </c:pt>
                <c:pt idx="1144">
                  <c:v>9.6820000000000004</c:v>
                </c:pt>
                <c:pt idx="1145">
                  <c:v>10.183</c:v>
                </c:pt>
                <c:pt idx="1146">
                  <c:v>9.7590000000000003</c:v>
                </c:pt>
                <c:pt idx="1147">
                  <c:v>9.8320000000000007</c:v>
                </c:pt>
                <c:pt idx="1148">
                  <c:v>9.697000000000001</c:v>
                </c:pt>
                <c:pt idx="1149">
                  <c:v>10.151</c:v>
                </c:pt>
                <c:pt idx="1150">
                  <c:v>9.7919999999999998</c:v>
                </c:pt>
                <c:pt idx="1151">
                  <c:v>9.9650000000000247</c:v>
                </c:pt>
                <c:pt idx="1152">
                  <c:v>9.9489999999999998</c:v>
                </c:pt>
                <c:pt idx="1153">
                  <c:v>10.011000000000001</c:v>
                </c:pt>
                <c:pt idx="1154">
                  <c:v>9.8610000000000007</c:v>
                </c:pt>
                <c:pt idx="1155">
                  <c:v>9.8630000000000067</c:v>
                </c:pt>
                <c:pt idx="1156">
                  <c:v>9.77</c:v>
                </c:pt>
                <c:pt idx="1157">
                  <c:v>9.3730000000000047</c:v>
                </c:pt>
                <c:pt idx="1158">
                  <c:v>9.9380000000000006</c:v>
                </c:pt>
                <c:pt idx="1159">
                  <c:v>9.3970000000000002</c:v>
                </c:pt>
                <c:pt idx="1160">
                  <c:v>9.9380000000000006</c:v>
                </c:pt>
                <c:pt idx="1161">
                  <c:v>10.162000000000004</c:v>
                </c:pt>
                <c:pt idx="1162">
                  <c:v>10.792</c:v>
                </c:pt>
                <c:pt idx="1163">
                  <c:v>9.7360000000000024</c:v>
                </c:pt>
                <c:pt idx="1164">
                  <c:v>10.012</c:v>
                </c:pt>
                <c:pt idx="1165">
                  <c:v>9.5240000000000009</c:v>
                </c:pt>
                <c:pt idx="1166">
                  <c:v>10.032</c:v>
                </c:pt>
                <c:pt idx="1167">
                  <c:v>9.9850000000000048</c:v>
                </c:pt>
                <c:pt idx="1168">
                  <c:v>10.214</c:v>
                </c:pt>
                <c:pt idx="1169">
                  <c:v>9.9850000000000048</c:v>
                </c:pt>
                <c:pt idx="1170">
                  <c:v>9.738999999999999</c:v>
                </c:pt>
                <c:pt idx="1171">
                  <c:v>10.08</c:v>
                </c:pt>
                <c:pt idx="1172">
                  <c:v>10.058</c:v>
                </c:pt>
                <c:pt idx="1173">
                  <c:v>9.9510000000000005</c:v>
                </c:pt>
                <c:pt idx="1174">
                  <c:v>9.7740000000000009</c:v>
                </c:pt>
                <c:pt idx="1175">
                  <c:v>9.8090000000000028</c:v>
                </c:pt>
                <c:pt idx="1176">
                  <c:v>8.9380000000000006</c:v>
                </c:pt>
                <c:pt idx="1177">
                  <c:v>9.9380000000000006</c:v>
                </c:pt>
                <c:pt idx="1178">
                  <c:v>10.176</c:v>
                </c:pt>
                <c:pt idx="1179">
                  <c:v>9.7000000000000011</c:v>
                </c:pt>
                <c:pt idx="1180">
                  <c:v>9.77</c:v>
                </c:pt>
                <c:pt idx="1181">
                  <c:v>9.8120000000000047</c:v>
                </c:pt>
                <c:pt idx="1182">
                  <c:v>9.8550000000000768</c:v>
                </c:pt>
                <c:pt idx="1183">
                  <c:v>10.504</c:v>
                </c:pt>
                <c:pt idx="1184">
                  <c:v>10.084</c:v>
                </c:pt>
                <c:pt idx="1185">
                  <c:v>10.058</c:v>
                </c:pt>
                <c:pt idx="1186">
                  <c:v>9.9390000000000001</c:v>
                </c:pt>
                <c:pt idx="1187">
                  <c:v>9.7780000000000005</c:v>
                </c:pt>
                <c:pt idx="1188">
                  <c:v>10.146000000000001</c:v>
                </c:pt>
                <c:pt idx="1189">
                  <c:v>10.408000000000001</c:v>
                </c:pt>
                <c:pt idx="1190">
                  <c:v>9.798</c:v>
                </c:pt>
                <c:pt idx="1191">
                  <c:v>10.057</c:v>
                </c:pt>
                <c:pt idx="1192">
                  <c:v>9.7919999999999998</c:v>
                </c:pt>
                <c:pt idx="1193">
                  <c:v>10.220000000000001</c:v>
                </c:pt>
                <c:pt idx="1194">
                  <c:v>9.7720000000000002</c:v>
                </c:pt>
                <c:pt idx="1195">
                  <c:v>10.118</c:v>
                </c:pt>
                <c:pt idx="1196">
                  <c:v>10.306000000000004</c:v>
                </c:pt>
                <c:pt idx="1197">
                  <c:v>9.947000000000001</c:v>
                </c:pt>
                <c:pt idx="1198">
                  <c:v>10.444000000000001</c:v>
                </c:pt>
                <c:pt idx="1199">
                  <c:v>10.173</c:v>
                </c:pt>
                <c:pt idx="1200">
                  <c:v>10.397</c:v>
                </c:pt>
                <c:pt idx="1201">
                  <c:v>9.6220000000000017</c:v>
                </c:pt>
                <c:pt idx="1202">
                  <c:v>10.026</c:v>
                </c:pt>
                <c:pt idx="1203">
                  <c:v>10.042</c:v>
                </c:pt>
                <c:pt idx="1204">
                  <c:v>9.8490000000000002</c:v>
                </c:pt>
                <c:pt idx="1205">
                  <c:v>9.6389999999999993</c:v>
                </c:pt>
                <c:pt idx="1206">
                  <c:v>9.6720000000000006</c:v>
                </c:pt>
                <c:pt idx="1207">
                  <c:v>10.09</c:v>
                </c:pt>
                <c:pt idx="1208">
                  <c:v>9.9850000000000048</c:v>
                </c:pt>
                <c:pt idx="1209">
                  <c:v>9.9290000000000003</c:v>
                </c:pt>
                <c:pt idx="1210">
                  <c:v>9.8150000000000048</c:v>
                </c:pt>
                <c:pt idx="1211">
                  <c:v>9.5370000000000008</c:v>
                </c:pt>
                <c:pt idx="1212">
                  <c:v>9.7469999999999999</c:v>
                </c:pt>
                <c:pt idx="1213">
                  <c:v>9.8810000000000002</c:v>
                </c:pt>
                <c:pt idx="1214">
                  <c:v>9.6140000000000008</c:v>
                </c:pt>
                <c:pt idx="1215">
                  <c:v>9.7140000000000004</c:v>
                </c:pt>
                <c:pt idx="1216">
                  <c:v>9.6650000000000027</c:v>
                </c:pt>
                <c:pt idx="1217">
                  <c:v>9.8050000000000068</c:v>
                </c:pt>
                <c:pt idx="1218">
                  <c:v>9.6530000000000005</c:v>
                </c:pt>
                <c:pt idx="1219">
                  <c:v>10.277000000000001</c:v>
                </c:pt>
                <c:pt idx="1220">
                  <c:v>9.8010000000000002</c:v>
                </c:pt>
                <c:pt idx="1221">
                  <c:v>10.057</c:v>
                </c:pt>
                <c:pt idx="1222">
                  <c:v>9.7260000000000009</c:v>
                </c:pt>
                <c:pt idx="1223">
                  <c:v>9.5220000000000002</c:v>
                </c:pt>
                <c:pt idx="1224">
                  <c:v>9.8620000000000267</c:v>
                </c:pt>
                <c:pt idx="1225">
                  <c:v>9.5400000000000009</c:v>
                </c:pt>
                <c:pt idx="1226">
                  <c:v>10.192</c:v>
                </c:pt>
                <c:pt idx="1227">
                  <c:v>9.6950000000000003</c:v>
                </c:pt>
                <c:pt idx="1228">
                  <c:v>9.9960000000000004</c:v>
                </c:pt>
                <c:pt idx="1229">
                  <c:v>9.8890000000000047</c:v>
                </c:pt>
                <c:pt idx="1230">
                  <c:v>9.6790000000000003</c:v>
                </c:pt>
                <c:pt idx="1231">
                  <c:v>10.259</c:v>
                </c:pt>
                <c:pt idx="1232">
                  <c:v>9.8170000000000002</c:v>
                </c:pt>
                <c:pt idx="1233">
                  <c:v>10.367000000000004</c:v>
                </c:pt>
                <c:pt idx="1234">
                  <c:v>9.266</c:v>
                </c:pt>
                <c:pt idx="1235">
                  <c:v>10.031000000000001</c:v>
                </c:pt>
                <c:pt idx="1236">
                  <c:v>9.8030000000000008</c:v>
                </c:pt>
                <c:pt idx="1237">
                  <c:v>9.4860000000000007</c:v>
                </c:pt>
                <c:pt idx="1238">
                  <c:v>9.7160000000000011</c:v>
                </c:pt>
                <c:pt idx="1239">
                  <c:v>10.244999999999999</c:v>
                </c:pt>
                <c:pt idx="1240">
                  <c:v>9.5620000000000047</c:v>
                </c:pt>
                <c:pt idx="1241">
                  <c:v>9.8500000000000068</c:v>
                </c:pt>
                <c:pt idx="1242">
                  <c:v>10.059000000000006</c:v>
                </c:pt>
                <c:pt idx="1243">
                  <c:v>9.7580000000000009</c:v>
                </c:pt>
                <c:pt idx="1244">
                  <c:v>9.8820000000000068</c:v>
                </c:pt>
                <c:pt idx="1245">
                  <c:v>10.234</c:v>
                </c:pt>
                <c:pt idx="1246">
                  <c:v>9.6440000000000001</c:v>
                </c:pt>
                <c:pt idx="1247">
                  <c:v>10.148</c:v>
                </c:pt>
                <c:pt idx="1248">
                  <c:v>10.266</c:v>
                </c:pt>
                <c:pt idx="1249">
                  <c:v>9.9110000000000014</c:v>
                </c:pt>
                <c:pt idx="1250">
                  <c:v>10.201000000000001</c:v>
                </c:pt>
                <c:pt idx="1251">
                  <c:v>9.8250000000000028</c:v>
                </c:pt>
                <c:pt idx="1252">
                  <c:v>10.178000000000001</c:v>
                </c:pt>
                <c:pt idx="1253">
                  <c:v>9.593</c:v>
                </c:pt>
                <c:pt idx="1254">
                  <c:v>10.112</c:v>
                </c:pt>
                <c:pt idx="1255">
                  <c:v>10.146000000000001</c:v>
                </c:pt>
                <c:pt idx="1256">
                  <c:v>10.065000000000024</c:v>
                </c:pt>
                <c:pt idx="1257">
                  <c:v>10.15</c:v>
                </c:pt>
                <c:pt idx="1258">
                  <c:v>9.9960000000000004</c:v>
                </c:pt>
                <c:pt idx="1259">
                  <c:v>9.9310000000000009</c:v>
                </c:pt>
                <c:pt idx="1260">
                  <c:v>9.3390000000000004</c:v>
                </c:pt>
                <c:pt idx="1261">
                  <c:v>9.5910000000000011</c:v>
                </c:pt>
                <c:pt idx="1262">
                  <c:v>9.9610000000000003</c:v>
                </c:pt>
                <c:pt idx="1263">
                  <c:v>9.74</c:v>
                </c:pt>
                <c:pt idx="1264">
                  <c:v>9.8870000000000005</c:v>
                </c:pt>
                <c:pt idx="1265">
                  <c:v>9.9460000000000015</c:v>
                </c:pt>
                <c:pt idx="1266">
                  <c:v>9.8980000000000015</c:v>
                </c:pt>
                <c:pt idx="1267">
                  <c:v>9.8040000000000003</c:v>
                </c:pt>
                <c:pt idx="1268">
                  <c:v>10.293000000000001</c:v>
                </c:pt>
                <c:pt idx="1269">
                  <c:v>9.7950000000000017</c:v>
                </c:pt>
                <c:pt idx="1270">
                  <c:v>9.2119999999999997</c:v>
                </c:pt>
                <c:pt idx="1271">
                  <c:v>9.66</c:v>
                </c:pt>
                <c:pt idx="1272">
                  <c:v>9.5890000000000004</c:v>
                </c:pt>
                <c:pt idx="1273">
                  <c:v>9.173</c:v>
                </c:pt>
                <c:pt idx="1274">
                  <c:v>9.1810000000000009</c:v>
                </c:pt>
                <c:pt idx="1275">
                  <c:v>9.6349999999999998</c:v>
                </c:pt>
                <c:pt idx="1276">
                  <c:v>9.2630000000000035</c:v>
                </c:pt>
                <c:pt idx="1277">
                  <c:v>9.2210000000000001</c:v>
                </c:pt>
                <c:pt idx="1278">
                  <c:v>8.9990000000000006</c:v>
                </c:pt>
                <c:pt idx="1279">
                  <c:v>9.7570000000000014</c:v>
                </c:pt>
                <c:pt idx="1280">
                  <c:v>9.4740000000000002</c:v>
                </c:pt>
                <c:pt idx="1281">
                  <c:v>9.0850000000000026</c:v>
                </c:pt>
                <c:pt idx="1282">
                  <c:v>8.7319999999999993</c:v>
                </c:pt>
                <c:pt idx="1283">
                  <c:v>8.7189999999999994</c:v>
                </c:pt>
                <c:pt idx="1284">
                  <c:v>9.1280000000000001</c:v>
                </c:pt>
                <c:pt idx="1285">
                  <c:v>9.1940000000000008</c:v>
                </c:pt>
                <c:pt idx="1286">
                  <c:v>9.1830000000000016</c:v>
                </c:pt>
                <c:pt idx="1287">
                  <c:v>9.2189999999999994</c:v>
                </c:pt>
                <c:pt idx="1288">
                  <c:v>9.4460000000000015</c:v>
                </c:pt>
                <c:pt idx="1289">
                  <c:v>9.0640000000000001</c:v>
                </c:pt>
                <c:pt idx="1290">
                  <c:v>9.8230000000000004</c:v>
                </c:pt>
                <c:pt idx="1291">
                  <c:v>9.2960000000000012</c:v>
                </c:pt>
                <c:pt idx="1292">
                  <c:v>10.141999999999999</c:v>
                </c:pt>
                <c:pt idx="1293">
                  <c:v>9.298</c:v>
                </c:pt>
                <c:pt idx="1294">
                  <c:v>9.7420000000000009</c:v>
                </c:pt>
                <c:pt idx="1295">
                  <c:v>9.7910000000000004</c:v>
                </c:pt>
                <c:pt idx="1296">
                  <c:v>9.8240000000000016</c:v>
                </c:pt>
                <c:pt idx="1297">
                  <c:v>9.4130000000000003</c:v>
                </c:pt>
                <c:pt idx="1298">
                  <c:v>9.5560000000000027</c:v>
                </c:pt>
                <c:pt idx="1299">
                  <c:v>10.093</c:v>
                </c:pt>
                <c:pt idx="1300">
                  <c:v>9.4650000000000247</c:v>
                </c:pt>
                <c:pt idx="1301">
                  <c:v>9.7630000000000035</c:v>
                </c:pt>
                <c:pt idx="1302">
                  <c:v>9.2790000000000017</c:v>
                </c:pt>
                <c:pt idx="1303">
                  <c:v>9.657</c:v>
                </c:pt>
                <c:pt idx="1304">
                  <c:v>9.5950000000000006</c:v>
                </c:pt>
                <c:pt idx="1305">
                  <c:v>10.194000000000001</c:v>
                </c:pt>
                <c:pt idx="1306">
                  <c:v>9.6310000000000002</c:v>
                </c:pt>
                <c:pt idx="1307">
                  <c:v>9.4520000000000248</c:v>
                </c:pt>
                <c:pt idx="1308">
                  <c:v>9.9360000000000035</c:v>
                </c:pt>
                <c:pt idx="1309">
                  <c:v>9.891</c:v>
                </c:pt>
                <c:pt idx="1310">
                  <c:v>9.511000000000001</c:v>
                </c:pt>
                <c:pt idx="1311">
                  <c:v>9.3550000000000768</c:v>
                </c:pt>
                <c:pt idx="1312">
                  <c:v>9.6870000000000012</c:v>
                </c:pt>
                <c:pt idx="1313">
                  <c:v>9.4510000000000005</c:v>
                </c:pt>
                <c:pt idx="1314">
                  <c:v>9.5520000000000067</c:v>
                </c:pt>
                <c:pt idx="1315">
                  <c:v>9.5060000000000002</c:v>
                </c:pt>
                <c:pt idx="1316">
                  <c:v>9.3310000000000013</c:v>
                </c:pt>
                <c:pt idx="1317">
                  <c:v>9.1890000000000001</c:v>
                </c:pt>
                <c:pt idx="1318">
                  <c:v>9.5570000000000004</c:v>
                </c:pt>
                <c:pt idx="1319">
                  <c:v>9.69</c:v>
                </c:pt>
                <c:pt idx="1320">
                  <c:v>9.0190000000000001</c:v>
                </c:pt>
                <c:pt idx="1321">
                  <c:v>9.1170000000000009</c:v>
                </c:pt>
                <c:pt idx="1322">
                  <c:v>9.7670000000000012</c:v>
                </c:pt>
                <c:pt idx="1323">
                  <c:v>9.6540000000000035</c:v>
                </c:pt>
                <c:pt idx="1324">
                  <c:v>9.7730000000000015</c:v>
                </c:pt>
                <c:pt idx="1325">
                  <c:v>9.8110000000000035</c:v>
                </c:pt>
                <c:pt idx="1326">
                  <c:v>9.6540000000000035</c:v>
                </c:pt>
                <c:pt idx="1327">
                  <c:v>10.056000000000004</c:v>
                </c:pt>
                <c:pt idx="1328">
                  <c:v>9.8550000000000768</c:v>
                </c:pt>
                <c:pt idx="1329">
                  <c:v>9.7540000000000013</c:v>
                </c:pt>
                <c:pt idx="1330">
                  <c:v>9.1870000000000012</c:v>
                </c:pt>
                <c:pt idx="1331">
                  <c:v>9.9760000000000026</c:v>
                </c:pt>
                <c:pt idx="1332">
                  <c:v>9.9500000000000028</c:v>
                </c:pt>
                <c:pt idx="1333">
                  <c:v>9.7110000000000003</c:v>
                </c:pt>
                <c:pt idx="1334">
                  <c:v>9.7950000000000017</c:v>
                </c:pt>
                <c:pt idx="1335">
                  <c:v>9.6230000000000011</c:v>
                </c:pt>
                <c:pt idx="1336">
                  <c:v>9.6620000000000008</c:v>
                </c:pt>
                <c:pt idx="1337">
                  <c:v>9.5790000000000006</c:v>
                </c:pt>
                <c:pt idx="1338">
                  <c:v>9.9620000000000068</c:v>
                </c:pt>
                <c:pt idx="1339">
                  <c:v>9.5520000000000067</c:v>
                </c:pt>
                <c:pt idx="1340">
                  <c:v>10.217000000000001</c:v>
                </c:pt>
                <c:pt idx="1341">
                  <c:v>9.4430000000000014</c:v>
                </c:pt>
                <c:pt idx="1342">
                  <c:v>9.2640000000000011</c:v>
                </c:pt>
                <c:pt idx="1343">
                  <c:v>9.5290000000000017</c:v>
                </c:pt>
                <c:pt idx="1344">
                  <c:v>9.6130000000000013</c:v>
                </c:pt>
                <c:pt idx="1345">
                  <c:v>10.116</c:v>
                </c:pt>
                <c:pt idx="1346">
                  <c:v>9.6880000000000006</c:v>
                </c:pt>
                <c:pt idx="1347">
                  <c:v>9.7740000000000009</c:v>
                </c:pt>
                <c:pt idx="1348">
                  <c:v>10.071</c:v>
                </c:pt>
                <c:pt idx="1349">
                  <c:v>9.3940000000000001</c:v>
                </c:pt>
                <c:pt idx="1350">
                  <c:v>10.444000000000001</c:v>
                </c:pt>
                <c:pt idx="1351">
                  <c:v>9.0870000000000015</c:v>
                </c:pt>
                <c:pt idx="1352">
                  <c:v>9.9870000000000001</c:v>
                </c:pt>
                <c:pt idx="1353">
                  <c:v>9.532</c:v>
                </c:pt>
                <c:pt idx="1354">
                  <c:v>9.1950000000000003</c:v>
                </c:pt>
                <c:pt idx="1355">
                  <c:v>9.2520000000000007</c:v>
                </c:pt>
                <c:pt idx="1356">
                  <c:v>9.2249999999999996</c:v>
                </c:pt>
                <c:pt idx="1357">
                  <c:v>9.1310000000000002</c:v>
                </c:pt>
                <c:pt idx="1358">
                  <c:v>9.7640000000000011</c:v>
                </c:pt>
                <c:pt idx="1359">
                  <c:v>9.2720000000000002</c:v>
                </c:pt>
                <c:pt idx="1360">
                  <c:v>9.5840000000000014</c:v>
                </c:pt>
                <c:pt idx="1361">
                  <c:v>9.343</c:v>
                </c:pt>
                <c:pt idx="1362">
                  <c:v>9.2150000000000016</c:v>
                </c:pt>
                <c:pt idx="1363">
                  <c:v>9.66</c:v>
                </c:pt>
                <c:pt idx="1364">
                  <c:v>9.3280000000000012</c:v>
                </c:pt>
                <c:pt idx="1365">
                  <c:v>9.4690000000000047</c:v>
                </c:pt>
                <c:pt idx="1366">
                  <c:v>9.6270000000000024</c:v>
                </c:pt>
                <c:pt idx="1367">
                  <c:v>9.5150000000000006</c:v>
                </c:pt>
                <c:pt idx="1368">
                  <c:v>9.2110000000000003</c:v>
                </c:pt>
                <c:pt idx="1369">
                  <c:v>9.24</c:v>
                </c:pt>
                <c:pt idx="1370">
                  <c:v>9.3990000000000027</c:v>
                </c:pt>
                <c:pt idx="1371">
                  <c:v>9.3850000000000247</c:v>
                </c:pt>
                <c:pt idx="1372">
                  <c:v>9.593</c:v>
                </c:pt>
                <c:pt idx="1373">
                  <c:v>9.4880000000000013</c:v>
                </c:pt>
                <c:pt idx="1374">
                  <c:v>9.1960000000000015</c:v>
                </c:pt>
                <c:pt idx="1375">
                  <c:v>9.4150000000000027</c:v>
                </c:pt>
                <c:pt idx="1376">
                  <c:v>9.5520000000000067</c:v>
                </c:pt>
                <c:pt idx="1377">
                  <c:v>9.8420000000000005</c:v>
                </c:pt>
                <c:pt idx="1378">
                  <c:v>9.125</c:v>
                </c:pt>
                <c:pt idx="1379">
                  <c:v>9.2690000000000001</c:v>
                </c:pt>
                <c:pt idx="1380">
                  <c:v>9.2360000000000024</c:v>
                </c:pt>
                <c:pt idx="1381">
                  <c:v>9.3970000000000002</c:v>
                </c:pt>
                <c:pt idx="1382">
                  <c:v>9.9260000000000002</c:v>
                </c:pt>
                <c:pt idx="1383">
                  <c:v>8.7989999999999995</c:v>
                </c:pt>
                <c:pt idx="1384">
                  <c:v>9.588000000000001</c:v>
                </c:pt>
                <c:pt idx="1385">
                  <c:v>9.168000000000001</c:v>
                </c:pt>
                <c:pt idx="1386">
                  <c:v>9.5080000000000009</c:v>
                </c:pt>
                <c:pt idx="1387">
                  <c:v>8.6130000000000013</c:v>
                </c:pt>
                <c:pt idx="1388">
                  <c:v>8.777000000000001</c:v>
                </c:pt>
                <c:pt idx="1389">
                  <c:v>9.2170000000000005</c:v>
                </c:pt>
                <c:pt idx="1390">
                  <c:v>9.588000000000001</c:v>
                </c:pt>
                <c:pt idx="1391">
                  <c:v>9.3000000000000007</c:v>
                </c:pt>
                <c:pt idx="1392">
                  <c:v>9.1130000000000013</c:v>
                </c:pt>
                <c:pt idx="1393">
                  <c:v>9.2840000000000025</c:v>
                </c:pt>
                <c:pt idx="1394">
                  <c:v>9.1930000000000014</c:v>
                </c:pt>
                <c:pt idx="1395">
                  <c:v>9.261000000000001</c:v>
                </c:pt>
                <c:pt idx="1396">
                  <c:v>8.9260000000000002</c:v>
                </c:pt>
                <c:pt idx="1397">
                  <c:v>9.3670000000000027</c:v>
                </c:pt>
                <c:pt idx="1398">
                  <c:v>8.8440000000000012</c:v>
                </c:pt>
                <c:pt idx="1399">
                  <c:v>9.3630000000000067</c:v>
                </c:pt>
                <c:pt idx="1400">
                  <c:v>9.0330000000000013</c:v>
                </c:pt>
                <c:pt idx="1401">
                  <c:v>8.9980000000000011</c:v>
                </c:pt>
                <c:pt idx="1402">
                  <c:v>9.4720000000000066</c:v>
                </c:pt>
                <c:pt idx="1403">
                  <c:v>9.3310000000000013</c:v>
                </c:pt>
                <c:pt idx="1404">
                  <c:v>9.1220000000000017</c:v>
                </c:pt>
                <c:pt idx="1405">
                  <c:v>9.5630000000000006</c:v>
                </c:pt>
                <c:pt idx="1406">
                  <c:v>9</c:v>
                </c:pt>
                <c:pt idx="1407">
                  <c:v>9.2760000000000016</c:v>
                </c:pt>
                <c:pt idx="1408">
                  <c:v>8.9430000000000014</c:v>
                </c:pt>
                <c:pt idx="1409">
                  <c:v>8.8650000000000748</c:v>
                </c:pt>
                <c:pt idx="1410">
                  <c:v>9.5050000000000008</c:v>
                </c:pt>
                <c:pt idx="1411">
                  <c:v>8.8760000000000048</c:v>
                </c:pt>
                <c:pt idx="1412">
                  <c:v>8.94</c:v>
                </c:pt>
                <c:pt idx="1413">
                  <c:v>9.0660000000000007</c:v>
                </c:pt>
                <c:pt idx="1414">
                  <c:v>9.4330000000000016</c:v>
                </c:pt>
                <c:pt idx="1415">
                  <c:v>8.9260000000000002</c:v>
                </c:pt>
                <c:pt idx="1416">
                  <c:v>9.1070000000000011</c:v>
                </c:pt>
                <c:pt idx="1417">
                  <c:v>8.7590000000000003</c:v>
                </c:pt>
                <c:pt idx="1418">
                  <c:v>8.8110000000000035</c:v>
                </c:pt>
                <c:pt idx="1419">
                  <c:v>9.0850000000000026</c:v>
                </c:pt>
                <c:pt idx="1420">
                  <c:v>9.06</c:v>
                </c:pt>
                <c:pt idx="1421">
                  <c:v>9.5450000000000017</c:v>
                </c:pt>
                <c:pt idx="1422">
                  <c:v>9.3000000000000007</c:v>
                </c:pt>
                <c:pt idx="1423">
                  <c:v>8.9240000000000013</c:v>
                </c:pt>
                <c:pt idx="1424">
                  <c:v>9.0690000000000008</c:v>
                </c:pt>
                <c:pt idx="1425">
                  <c:v>9.1780000000000008</c:v>
                </c:pt>
                <c:pt idx="1426">
                  <c:v>8.6280000000000001</c:v>
                </c:pt>
                <c:pt idx="1427">
                  <c:v>8.7469999999999999</c:v>
                </c:pt>
                <c:pt idx="1428">
                  <c:v>8.7710000000000008</c:v>
                </c:pt>
                <c:pt idx="1429">
                  <c:v>8.468</c:v>
                </c:pt>
                <c:pt idx="1430">
                  <c:v>9.1180000000000003</c:v>
                </c:pt>
                <c:pt idx="1431">
                  <c:v>9.0340000000000025</c:v>
                </c:pt>
                <c:pt idx="1432">
                  <c:v>8.8690000000000246</c:v>
                </c:pt>
                <c:pt idx="1433">
                  <c:v>8.5850000000000026</c:v>
                </c:pt>
                <c:pt idx="1434">
                  <c:v>8.8410000000000011</c:v>
                </c:pt>
                <c:pt idx="1435">
                  <c:v>9.0740000000000016</c:v>
                </c:pt>
                <c:pt idx="1436">
                  <c:v>9.1349999999999998</c:v>
                </c:pt>
                <c:pt idx="1437">
                  <c:v>9.202</c:v>
                </c:pt>
                <c:pt idx="1438">
                  <c:v>8.8610000000000007</c:v>
                </c:pt>
                <c:pt idx="1439">
                  <c:v>9.0910000000000011</c:v>
                </c:pt>
                <c:pt idx="1440">
                  <c:v>8.5660000000000007</c:v>
                </c:pt>
                <c:pt idx="1441">
                  <c:v>8.8260000000000005</c:v>
                </c:pt>
                <c:pt idx="1442">
                  <c:v>8.8250000000000028</c:v>
                </c:pt>
                <c:pt idx="1443">
                  <c:v>9.0790000000000006</c:v>
                </c:pt>
                <c:pt idx="1444">
                  <c:v>9.588000000000001</c:v>
                </c:pt>
                <c:pt idx="1445">
                  <c:v>8.9600000000000026</c:v>
                </c:pt>
                <c:pt idx="1446">
                  <c:v>8.8110000000000035</c:v>
                </c:pt>
                <c:pt idx="1447">
                  <c:v>9.0650000000000048</c:v>
                </c:pt>
                <c:pt idx="1448">
                  <c:v>8.8070000000000004</c:v>
                </c:pt>
                <c:pt idx="1449">
                  <c:v>9.3700000000000028</c:v>
                </c:pt>
                <c:pt idx="1450">
                  <c:v>9.3360000000000003</c:v>
                </c:pt>
                <c:pt idx="1451">
                  <c:v>8.9140000000000015</c:v>
                </c:pt>
                <c:pt idx="1452">
                  <c:v>8.8830000000000027</c:v>
                </c:pt>
                <c:pt idx="1453">
                  <c:v>8.5960000000000001</c:v>
                </c:pt>
                <c:pt idx="1454">
                  <c:v>8.7580000000000009</c:v>
                </c:pt>
                <c:pt idx="1455">
                  <c:v>8.5840000000000014</c:v>
                </c:pt>
                <c:pt idx="1456">
                  <c:v>8.9860000000000007</c:v>
                </c:pt>
                <c:pt idx="1457">
                  <c:v>8.5830000000000002</c:v>
                </c:pt>
                <c:pt idx="1458">
                  <c:v>8.8460000000000001</c:v>
                </c:pt>
                <c:pt idx="1459">
                  <c:v>8.6370000000000005</c:v>
                </c:pt>
                <c:pt idx="1460">
                  <c:v>8.4500000000000028</c:v>
                </c:pt>
                <c:pt idx="1461">
                  <c:v>8.8850000000000247</c:v>
                </c:pt>
                <c:pt idx="1462">
                  <c:v>8.6560000000000006</c:v>
                </c:pt>
                <c:pt idx="1463">
                  <c:v>8.6820000000000004</c:v>
                </c:pt>
                <c:pt idx="1464">
                  <c:v>8.8360000000000003</c:v>
                </c:pt>
                <c:pt idx="1465">
                  <c:v>8.7469999999999999</c:v>
                </c:pt>
                <c:pt idx="1466">
                  <c:v>8.6189999999999998</c:v>
                </c:pt>
                <c:pt idx="1467">
                  <c:v>8.8420000000000005</c:v>
                </c:pt>
                <c:pt idx="1468">
                  <c:v>9.0330000000000013</c:v>
                </c:pt>
                <c:pt idx="1469">
                  <c:v>8.5860000000000003</c:v>
                </c:pt>
                <c:pt idx="1470">
                  <c:v>8.527000000000001</c:v>
                </c:pt>
                <c:pt idx="1471">
                  <c:v>8.7510000000000012</c:v>
                </c:pt>
                <c:pt idx="1472">
                  <c:v>8.94</c:v>
                </c:pt>
                <c:pt idx="1473">
                  <c:v>8.8110000000000035</c:v>
                </c:pt>
                <c:pt idx="1474">
                  <c:v>8.9020000000000028</c:v>
                </c:pt>
                <c:pt idx="1475">
                  <c:v>8.4850000000000048</c:v>
                </c:pt>
                <c:pt idx="1476">
                  <c:v>8.5650000000000048</c:v>
                </c:pt>
                <c:pt idx="1477">
                  <c:v>9.1630000000000003</c:v>
                </c:pt>
                <c:pt idx="1478">
                  <c:v>8.766</c:v>
                </c:pt>
                <c:pt idx="1479">
                  <c:v>8.9360000000000035</c:v>
                </c:pt>
                <c:pt idx="1480">
                  <c:v>8.3570000000000046</c:v>
                </c:pt>
                <c:pt idx="1481">
                  <c:v>9.0670000000000002</c:v>
                </c:pt>
                <c:pt idx="1482">
                  <c:v>8.8980000000000015</c:v>
                </c:pt>
                <c:pt idx="1483">
                  <c:v>8.1310000000000002</c:v>
                </c:pt>
                <c:pt idx="1484">
                  <c:v>8.6189999999999998</c:v>
                </c:pt>
                <c:pt idx="1485">
                  <c:v>8.8240000000000016</c:v>
                </c:pt>
                <c:pt idx="1486">
                  <c:v>8.2570000000000014</c:v>
                </c:pt>
                <c:pt idx="1487">
                  <c:v>8.3850000000000247</c:v>
                </c:pt>
                <c:pt idx="1488">
                  <c:v>8.4540000000000006</c:v>
                </c:pt>
                <c:pt idx="1489">
                  <c:v>8.7279999999999998</c:v>
                </c:pt>
                <c:pt idx="1490">
                  <c:v>8.6580000000000013</c:v>
                </c:pt>
                <c:pt idx="1491">
                  <c:v>8.7289999999999992</c:v>
                </c:pt>
                <c:pt idx="1492">
                  <c:v>8.7160000000000011</c:v>
                </c:pt>
                <c:pt idx="1493">
                  <c:v>8.4350000000000005</c:v>
                </c:pt>
                <c:pt idx="1494">
                  <c:v>8.4480000000000004</c:v>
                </c:pt>
                <c:pt idx="1495">
                  <c:v>8.6440000000000001</c:v>
                </c:pt>
                <c:pt idx="1496">
                  <c:v>8.2379999999999995</c:v>
                </c:pt>
                <c:pt idx="1497">
                  <c:v>8.2950000000000017</c:v>
                </c:pt>
                <c:pt idx="1498">
                  <c:v>8.5080000000000009</c:v>
                </c:pt>
                <c:pt idx="1499">
                  <c:v>8.5210000000000008</c:v>
                </c:pt>
                <c:pt idx="1500">
                  <c:v>8.9940000000000015</c:v>
                </c:pt>
                <c:pt idx="1501">
                  <c:v>8.3810000000000002</c:v>
                </c:pt>
                <c:pt idx="1502">
                  <c:v>8.6520000000000028</c:v>
                </c:pt>
                <c:pt idx="1503">
                  <c:v>8.8090000000000028</c:v>
                </c:pt>
                <c:pt idx="1504">
                  <c:v>8.6510000000000016</c:v>
                </c:pt>
                <c:pt idx="1505">
                  <c:v>8.8450000000000006</c:v>
                </c:pt>
                <c:pt idx="1506">
                  <c:v>8.4310000000000009</c:v>
                </c:pt>
                <c:pt idx="1507">
                  <c:v>8.1110000000000024</c:v>
                </c:pt>
                <c:pt idx="1508">
                  <c:v>8.5850000000000026</c:v>
                </c:pt>
                <c:pt idx="1509">
                  <c:v>8.4360000000000035</c:v>
                </c:pt>
                <c:pt idx="1510">
                  <c:v>8.7230000000000008</c:v>
                </c:pt>
                <c:pt idx="1511">
                  <c:v>8.6260000000000012</c:v>
                </c:pt>
                <c:pt idx="1512">
                  <c:v>8.0810000000000013</c:v>
                </c:pt>
                <c:pt idx="1513">
                  <c:v>8.7289999999999992</c:v>
                </c:pt>
                <c:pt idx="1514">
                  <c:v>8.5389999999999997</c:v>
                </c:pt>
                <c:pt idx="1515">
                  <c:v>8.6650000000000027</c:v>
                </c:pt>
                <c:pt idx="1516">
                  <c:v>8.5510000000000002</c:v>
                </c:pt>
                <c:pt idx="1517">
                  <c:v>8.6540000000000035</c:v>
                </c:pt>
                <c:pt idx="1518">
                  <c:v>8.3280000000000012</c:v>
                </c:pt>
                <c:pt idx="1519">
                  <c:v>8.5910000000000011</c:v>
                </c:pt>
                <c:pt idx="1520">
                  <c:v>9.0980000000000008</c:v>
                </c:pt>
                <c:pt idx="1521">
                  <c:v>8.3830000000000027</c:v>
                </c:pt>
                <c:pt idx="1522">
                  <c:v>8.4940000000000015</c:v>
                </c:pt>
                <c:pt idx="1523">
                  <c:v>8.5350000000000001</c:v>
                </c:pt>
                <c:pt idx="1524">
                  <c:v>8.4700000000000006</c:v>
                </c:pt>
                <c:pt idx="1525">
                  <c:v>8.2870000000000008</c:v>
                </c:pt>
                <c:pt idx="1526">
                  <c:v>8.3070000000000004</c:v>
                </c:pt>
                <c:pt idx="1527">
                  <c:v>8.1020000000000003</c:v>
                </c:pt>
                <c:pt idx="1528">
                  <c:v>8.0680000000000014</c:v>
                </c:pt>
                <c:pt idx="1529">
                  <c:v>8.2790000000000017</c:v>
                </c:pt>
                <c:pt idx="1530">
                  <c:v>8.8040000000000003</c:v>
                </c:pt>
                <c:pt idx="1531">
                  <c:v>7.3579999999999846</c:v>
                </c:pt>
                <c:pt idx="1532">
                  <c:v>8.4690000000000047</c:v>
                </c:pt>
                <c:pt idx="1533">
                  <c:v>8.0910000000000011</c:v>
                </c:pt>
                <c:pt idx="1534">
                  <c:v>8.343</c:v>
                </c:pt>
                <c:pt idx="1535">
                  <c:v>8.5850000000000026</c:v>
                </c:pt>
                <c:pt idx="1536">
                  <c:v>8.06</c:v>
                </c:pt>
                <c:pt idx="1537">
                  <c:v>8.42</c:v>
                </c:pt>
                <c:pt idx="1538">
                  <c:v>8.511000000000001</c:v>
                </c:pt>
                <c:pt idx="1539">
                  <c:v>8.8610000000000007</c:v>
                </c:pt>
                <c:pt idx="1540">
                  <c:v>8.3780000000000001</c:v>
                </c:pt>
                <c:pt idx="1541">
                  <c:v>8.4730000000000008</c:v>
                </c:pt>
                <c:pt idx="1542">
                  <c:v>8.5760000000000005</c:v>
                </c:pt>
                <c:pt idx="1543">
                  <c:v>8.6080000000000005</c:v>
                </c:pt>
                <c:pt idx="1544">
                  <c:v>7.6360000000000001</c:v>
                </c:pt>
                <c:pt idx="1545">
                  <c:v>8.1130000000000013</c:v>
                </c:pt>
                <c:pt idx="1546">
                  <c:v>7.8479999999999945</c:v>
                </c:pt>
                <c:pt idx="1547">
                  <c:v>8.7830000000000013</c:v>
                </c:pt>
                <c:pt idx="1548">
                  <c:v>8.15</c:v>
                </c:pt>
                <c:pt idx="1549">
                  <c:v>8.0830000000000002</c:v>
                </c:pt>
                <c:pt idx="1550">
                  <c:v>8.3450000000000006</c:v>
                </c:pt>
                <c:pt idx="1551">
                  <c:v>8.5360000000000014</c:v>
                </c:pt>
                <c:pt idx="1552">
                  <c:v>8.1230000000000011</c:v>
                </c:pt>
                <c:pt idx="1553">
                  <c:v>8.3680000000000003</c:v>
                </c:pt>
                <c:pt idx="1554">
                  <c:v>7.8639999999999946</c:v>
                </c:pt>
                <c:pt idx="1555">
                  <c:v>8.6780000000000008</c:v>
                </c:pt>
                <c:pt idx="1556">
                  <c:v>8.1470000000000002</c:v>
                </c:pt>
                <c:pt idx="1557">
                  <c:v>8.1660000000000004</c:v>
                </c:pt>
                <c:pt idx="1558">
                  <c:v>8.4450000000000003</c:v>
                </c:pt>
                <c:pt idx="1559">
                  <c:v>8.1280000000000001</c:v>
                </c:pt>
                <c:pt idx="1560">
                  <c:v>8.2950000000000017</c:v>
                </c:pt>
                <c:pt idx="1561">
                  <c:v>8.0860000000000003</c:v>
                </c:pt>
                <c:pt idx="1562">
                  <c:v>7.9409999999999998</c:v>
                </c:pt>
                <c:pt idx="1563">
                  <c:v>8.2370000000000001</c:v>
                </c:pt>
                <c:pt idx="1564">
                  <c:v>8.4060000000000006</c:v>
                </c:pt>
                <c:pt idx="1565">
                  <c:v>8.4780000000000015</c:v>
                </c:pt>
                <c:pt idx="1566">
                  <c:v>8.218</c:v>
                </c:pt>
                <c:pt idx="1567">
                  <c:v>8.0750000000000028</c:v>
                </c:pt>
                <c:pt idx="1568">
                  <c:v>8.1710000000000012</c:v>
                </c:pt>
                <c:pt idx="1569">
                  <c:v>8.0890000000000004</c:v>
                </c:pt>
                <c:pt idx="1570">
                  <c:v>8.5870000000000015</c:v>
                </c:pt>
                <c:pt idx="1571">
                  <c:v>7.5519999999999996</c:v>
                </c:pt>
                <c:pt idx="1572">
                  <c:v>8.0530000000000008</c:v>
                </c:pt>
                <c:pt idx="1573">
                  <c:v>8.5030000000000001</c:v>
                </c:pt>
                <c:pt idx="1574">
                  <c:v>8.5750000000000028</c:v>
                </c:pt>
                <c:pt idx="1575">
                  <c:v>8.1710000000000012</c:v>
                </c:pt>
                <c:pt idx="1576">
                  <c:v>7.9790000000000134</c:v>
                </c:pt>
                <c:pt idx="1577">
                  <c:v>8.4640000000000004</c:v>
                </c:pt>
                <c:pt idx="1578">
                  <c:v>8.2409999999999997</c:v>
                </c:pt>
                <c:pt idx="1579">
                  <c:v>8.6670000000000016</c:v>
                </c:pt>
                <c:pt idx="1580">
                  <c:v>8.4370000000000012</c:v>
                </c:pt>
                <c:pt idx="1581">
                  <c:v>8.1540000000000035</c:v>
                </c:pt>
                <c:pt idx="1582">
                  <c:v>7.9889999999999999</c:v>
                </c:pt>
                <c:pt idx="1583">
                  <c:v>8.4770000000000003</c:v>
                </c:pt>
                <c:pt idx="1584">
                  <c:v>8.4510000000000005</c:v>
                </c:pt>
                <c:pt idx="1585">
                  <c:v>8.5060000000000002</c:v>
                </c:pt>
                <c:pt idx="1586">
                  <c:v>8.5840000000000014</c:v>
                </c:pt>
                <c:pt idx="1587">
                  <c:v>8.548</c:v>
                </c:pt>
                <c:pt idx="1588">
                  <c:v>8.697000000000001</c:v>
                </c:pt>
                <c:pt idx="1589">
                  <c:v>8.7960000000000012</c:v>
                </c:pt>
                <c:pt idx="1590">
                  <c:v>8.4130000000000003</c:v>
                </c:pt>
                <c:pt idx="1591">
                  <c:v>8.3310000000000013</c:v>
                </c:pt>
                <c:pt idx="1592">
                  <c:v>8.2680000000000025</c:v>
                </c:pt>
                <c:pt idx="1593">
                  <c:v>7.9969999999999999</c:v>
                </c:pt>
                <c:pt idx="1594">
                  <c:v>8.3980000000000015</c:v>
                </c:pt>
                <c:pt idx="1595">
                  <c:v>8.238999999999999</c:v>
                </c:pt>
                <c:pt idx="1596">
                  <c:v>8.3260000000000005</c:v>
                </c:pt>
                <c:pt idx="1597">
                  <c:v>8.1440000000000001</c:v>
                </c:pt>
                <c:pt idx="1598">
                  <c:v>8.4190000000000005</c:v>
                </c:pt>
                <c:pt idx="1599">
                  <c:v>8.2550000000000008</c:v>
                </c:pt>
                <c:pt idx="1600">
                  <c:v>8.8020000000000067</c:v>
                </c:pt>
                <c:pt idx="1601">
                  <c:v>8.1740000000000013</c:v>
                </c:pt>
                <c:pt idx="1602">
                  <c:v>8.5850000000000026</c:v>
                </c:pt>
                <c:pt idx="1603">
                  <c:v>8.7449999999999992</c:v>
                </c:pt>
                <c:pt idx="1604">
                  <c:v>8.1260000000000012</c:v>
                </c:pt>
                <c:pt idx="1605">
                  <c:v>8.2479999999999993</c:v>
                </c:pt>
                <c:pt idx="1606">
                  <c:v>9.0050000000000008</c:v>
                </c:pt>
                <c:pt idx="1607">
                  <c:v>8.2060000000000013</c:v>
                </c:pt>
                <c:pt idx="1608">
                  <c:v>8.0419999999999998</c:v>
                </c:pt>
                <c:pt idx="1609">
                  <c:v>8.5950000000000006</c:v>
                </c:pt>
                <c:pt idx="1610">
                  <c:v>7.85</c:v>
                </c:pt>
                <c:pt idx="1611">
                  <c:v>8.3170000000000002</c:v>
                </c:pt>
                <c:pt idx="1612">
                  <c:v>8.2469999999999999</c:v>
                </c:pt>
                <c:pt idx="1613">
                  <c:v>8.6060000000000034</c:v>
                </c:pt>
                <c:pt idx="1614">
                  <c:v>8.2940000000000005</c:v>
                </c:pt>
                <c:pt idx="1615">
                  <c:v>8.0860000000000003</c:v>
                </c:pt>
                <c:pt idx="1616">
                  <c:v>8.032</c:v>
                </c:pt>
                <c:pt idx="1617">
                  <c:v>8.2249999999999996</c:v>
                </c:pt>
                <c:pt idx="1618">
                  <c:v>7.9219999999999997</c:v>
                </c:pt>
                <c:pt idx="1619">
                  <c:v>8.49</c:v>
                </c:pt>
                <c:pt idx="1620">
                  <c:v>8.8090000000000028</c:v>
                </c:pt>
                <c:pt idx="1621">
                  <c:v>8.3090000000000028</c:v>
                </c:pt>
                <c:pt idx="1622">
                  <c:v>8.0510000000000002</c:v>
                </c:pt>
                <c:pt idx="1623">
                  <c:v>8.1470000000000002</c:v>
                </c:pt>
                <c:pt idx="1624">
                  <c:v>8.1640000000000015</c:v>
                </c:pt>
                <c:pt idx="1625">
                  <c:v>8.4830000000000005</c:v>
                </c:pt>
                <c:pt idx="1626">
                  <c:v>8.0590000000000028</c:v>
                </c:pt>
                <c:pt idx="1627">
                  <c:v>8.3440000000000012</c:v>
                </c:pt>
                <c:pt idx="1628">
                  <c:v>7.9820000000000002</c:v>
                </c:pt>
                <c:pt idx="1629">
                  <c:v>8.1510000000000016</c:v>
                </c:pt>
                <c:pt idx="1630">
                  <c:v>8.1920000000000002</c:v>
                </c:pt>
                <c:pt idx="1631">
                  <c:v>8.1330000000000009</c:v>
                </c:pt>
                <c:pt idx="1632">
                  <c:v>8.3790000000000067</c:v>
                </c:pt>
                <c:pt idx="1633">
                  <c:v>8.218</c:v>
                </c:pt>
                <c:pt idx="1634">
                  <c:v>7.8769999999999998</c:v>
                </c:pt>
                <c:pt idx="1635">
                  <c:v>7.9310000000000134</c:v>
                </c:pt>
                <c:pt idx="1636">
                  <c:v>8.77</c:v>
                </c:pt>
                <c:pt idx="1637">
                  <c:v>8.4340000000000011</c:v>
                </c:pt>
                <c:pt idx="1638">
                  <c:v>8.0560000000000027</c:v>
                </c:pt>
                <c:pt idx="1639">
                  <c:v>8.4750000000000068</c:v>
                </c:pt>
                <c:pt idx="1640">
                  <c:v>7.3369999999999997</c:v>
                </c:pt>
                <c:pt idx="1641">
                  <c:v>8.0310000000000006</c:v>
                </c:pt>
                <c:pt idx="1642">
                  <c:v>7.9450000000000003</c:v>
                </c:pt>
                <c:pt idx="1643">
                  <c:v>8.1470000000000002</c:v>
                </c:pt>
                <c:pt idx="1644">
                  <c:v>8.1150000000000002</c:v>
                </c:pt>
                <c:pt idx="1645">
                  <c:v>8.0210000000000008</c:v>
                </c:pt>
                <c:pt idx="1646">
                  <c:v>7.9269999999999996</c:v>
                </c:pt>
                <c:pt idx="1647">
                  <c:v>7.8780000000000001</c:v>
                </c:pt>
                <c:pt idx="1648">
                  <c:v>7.7729999999999997</c:v>
                </c:pt>
                <c:pt idx="1649">
                  <c:v>8.4690000000000047</c:v>
                </c:pt>
                <c:pt idx="1650">
                  <c:v>8.4730000000000008</c:v>
                </c:pt>
                <c:pt idx="1651">
                  <c:v>8.2360000000000024</c:v>
                </c:pt>
                <c:pt idx="1652">
                  <c:v>8.4320000000000004</c:v>
                </c:pt>
                <c:pt idx="1653">
                  <c:v>7.9169999999999998</c:v>
                </c:pt>
                <c:pt idx="1654">
                  <c:v>8.1310000000000002</c:v>
                </c:pt>
                <c:pt idx="1655">
                  <c:v>8.1620000000000008</c:v>
                </c:pt>
                <c:pt idx="1656">
                  <c:v>9.168000000000001</c:v>
                </c:pt>
                <c:pt idx="1657">
                  <c:v>7.6649999999999645</c:v>
                </c:pt>
                <c:pt idx="1658">
                  <c:v>7.9749999999999996</c:v>
                </c:pt>
                <c:pt idx="1659">
                  <c:v>8.0560000000000027</c:v>
                </c:pt>
                <c:pt idx="1660">
                  <c:v>8.2889999999999997</c:v>
                </c:pt>
                <c:pt idx="1661">
                  <c:v>7.3849999999999945</c:v>
                </c:pt>
                <c:pt idx="1662">
                  <c:v>8.1419999999999995</c:v>
                </c:pt>
                <c:pt idx="1663">
                  <c:v>7.9909999999999997</c:v>
                </c:pt>
                <c:pt idx="1664">
                  <c:v>8.0950000000000006</c:v>
                </c:pt>
                <c:pt idx="1665">
                  <c:v>8.1430000000000025</c:v>
                </c:pt>
                <c:pt idx="1666">
                  <c:v>8.0830000000000002</c:v>
                </c:pt>
                <c:pt idx="1667">
                  <c:v>8.588000000000001</c:v>
                </c:pt>
                <c:pt idx="1668">
                  <c:v>8.2409999999999997</c:v>
                </c:pt>
                <c:pt idx="1669">
                  <c:v>7.7430000000000003</c:v>
                </c:pt>
                <c:pt idx="1670">
                  <c:v>7.7389999999999999</c:v>
                </c:pt>
                <c:pt idx="1671">
                  <c:v>8.0780000000000012</c:v>
                </c:pt>
                <c:pt idx="1672">
                  <c:v>7.9130000000000003</c:v>
                </c:pt>
                <c:pt idx="1673">
                  <c:v>8.1260000000000012</c:v>
                </c:pt>
                <c:pt idx="1674">
                  <c:v>7.8129999999999855</c:v>
                </c:pt>
                <c:pt idx="1675">
                  <c:v>7.9310000000000134</c:v>
                </c:pt>
                <c:pt idx="1676">
                  <c:v>7.891</c:v>
                </c:pt>
                <c:pt idx="1677">
                  <c:v>7.95</c:v>
                </c:pt>
                <c:pt idx="1678">
                  <c:v>8.41</c:v>
                </c:pt>
                <c:pt idx="1679">
                  <c:v>8.3180000000000014</c:v>
                </c:pt>
                <c:pt idx="1680">
                  <c:v>7.6379999999999955</c:v>
                </c:pt>
                <c:pt idx="1681">
                  <c:v>7.585</c:v>
                </c:pt>
                <c:pt idx="1682">
                  <c:v>7.6549999999999745</c:v>
                </c:pt>
                <c:pt idx="1683">
                  <c:v>8.0400000000000009</c:v>
                </c:pt>
                <c:pt idx="1684">
                  <c:v>7.9340000000000002</c:v>
                </c:pt>
                <c:pt idx="1685">
                  <c:v>8.1430000000000025</c:v>
                </c:pt>
                <c:pt idx="1686">
                  <c:v>8.2030000000000012</c:v>
                </c:pt>
                <c:pt idx="1687">
                  <c:v>8.1260000000000012</c:v>
                </c:pt>
                <c:pt idx="1688">
                  <c:v>8.3080000000000016</c:v>
                </c:pt>
                <c:pt idx="1689">
                  <c:v>7.6790000000000003</c:v>
                </c:pt>
                <c:pt idx="1690">
                  <c:v>7.9310000000000134</c:v>
                </c:pt>
                <c:pt idx="1691">
                  <c:v>8.33</c:v>
                </c:pt>
                <c:pt idx="1692">
                  <c:v>7.6259999999999755</c:v>
                </c:pt>
                <c:pt idx="1693">
                  <c:v>7.7089999999999996</c:v>
                </c:pt>
                <c:pt idx="1694">
                  <c:v>7.5169999999999995</c:v>
                </c:pt>
                <c:pt idx="1695">
                  <c:v>7.9</c:v>
                </c:pt>
                <c:pt idx="1696">
                  <c:v>7.6629999999999745</c:v>
                </c:pt>
                <c:pt idx="1697">
                  <c:v>7.9909999999999997</c:v>
                </c:pt>
                <c:pt idx="1698">
                  <c:v>8.1820000000000004</c:v>
                </c:pt>
                <c:pt idx="1699">
                  <c:v>7.87</c:v>
                </c:pt>
                <c:pt idx="1700">
                  <c:v>7.7839999999999998</c:v>
                </c:pt>
                <c:pt idx="1701">
                  <c:v>8.1430000000000025</c:v>
                </c:pt>
                <c:pt idx="1702">
                  <c:v>7.6459999999999955</c:v>
                </c:pt>
                <c:pt idx="1703">
                  <c:v>7.6149999999999745</c:v>
                </c:pt>
                <c:pt idx="1704">
                  <c:v>7.88</c:v>
                </c:pt>
                <c:pt idx="1705">
                  <c:v>7.4630000000000001</c:v>
                </c:pt>
                <c:pt idx="1706">
                  <c:v>7.6079999999999846</c:v>
                </c:pt>
                <c:pt idx="1707">
                  <c:v>7.718</c:v>
                </c:pt>
                <c:pt idx="1708">
                  <c:v>7.6609999999999845</c:v>
                </c:pt>
                <c:pt idx="1709">
                  <c:v>7.7960000000000003</c:v>
                </c:pt>
                <c:pt idx="1710">
                  <c:v>7.95</c:v>
                </c:pt>
                <c:pt idx="1711">
                  <c:v>7.9269999999999996</c:v>
                </c:pt>
                <c:pt idx="1712">
                  <c:v>7.9300000000000024</c:v>
                </c:pt>
                <c:pt idx="1713">
                  <c:v>7.5869999999999997</c:v>
                </c:pt>
                <c:pt idx="1714">
                  <c:v>7.6279999999999655</c:v>
                </c:pt>
                <c:pt idx="1715">
                  <c:v>8.0070000000000014</c:v>
                </c:pt>
                <c:pt idx="1716">
                  <c:v>8.0690000000000008</c:v>
                </c:pt>
                <c:pt idx="1717">
                  <c:v>7.9139999999999997</c:v>
                </c:pt>
                <c:pt idx="1718">
                  <c:v>7.7229999999999945</c:v>
                </c:pt>
                <c:pt idx="1719">
                  <c:v>8.048</c:v>
                </c:pt>
                <c:pt idx="1720">
                  <c:v>7.3490000000000002</c:v>
                </c:pt>
                <c:pt idx="1721">
                  <c:v>8.0440000000000005</c:v>
                </c:pt>
                <c:pt idx="1722">
                  <c:v>7.35</c:v>
                </c:pt>
                <c:pt idx="1723">
                  <c:v>7.6239999999999855</c:v>
                </c:pt>
                <c:pt idx="1724">
                  <c:v>8.1780000000000008</c:v>
                </c:pt>
                <c:pt idx="1725">
                  <c:v>7.5780000000000003</c:v>
                </c:pt>
                <c:pt idx="1726">
                  <c:v>7.71</c:v>
                </c:pt>
                <c:pt idx="1727">
                  <c:v>8.0180000000000025</c:v>
                </c:pt>
                <c:pt idx="1728">
                  <c:v>7.4630000000000001</c:v>
                </c:pt>
                <c:pt idx="1729">
                  <c:v>7.8609999999999856</c:v>
                </c:pt>
                <c:pt idx="1730">
                  <c:v>8.1950000000000003</c:v>
                </c:pt>
                <c:pt idx="1731">
                  <c:v>7.7669999999999995</c:v>
                </c:pt>
                <c:pt idx="1732">
                  <c:v>7.9249999999999945</c:v>
                </c:pt>
                <c:pt idx="1733">
                  <c:v>7.53</c:v>
                </c:pt>
                <c:pt idx="1734">
                  <c:v>7.5490000000000004</c:v>
                </c:pt>
                <c:pt idx="1735">
                  <c:v>7.4980000000000002</c:v>
                </c:pt>
                <c:pt idx="1736">
                  <c:v>7.9239999999999995</c:v>
                </c:pt>
                <c:pt idx="1737">
                  <c:v>7.2219999999999995</c:v>
                </c:pt>
                <c:pt idx="1738">
                  <c:v>7.5430000000000001</c:v>
                </c:pt>
                <c:pt idx="1739">
                  <c:v>7.8289999999999855</c:v>
                </c:pt>
                <c:pt idx="1740">
                  <c:v>7.798</c:v>
                </c:pt>
                <c:pt idx="1741">
                  <c:v>7.8619999999999965</c:v>
                </c:pt>
                <c:pt idx="1742">
                  <c:v>7.9610000000000003</c:v>
                </c:pt>
                <c:pt idx="1743">
                  <c:v>7.9450000000000003</c:v>
                </c:pt>
                <c:pt idx="1744">
                  <c:v>7.8219999999999965</c:v>
                </c:pt>
                <c:pt idx="1745">
                  <c:v>7.5490000000000004</c:v>
                </c:pt>
                <c:pt idx="1746">
                  <c:v>7.6589999999999945</c:v>
                </c:pt>
                <c:pt idx="1747">
                  <c:v>7.8049999999999855</c:v>
                </c:pt>
                <c:pt idx="1748">
                  <c:v>7.7700000000000014</c:v>
                </c:pt>
                <c:pt idx="1749">
                  <c:v>7.8460000000000001</c:v>
                </c:pt>
                <c:pt idx="1750">
                  <c:v>7.6659999999999755</c:v>
                </c:pt>
                <c:pt idx="1751">
                  <c:v>7.9790000000000134</c:v>
                </c:pt>
                <c:pt idx="1752">
                  <c:v>7.9310000000000134</c:v>
                </c:pt>
                <c:pt idx="1753">
                  <c:v>7.7549999999999955</c:v>
                </c:pt>
                <c:pt idx="1754">
                  <c:v>7.3890000000000002</c:v>
                </c:pt>
                <c:pt idx="1755">
                  <c:v>7.577</c:v>
                </c:pt>
                <c:pt idx="1756">
                  <c:v>7.9550000000000001</c:v>
                </c:pt>
                <c:pt idx="1757">
                  <c:v>7.6069999999999975</c:v>
                </c:pt>
                <c:pt idx="1758">
                  <c:v>7.7949999999999955</c:v>
                </c:pt>
                <c:pt idx="1759">
                  <c:v>7.3929999999999945</c:v>
                </c:pt>
                <c:pt idx="1760">
                  <c:v>7.9310000000000134</c:v>
                </c:pt>
                <c:pt idx="1761">
                  <c:v>7.806</c:v>
                </c:pt>
                <c:pt idx="1762">
                  <c:v>7.8119999999999985</c:v>
                </c:pt>
                <c:pt idx="1763">
                  <c:v>7.6049999999999756</c:v>
                </c:pt>
                <c:pt idx="1764">
                  <c:v>7.383</c:v>
                </c:pt>
                <c:pt idx="1765">
                  <c:v>7.4169999999999998</c:v>
                </c:pt>
                <c:pt idx="1766">
                  <c:v>7.702</c:v>
                </c:pt>
                <c:pt idx="1767">
                  <c:v>7.4239999999999995</c:v>
                </c:pt>
                <c:pt idx="1768">
                  <c:v>7.6429999999999945</c:v>
                </c:pt>
                <c:pt idx="1769">
                  <c:v>7.1099999999999985</c:v>
                </c:pt>
                <c:pt idx="1770">
                  <c:v>7.8559999999999945</c:v>
                </c:pt>
                <c:pt idx="1771">
                  <c:v>7.399</c:v>
                </c:pt>
                <c:pt idx="1772">
                  <c:v>7.5190000000000001</c:v>
                </c:pt>
                <c:pt idx="1773">
                  <c:v>7.4489999999999998</c:v>
                </c:pt>
                <c:pt idx="1774">
                  <c:v>7.6019999999999985</c:v>
                </c:pt>
                <c:pt idx="1775">
                  <c:v>7.3449999999999855</c:v>
                </c:pt>
                <c:pt idx="1776">
                  <c:v>7.4059999999999997</c:v>
                </c:pt>
                <c:pt idx="1777">
                  <c:v>7.0309999999999997</c:v>
                </c:pt>
                <c:pt idx="1778">
                  <c:v>7.4450000000000003</c:v>
                </c:pt>
                <c:pt idx="1779">
                  <c:v>7.6019999999999985</c:v>
                </c:pt>
                <c:pt idx="1780">
                  <c:v>8.1550000000000047</c:v>
                </c:pt>
                <c:pt idx="1781">
                  <c:v>7.6769999999999996</c:v>
                </c:pt>
                <c:pt idx="1782">
                  <c:v>7.2839999999999998</c:v>
                </c:pt>
                <c:pt idx="1783">
                  <c:v>8.0400000000000009</c:v>
                </c:pt>
                <c:pt idx="1784">
                  <c:v>7.6419999999999995</c:v>
                </c:pt>
                <c:pt idx="1785">
                  <c:v>7.33</c:v>
                </c:pt>
                <c:pt idx="1786">
                  <c:v>8.173</c:v>
                </c:pt>
                <c:pt idx="1787">
                  <c:v>7.4249999999999945</c:v>
                </c:pt>
                <c:pt idx="1788">
                  <c:v>7.5389999999999997</c:v>
                </c:pt>
                <c:pt idx="1789">
                  <c:v>7.1209999999999845</c:v>
                </c:pt>
                <c:pt idx="1790">
                  <c:v>7.5249999999999755</c:v>
                </c:pt>
                <c:pt idx="1791">
                  <c:v>7.0229999999999855</c:v>
                </c:pt>
                <c:pt idx="1792">
                  <c:v>7.8719999999999999</c:v>
                </c:pt>
                <c:pt idx="1793">
                  <c:v>7.28</c:v>
                </c:pt>
                <c:pt idx="1794">
                  <c:v>7.6859999999999955</c:v>
                </c:pt>
                <c:pt idx="1795">
                  <c:v>7.7919999999999998</c:v>
                </c:pt>
                <c:pt idx="1796">
                  <c:v>7.2139999999999995</c:v>
                </c:pt>
                <c:pt idx="1797">
                  <c:v>7.6099999999999985</c:v>
                </c:pt>
                <c:pt idx="1798">
                  <c:v>6.8769999999999998</c:v>
                </c:pt>
                <c:pt idx="1799">
                  <c:v>8.1510000000000016</c:v>
                </c:pt>
                <c:pt idx="1800">
                  <c:v>7.1209999999999845</c:v>
                </c:pt>
                <c:pt idx="1801">
                  <c:v>7.1969999999999965</c:v>
                </c:pt>
                <c:pt idx="1802">
                  <c:v>7.3710000000000004</c:v>
                </c:pt>
                <c:pt idx="1803">
                  <c:v>7.3229999999999755</c:v>
                </c:pt>
                <c:pt idx="1804">
                  <c:v>7.7160000000000002</c:v>
                </c:pt>
                <c:pt idx="1805">
                  <c:v>7.2549999999999955</c:v>
                </c:pt>
                <c:pt idx="1806">
                  <c:v>7.0279999999999845</c:v>
                </c:pt>
                <c:pt idx="1807">
                  <c:v>7.1079999999999846</c:v>
                </c:pt>
                <c:pt idx="1808">
                  <c:v>7.556</c:v>
                </c:pt>
                <c:pt idx="1809">
                  <c:v>7.5430000000000001</c:v>
                </c:pt>
                <c:pt idx="1810">
                  <c:v>7.5149999999999855</c:v>
                </c:pt>
                <c:pt idx="1811">
                  <c:v>7.1449999999999845</c:v>
                </c:pt>
                <c:pt idx="1812">
                  <c:v>7.5780000000000003</c:v>
                </c:pt>
                <c:pt idx="1813">
                  <c:v>7.3369999999999997</c:v>
                </c:pt>
                <c:pt idx="1814">
                  <c:v>7.4039999999999999</c:v>
                </c:pt>
                <c:pt idx="1815">
                  <c:v>6.8249999999999655</c:v>
                </c:pt>
                <c:pt idx="1816">
                  <c:v>7.319</c:v>
                </c:pt>
                <c:pt idx="1817">
                  <c:v>7.2880000000000003</c:v>
                </c:pt>
                <c:pt idx="1818">
                  <c:v>7.3369999999999997</c:v>
                </c:pt>
                <c:pt idx="1819">
                  <c:v>7.3569999999999975</c:v>
                </c:pt>
                <c:pt idx="1820">
                  <c:v>7.4720000000000004</c:v>
                </c:pt>
                <c:pt idx="1821">
                  <c:v>7.8739999999999997</c:v>
                </c:pt>
                <c:pt idx="1822">
                  <c:v>7.2039999999999997</c:v>
                </c:pt>
                <c:pt idx="1823">
                  <c:v>7.1679999999999655</c:v>
                </c:pt>
                <c:pt idx="1824">
                  <c:v>7.0810000000000004</c:v>
                </c:pt>
                <c:pt idx="1825">
                  <c:v>7.1259999999999755</c:v>
                </c:pt>
                <c:pt idx="1826">
                  <c:v>7.4290000000000003</c:v>
                </c:pt>
                <c:pt idx="1827">
                  <c:v>7.6439999999999975</c:v>
                </c:pt>
                <c:pt idx="1828">
                  <c:v>7.6159999999999846</c:v>
                </c:pt>
                <c:pt idx="1829">
                  <c:v>7.4569999999999999</c:v>
                </c:pt>
                <c:pt idx="1830">
                  <c:v>7.8929999999999945</c:v>
                </c:pt>
                <c:pt idx="1831">
                  <c:v>7.3679999999999755</c:v>
                </c:pt>
                <c:pt idx="1832">
                  <c:v>7.6519999999999975</c:v>
                </c:pt>
                <c:pt idx="1833">
                  <c:v>7.84</c:v>
                </c:pt>
                <c:pt idx="1834">
                  <c:v>7.4089999999999998</c:v>
                </c:pt>
                <c:pt idx="1835">
                  <c:v>7.9390000000000134</c:v>
                </c:pt>
                <c:pt idx="1836">
                  <c:v>7.3579999999999846</c:v>
                </c:pt>
                <c:pt idx="1837">
                  <c:v>7.91</c:v>
                </c:pt>
                <c:pt idx="1838">
                  <c:v>7.4700000000000024</c:v>
                </c:pt>
                <c:pt idx="1839">
                  <c:v>7.8949999999999845</c:v>
                </c:pt>
                <c:pt idx="1840">
                  <c:v>7.3569999999999975</c:v>
                </c:pt>
                <c:pt idx="1841">
                  <c:v>7.8310000000000004</c:v>
                </c:pt>
                <c:pt idx="1842">
                  <c:v>7.5359999999999996</c:v>
                </c:pt>
                <c:pt idx="1843">
                  <c:v>7.1539999999999955</c:v>
                </c:pt>
                <c:pt idx="1844">
                  <c:v>7.7439999999999998</c:v>
                </c:pt>
                <c:pt idx="1845">
                  <c:v>7.3289999999999855</c:v>
                </c:pt>
                <c:pt idx="1846">
                  <c:v>7.4029999999999996</c:v>
                </c:pt>
                <c:pt idx="1847">
                  <c:v>7.4379999999999997</c:v>
                </c:pt>
                <c:pt idx="1848">
                  <c:v>7.7320000000000002</c:v>
                </c:pt>
                <c:pt idx="1849">
                  <c:v>7.9260000000000002</c:v>
                </c:pt>
                <c:pt idx="1850">
                  <c:v>7.5679999999999845</c:v>
                </c:pt>
                <c:pt idx="1851">
                  <c:v>7.7519999999999998</c:v>
                </c:pt>
                <c:pt idx="1852">
                  <c:v>7.8249999999999655</c:v>
                </c:pt>
                <c:pt idx="1853">
                  <c:v>7.8539999999999965</c:v>
                </c:pt>
                <c:pt idx="1854">
                  <c:v>7.9669999999999996</c:v>
                </c:pt>
                <c:pt idx="1855">
                  <c:v>7.5939999999999985</c:v>
                </c:pt>
                <c:pt idx="1856">
                  <c:v>7.4710000000000134</c:v>
                </c:pt>
                <c:pt idx="1857">
                  <c:v>7.4639999999999995</c:v>
                </c:pt>
                <c:pt idx="1858">
                  <c:v>7.5179999999999945</c:v>
                </c:pt>
                <c:pt idx="1859">
                  <c:v>7.7850000000000001</c:v>
                </c:pt>
                <c:pt idx="1860">
                  <c:v>7.6659999999999755</c:v>
                </c:pt>
                <c:pt idx="1861">
                  <c:v>7.8</c:v>
                </c:pt>
                <c:pt idx="1862">
                  <c:v>8.1520000000000028</c:v>
                </c:pt>
                <c:pt idx="1863">
                  <c:v>7.6619999999999955</c:v>
                </c:pt>
                <c:pt idx="1864">
                  <c:v>7.8259999999999845</c:v>
                </c:pt>
                <c:pt idx="1865">
                  <c:v>7.0919999999999996</c:v>
                </c:pt>
                <c:pt idx="1866">
                  <c:v>7.4610000000000003</c:v>
                </c:pt>
                <c:pt idx="1867">
                  <c:v>7.6779999999999955</c:v>
                </c:pt>
                <c:pt idx="1868">
                  <c:v>7.6609999999999845</c:v>
                </c:pt>
                <c:pt idx="1869">
                  <c:v>7.8</c:v>
                </c:pt>
                <c:pt idx="1870">
                  <c:v>7.5169999999999995</c:v>
                </c:pt>
                <c:pt idx="1871">
                  <c:v>7.4880000000000004</c:v>
                </c:pt>
                <c:pt idx="1872">
                  <c:v>7.7009999999999996</c:v>
                </c:pt>
                <c:pt idx="1873">
                  <c:v>7.5330000000000004</c:v>
                </c:pt>
                <c:pt idx="1874">
                  <c:v>7.6159999999999846</c:v>
                </c:pt>
                <c:pt idx="1875">
                  <c:v>7.6029999999999855</c:v>
                </c:pt>
                <c:pt idx="1876">
                  <c:v>7.6109999999999856</c:v>
                </c:pt>
                <c:pt idx="1877">
                  <c:v>7.7439999999999998</c:v>
                </c:pt>
                <c:pt idx="1878">
                  <c:v>7.8149999999999755</c:v>
                </c:pt>
                <c:pt idx="1879">
                  <c:v>8.3710000000000004</c:v>
                </c:pt>
                <c:pt idx="1880">
                  <c:v>7.94</c:v>
                </c:pt>
                <c:pt idx="1881">
                  <c:v>7.6589999999999945</c:v>
                </c:pt>
                <c:pt idx="1882">
                  <c:v>7.38</c:v>
                </c:pt>
                <c:pt idx="1883">
                  <c:v>7.468</c:v>
                </c:pt>
                <c:pt idx="1884">
                  <c:v>7.6479999999999855</c:v>
                </c:pt>
                <c:pt idx="1885">
                  <c:v>7.6710000000000003</c:v>
                </c:pt>
                <c:pt idx="1886">
                  <c:v>7.915</c:v>
                </c:pt>
                <c:pt idx="1887">
                  <c:v>7.5569999999999995</c:v>
                </c:pt>
                <c:pt idx="1888">
                  <c:v>7.68</c:v>
                </c:pt>
                <c:pt idx="1889">
                  <c:v>7.7590000000000003</c:v>
                </c:pt>
                <c:pt idx="1890">
                  <c:v>7.7069999999999999</c:v>
                </c:pt>
                <c:pt idx="1891">
                  <c:v>8.2409999999999997</c:v>
                </c:pt>
                <c:pt idx="1892">
                  <c:v>7.7669999999999995</c:v>
                </c:pt>
                <c:pt idx="1893">
                  <c:v>7.7089999999999996</c:v>
                </c:pt>
                <c:pt idx="1894">
                  <c:v>7.7370000000000001</c:v>
                </c:pt>
                <c:pt idx="1895">
                  <c:v>7.7110000000000003</c:v>
                </c:pt>
                <c:pt idx="1896">
                  <c:v>7.7</c:v>
                </c:pt>
                <c:pt idx="1897">
                  <c:v>7.6019999999999985</c:v>
                </c:pt>
                <c:pt idx="1898">
                  <c:v>7.4829999999999997</c:v>
                </c:pt>
                <c:pt idx="1899">
                  <c:v>7.5380000000000003</c:v>
                </c:pt>
                <c:pt idx="1900">
                  <c:v>7.351</c:v>
                </c:pt>
                <c:pt idx="1901">
                  <c:v>7.7030000000000003</c:v>
                </c:pt>
                <c:pt idx="1902">
                  <c:v>7.6019999999999985</c:v>
                </c:pt>
                <c:pt idx="1903">
                  <c:v>7.85</c:v>
                </c:pt>
                <c:pt idx="1904">
                  <c:v>7.726</c:v>
                </c:pt>
                <c:pt idx="1905">
                  <c:v>8.01</c:v>
                </c:pt>
                <c:pt idx="1906">
                  <c:v>7.8390000000000004</c:v>
                </c:pt>
                <c:pt idx="1907">
                  <c:v>7.5449999999999955</c:v>
                </c:pt>
                <c:pt idx="1908">
                  <c:v>7.9029999999999996</c:v>
                </c:pt>
                <c:pt idx="1909">
                  <c:v>7.7430000000000003</c:v>
                </c:pt>
                <c:pt idx="1910">
                  <c:v>7.5639999999999965</c:v>
                </c:pt>
                <c:pt idx="1911">
                  <c:v>7.5510000000000002</c:v>
                </c:pt>
                <c:pt idx="1912">
                  <c:v>7.7850000000000001</c:v>
                </c:pt>
                <c:pt idx="1913">
                  <c:v>7.726</c:v>
                </c:pt>
                <c:pt idx="1914">
                  <c:v>7.5819999999999999</c:v>
                </c:pt>
                <c:pt idx="1915">
                  <c:v>7.508</c:v>
                </c:pt>
                <c:pt idx="1916">
                  <c:v>7.4039999999999999</c:v>
                </c:pt>
                <c:pt idx="1917">
                  <c:v>7.907</c:v>
                </c:pt>
                <c:pt idx="1918">
                  <c:v>7.4370000000000003</c:v>
                </c:pt>
                <c:pt idx="1919">
                  <c:v>7.843</c:v>
                </c:pt>
                <c:pt idx="1920">
                  <c:v>7.9630000000000001</c:v>
                </c:pt>
                <c:pt idx="1921">
                  <c:v>7.5720000000000001</c:v>
                </c:pt>
                <c:pt idx="1922">
                  <c:v>7.8449999999999855</c:v>
                </c:pt>
                <c:pt idx="1923">
                  <c:v>7.5789999999999997</c:v>
                </c:pt>
                <c:pt idx="1924">
                  <c:v>7.5890000000000004</c:v>
                </c:pt>
                <c:pt idx="1925">
                  <c:v>7.5419999999999998</c:v>
                </c:pt>
                <c:pt idx="1926">
                  <c:v>7.407</c:v>
                </c:pt>
                <c:pt idx="1927">
                  <c:v>7.6259999999999755</c:v>
                </c:pt>
                <c:pt idx="1928">
                  <c:v>8.2620000000000005</c:v>
                </c:pt>
                <c:pt idx="1929">
                  <c:v>7.306</c:v>
                </c:pt>
                <c:pt idx="1930">
                  <c:v>7.782</c:v>
                </c:pt>
                <c:pt idx="1931">
                  <c:v>7.649</c:v>
                </c:pt>
                <c:pt idx="1932">
                  <c:v>7.7930000000000001</c:v>
                </c:pt>
                <c:pt idx="1933">
                  <c:v>7.6639999999999855</c:v>
                </c:pt>
                <c:pt idx="1934">
                  <c:v>7.3719999999999999</c:v>
                </c:pt>
                <c:pt idx="1935">
                  <c:v>7.1599999999999975</c:v>
                </c:pt>
                <c:pt idx="1936">
                  <c:v>7.7590000000000003</c:v>
                </c:pt>
                <c:pt idx="1937">
                  <c:v>7.8679999999999755</c:v>
                </c:pt>
                <c:pt idx="1938">
                  <c:v>8.76</c:v>
                </c:pt>
                <c:pt idx="1939">
                  <c:v>9.4990000000000006</c:v>
                </c:pt>
                <c:pt idx="1940">
                  <c:v>9.9420000000000002</c:v>
                </c:pt>
                <c:pt idx="1941">
                  <c:v>9.697000000000001</c:v>
                </c:pt>
                <c:pt idx="1942">
                  <c:v>9.8360000000000003</c:v>
                </c:pt>
                <c:pt idx="1943">
                  <c:v>9.0840000000000014</c:v>
                </c:pt>
                <c:pt idx="1944">
                  <c:v>9.6340000000000003</c:v>
                </c:pt>
                <c:pt idx="1945">
                  <c:v>8.9750000000000068</c:v>
                </c:pt>
                <c:pt idx="1946">
                  <c:v>9.2089999999999996</c:v>
                </c:pt>
                <c:pt idx="1947">
                  <c:v>9.2050000000000001</c:v>
                </c:pt>
                <c:pt idx="1948">
                  <c:v>8.64</c:v>
                </c:pt>
                <c:pt idx="1949">
                  <c:v>8.9370000000000012</c:v>
                </c:pt>
                <c:pt idx="1950">
                  <c:v>9.407</c:v>
                </c:pt>
                <c:pt idx="1951">
                  <c:v>9.5520000000000067</c:v>
                </c:pt>
                <c:pt idx="1952">
                  <c:v>9.5070000000000014</c:v>
                </c:pt>
                <c:pt idx="1953">
                  <c:v>9.6</c:v>
                </c:pt>
                <c:pt idx="1954">
                  <c:v>9.6830000000000016</c:v>
                </c:pt>
                <c:pt idx="1955">
                  <c:v>9.277000000000001</c:v>
                </c:pt>
                <c:pt idx="1956">
                  <c:v>9.9310000000000009</c:v>
                </c:pt>
                <c:pt idx="1957">
                  <c:v>9.8510000000000026</c:v>
                </c:pt>
                <c:pt idx="1958">
                  <c:v>10.125</c:v>
                </c:pt>
                <c:pt idx="1959">
                  <c:v>9.588000000000001</c:v>
                </c:pt>
                <c:pt idx="1960">
                  <c:v>9.7520000000000007</c:v>
                </c:pt>
                <c:pt idx="1961">
                  <c:v>9.9050000000000047</c:v>
                </c:pt>
                <c:pt idx="1962">
                  <c:v>9.6160000000000014</c:v>
                </c:pt>
                <c:pt idx="1963">
                  <c:v>9.282</c:v>
                </c:pt>
                <c:pt idx="1964">
                  <c:v>10.027000000000001</c:v>
                </c:pt>
                <c:pt idx="1965">
                  <c:v>9.9820000000000046</c:v>
                </c:pt>
                <c:pt idx="1966">
                  <c:v>9.9830000000000005</c:v>
                </c:pt>
                <c:pt idx="1967">
                  <c:v>9.8690000000000246</c:v>
                </c:pt>
                <c:pt idx="1968">
                  <c:v>10.286</c:v>
                </c:pt>
                <c:pt idx="1969">
                  <c:v>9.8760000000000048</c:v>
                </c:pt>
                <c:pt idx="1970">
                  <c:v>9.9310000000000009</c:v>
                </c:pt>
                <c:pt idx="1971">
                  <c:v>10.210000000000001</c:v>
                </c:pt>
                <c:pt idx="1972">
                  <c:v>10.037000000000001</c:v>
                </c:pt>
                <c:pt idx="1973">
                  <c:v>9.6470000000000002</c:v>
                </c:pt>
                <c:pt idx="1974">
                  <c:v>10.17</c:v>
                </c:pt>
                <c:pt idx="1975">
                  <c:v>9.9240000000000013</c:v>
                </c:pt>
                <c:pt idx="1976">
                  <c:v>9.9720000000000066</c:v>
                </c:pt>
                <c:pt idx="1977">
                  <c:v>9.6160000000000014</c:v>
                </c:pt>
                <c:pt idx="1978">
                  <c:v>10.099</c:v>
                </c:pt>
                <c:pt idx="1979">
                  <c:v>9.9220000000000006</c:v>
                </c:pt>
                <c:pt idx="1980">
                  <c:v>10.217000000000001</c:v>
                </c:pt>
                <c:pt idx="1981">
                  <c:v>10.107000000000001</c:v>
                </c:pt>
                <c:pt idx="1982">
                  <c:v>10.312000000000006</c:v>
                </c:pt>
                <c:pt idx="1983">
                  <c:v>9.9700000000000006</c:v>
                </c:pt>
                <c:pt idx="1984">
                  <c:v>10.048999999999999</c:v>
                </c:pt>
                <c:pt idx="1985">
                  <c:v>9.6780000000000008</c:v>
                </c:pt>
                <c:pt idx="1986">
                  <c:v>10.111000000000001</c:v>
                </c:pt>
                <c:pt idx="1987">
                  <c:v>9.8390000000000004</c:v>
                </c:pt>
                <c:pt idx="1988">
                  <c:v>9.4940000000000015</c:v>
                </c:pt>
                <c:pt idx="1989">
                  <c:v>10</c:v>
                </c:pt>
                <c:pt idx="1990">
                  <c:v>10.251000000000001</c:v>
                </c:pt>
                <c:pt idx="1991">
                  <c:v>10.067</c:v>
                </c:pt>
                <c:pt idx="1992">
                  <c:v>10.185</c:v>
                </c:pt>
                <c:pt idx="1993">
                  <c:v>9.92</c:v>
                </c:pt>
                <c:pt idx="1994">
                  <c:v>10.161</c:v>
                </c:pt>
                <c:pt idx="1995">
                  <c:v>10.239000000000001</c:v>
                </c:pt>
                <c:pt idx="1996">
                  <c:v>10.022</c:v>
                </c:pt>
                <c:pt idx="1997">
                  <c:v>9.9</c:v>
                </c:pt>
                <c:pt idx="1998">
                  <c:v>10.71</c:v>
                </c:pt>
                <c:pt idx="1999">
                  <c:v>10.225</c:v>
                </c:pt>
                <c:pt idx="2000">
                  <c:v>10.436</c:v>
                </c:pt>
                <c:pt idx="2001">
                  <c:v>10.211</c:v>
                </c:pt>
                <c:pt idx="2002">
                  <c:v>9.7960000000000012</c:v>
                </c:pt>
                <c:pt idx="2003">
                  <c:v>10.055000000000026</c:v>
                </c:pt>
                <c:pt idx="2004">
                  <c:v>10.152000000000006</c:v>
                </c:pt>
                <c:pt idx="2005">
                  <c:v>10.453000000000022</c:v>
                </c:pt>
                <c:pt idx="2006">
                  <c:v>10.316000000000004</c:v>
                </c:pt>
                <c:pt idx="2007">
                  <c:v>10.362000000000076</c:v>
                </c:pt>
                <c:pt idx="2008">
                  <c:v>10.231</c:v>
                </c:pt>
                <c:pt idx="2009">
                  <c:v>10.103</c:v>
                </c:pt>
                <c:pt idx="2010">
                  <c:v>10.098000000000001</c:v>
                </c:pt>
                <c:pt idx="2011">
                  <c:v>9.8740000000000006</c:v>
                </c:pt>
                <c:pt idx="2012">
                  <c:v>10.717000000000001</c:v>
                </c:pt>
                <c:pt idx="2013">
                  <c:v>10.285</c:v>
                </c:pt>
                <c:pt idx="2014">
                  <c:v>10.303000000000004</c:v>
                </c:pt>
                <c:pt idx="2015">
                  <c:v>9.8340000000000014</c:v>
                </c:pt>
                <c:pt idx="2016">
                  <c:v>10.286</c:v>
                </c:pt>
                <c:pt idx="2017">
                  <c:v>10.33</c:v>
                </c:pt>
                <c:pt idx="2018">
                  <c:v>9.9810000000000034</c:v>
                </c:pt>
                <c:pt idx="2019">
                  <c:v>10.137</c:v>
                </c:pt>
                <c:pt idx="2020">
                  <c:v>10.030000000000001</c:v>
                </c:pt>
                <c:pt idx="2021">
                  <c:v>10.673</c:v>
                </c:pt>
                <c:pt idx="2022">
                  <c:v>10.289</c:v>
                </c:pt>
                <c:pt idx="2023">
                  <c:v>10.148999999999999</c:v>
                </c:pt>
                <c:pt idx="2024">
                  <c:v>10.014000000000001</c:v>
                </c:pt>
                <c:pt idx="2025">
                  <c:v>10.392000000000024</c:v>
                </c:pt>
                <c:pt idx="2026">
                  <c:v>10.074</c:v>
                </c:pt>
                <c:pt idx="2027">
                  <c:v>9.7210000000000001</c:v>
                </c:pt>
                <c:pt idx="2028">
                  <c:v>10.025</c:v>
                </c:pt>
                <c:pt idx="2029">
                  <c:v>9.9850000000000048</c:v>
                </c:pt>
                <c:pt idx="2030">
                  <c:v>10.421000000000001</c:v>
                </c:pt>
                <c:pt idx="2031">
                  <c:v>9.8030000000000008</c:v>
                </c:pt>
                <c:pt idx="2032">
                  <c:v>9.9830000000000005</c:v>
                </c:pt>
                <c:pt idx="2033">
                  <c:v>10.465000000000074</c:v>
                </c:pt>
                <c:pt idx="2034">
                  <c:v>10.311</c:v>
                </c:pt>
                <c:pt idx="2035">
                  <c:v>10.041</c:v>
                </c:pt>
                <c:pt idx="2036">
                  <c:v>10.53</c:v>
                </c:pt>
                <c:pt idx="2037">
                  <c:v>10.143000000000001</c:v>
                </c:pt>
                <c:pt idx="2038">
                  <c:v>10.744</c:v>
                </c:pt>
                <c:pt idx="2039">
                  <c:v>10.393000000000002</c:v>
                </c:pt>
                <c:pt idx="2040">
                  <c:v>10.737</c:v>
                </c:pt>
                <c:pt idx="2041">
                  <c:v>10.867000000000004</c:v>
                </c:pt>
                <c:pt idx="2042">
                  <c:v>10.909000000000002</c:v>
                </c:pt>
                <c:pt idx="2043">
                  <c:v>11.305000000000026</c:v>
                </c:pt>
                <c:pt idx="2044">
                  <c:v>10.493</c:v>
                </c:pt>
                <c:pt idx="2045">
                  <c:v>10.484</c:v>
                </c:pt>
                <c:pt idx="2046">
                  <c:v>10.862000000000076</c:v>
                </c:pt>
                <c:pt idx="2047">
                  <c:v>10.962000000000026</c:v>
                </c:pt>
                <c:pt idx="2048">
                  <c:v>10.984</c:v>
                </c:pt>
                <c:pt idx="2049">
                  <c:v>10.679</c:v>
                </c:pt>
                <c:pt idx="2050">
                  <c:v>10.873000000000006</c:v>
                </c:pt>
                <c:pt idx="2051">
                  <c:v>10.519</c:v>
                </c:pt>
                <c:pt idx="2052">
                  <c:v>10.96</c:v>
                </c:pt>
                <c:pt idx="2053">
                  <c:v>10.244999999999999</c:v>
                </c:pt>
                <c:pt idx="2054">
                  <c:v>10.654</c:v>
                </c:pt>
                <c:pt idx="2055">
                  <c:v>10.891</c:v>
                </c:pt>
                <c:pt idx="2056">
                  <c:v>10.619</c:v>
                </c:pt>
                <c:pt idx="2057">
                  <c:v>10.524000000000001</c:v>
                </c:pt>
                <c:pt idx="2058">
                  <c:v>10.444000000000001</c:v>
                </c:pt>
                <c:pt idx="2059">
                  <c:v>10.545</c:v>
                </c:pt>
                <c:pt idx="2060">
                  <c:v>10.841000000000001</c:v>
                </c:pt>
                <c:pt idx="2061">
                  <c:v>10.845000000000002</c:v>
                </c:pt>
                <c:pt idx="2062">
                  <c:v>10.765000000000002</c:v>
                </c:pt>
                <c:pt idx="2063">
                  <c:v>10.521000000000001</c:v>
                </c:pt>
                <c:pt idx="2064">
                  <c:v>10.955000000000076</c:v>
                </c:pt>
                <c:pt idx="2065">
                  <c:v>10.806000000000004</c:v>
                </c:pt>
                <c:pt idx="2066">
                  <c:v>10.848000000000001</c:v>
                </c:pt>
                <c:pt idx="2067">
                  <c:v>10.623000000000001</c:v>
                </c:pt>
                <c:pt idx="2068">
                  <c:v>11.035</c:v>
                </c:pt>
                <c:pt idx="2069">
                  <c:v>10.582000000000004</c:v>
                </c:pt>
                <c:pt idx="2070">
                  <c:v>11.370000000000006</c:v>
                </c:pt>
                <c:pt idx="2071">
                  <c:v>11.164</c:v>
                </c:pt>
                <c:pt idx="2072">
                  <c:v>11.125</c:v>
                </c:pt>
                <c:pt idx="2073">
                  <c:v>10.682</c:v>
                </c:pt>
                <c:pt idx="2074">
                  <c:v>10.898</c:v>
                </c:pt>
                <c:pt idx="2075">
                  <c:v>10.656000000000002</c:v>
                </c:pt>
                <c:pt idx="2076">
                  <c:v>10.737</c:v>
                </c:pt>
                <c:pt idx="2077">
                  <c:v>10.714</c:v>
                </c:pt>
                <c:pt idx="2078">
                  <c:v>10.293000000000001</c:v>
                </c:pt>
                <c:pt idx="2079">
                  <c:v>11.166</c:v>
                </c:pt>
                <c:pt idx="2080">
                  <c:v>10.378</c:v>
                </c:pt>
                <c:pt idx="2081">
                  <c:v>10.579000000000002</c:v>
                </c:pt>
                <c:pt idx="2082">
                  <c:v>10.97</c:v>
                </c:pt>
                <c:pt idx="2083">
                  <c:v>11.162000000000004</c:v>
                </c:pt>
                <c:pt idx="2084">
                  <c:v>11.021000000000001</c:v>
                </c:pt>
                <c:pt idx="2085">
                  <c:v>10.828000000000001</c:v>
                </c:pt>
                <c:pt idx="2086">
                  <c:v>10.533000000000001</c:v>
                </c:pt>
                <c:pt idx="2087">
                  <c:v>10.677</c:v>
                </c:pt>
                <c:pt idx="2088">
                  <c:v>10.881</c:v>
                </c:pt>
                <c:pt idx="2089">
                  <c:v>11.087</c:v>
                </c:pt>
                <c:pt idx="2090">
                  <c:v>11.063000000000002</c:v>
                </c:pt>
                <c:pt idx="2091">
                  <c:v>11.054</c:v>
                </c:pt>
                <c:pt idx="2092">
                  <c:v>10.653</c:v>
                </c:pt>
                <c:pt idx="2093">
                  <c:v>10.774000000000001</c:v>
                </c:pt>
                <c:pt idx="2094">
                  <c:v>10.593</c:v>
                </c:pt>
                <c:pt idx="2095">
                  <c:v>11.556000000000004</c:v>
                </c:pt>
                <c:pt idx="2096">
                  <c:v>11.284000000000001</c:v>
                </c:pt>
                <c:pt idx="2097">
                  <c:v>10.839</c:v>
                </c:pt>
                <c:pt idx="2098">
                  <c:v>10.734</c:v>
                </c:pt>
                <c:pt idx="2099">
                  <c:v>10.873000000000006</c:v>
                </c:pt>
                <c:pt idx="2100">
                  <c:v>11.591000000000001</c:v>
                </c:pt>
                <c:pt idx="2101">
                  <c:v>10.998000000000001</c:v>
                </c:pt>
                <c:pt idx="2102">
                  <c:v>11.409000000000002</c:v>
                </c:pt>
                <c:pt idx="2103">
                  <c:v>11.09</c:v>
                </c:pt>
                <c:pt idx="2104">
                  <c:v>11.271000000000001</c:v>
                </c:pt>
                <c:pt idx="2105">
                  <c:v>10.932</c:v>
                </c:pt>
                <c:pt idx="2106">
                  <c:v>10.894</c:v>
                </c:pt>
                <c:pt idx="2107">
                  <c:v>11.215</c:v>
                </c:pt>
                <c:pt idx="2108">
                  <c:v>11.395000000000024</c:v>
                </c:pt>
                <c:pt idx="2109">
                  <c:v>10.922000000000002</c:v>
                </c:pt>
                <c:pt idx="2110">
                  <c:v>11.4</c:v>
                </c:pt>
                <c:pt idx="2111">
                  <c:v>10.769</c:v>
                </c:pt>
                <c:pt idx="2112">
                  <c:v>10.984</c:v>
                </c:pt>
                <c:pt idx="2113">
                  <c:v>11.035</c:v>
                </c:pt>
                <c:pt idx="2114">
                  <c:v>11.215</c:v>
                </c:pt>
                <c:pt idx="2115">
                  <c:v>10.913</c:v>
                </c:pt>
                <c:pt idx="2116">
                  <c:v>11.343</c:v>
                </c:pt>
                <c:pt idx="2117">
                  <c:v>10.911</c:v>
                </c:pt>
                <c:pt idx="2118">
                  <c:v>11.399000000000004</c:v>
                </c:pt>
                <c:pt idx="2119">
                  <c:v>10.933</c:v>
                </c:pt>
                <c:pt idx="2120">
                  <c:v>11.323</c:v>
                </c:pt>
                <c:pt idx="2121">
                  <c:v>11.07</c:v>
                </c:pt>
                <c:pt idx="2122">
                  <c:v>10.966000000000006</c:v>
                </c:pt>
                <c:pt idx="2123">
                  <c:v>10.923</c:v>
                </c:pt>
                <c:pt idx="2124">
                  <c:v>10.58</c:v>
                </c:pt>
                <c:pt idx="2125">
                  <c:v>11.108000000000001</c:v>
                </c:pt>
                <c:pt idx="2126">
                  <c:v>11.273</c:v>
                </c:pt>
                <c:pt idx="2127">
                  <c:v>11.092000000000002</c:v>
                </c:pt>
                <c:pt idx="2128">
                  <c:v>11.025</c:v>
                </c:pt>
                <c:pt idx="2129">
                  <c:v>11.18</c:v>
                </c:pt>
                <c:pt idx="2130">
                  <c:v>11.184000000000001</c:v>
                </c:pt>
                <c:pt idx="2131">
                  <c:v>11.093</c:v>
                </c:pt>
                <c:pt idx="2132">
                  <c:v>10.849</c:v>
                </c:pt>
                <c:pt idx="2133">
                  <c:v>11.378</c:v>
                </c:pt>
                <c:pt idx="2134">
                  <c:v>10.964</c:v>
                </c:pt>
                <c:pt idx="2135">
                  <c:v>11.15</c:v>
                </c:pt>
                <c:pt idx="2136">
                  <c:v>10.921000000000001</c:v>
                </c:pt>
                <c:pt idx="2137">
                  <c:v>10.829000000000002</c:v>
                </c:pt>
                <c:pt idx="2138">
                  <c:v>11.023</c:v>
                </c:pt>
                <c:pt idx="2139">
                  <c:v>10.823</c:v>
                </c:pt>
                <c:pt idx="2140">
                  <c:v>11.16</c:v>
                </c:pt>
                <c:pt idx="2141">
                  <c:v>10.899000000000004</c:v>
                </c:pt>
                <c:pt idx="2142">
                  <c:v>10.921000000000001</c:v>
                </c:pt>
                <c:pt idx="2143">
                  <c:v>11.183</c:v>
                </c:pt>
                <c:pt idx="2144">
                  <c:v>11.013</c:v>
                </c:pt>
                <c:pt idx="2145">
                  <c:v>10.677</c:v>
                </c:pt>
                <c:pt idx="2146">
                  <c:v>11.048</c:v>
                </c:pt>
                <c:pt idx="2147">
                  <c:v>11.34</c:v>
                </c:pt>
                <c:pt idx="2148">
                  <c:v>11.081</c:v>
                </c:pt>
                <c:pt idx="2149">
                  <c:v>10.534000000000001</c:v>
                </c:pt>
                <c:pt idx="2150">
                  <c:v>11.013</c:v>
                </c:pt>
                <c:pt idx="2151">
                  <c:v>11.132</c:v>
                </c:pt>
                <c:pt idx="2152">
                  <c:v>11.106</c:v>
                </c:pt>
                <c:pt idx="2153">
                  <c:v>10.952000000000075</c:v>
                </c:pt>
                <c:pt idx="2154">
                  <c:v>10.98</c:v>
                </c:pt>
                <c:pt idx="2155">
                  <c:v>10.64</c:v>
                </c:pt>
                <c:pt idx="2156">
                  <c:v>11.32</c:v>
                </c:pt>
                <c:pt idx="2157">
                  <c:v>11.187000000000001</c:v>
                </c:pt>
                <c:pt idx="2158">
                  <c:v>10.862000000000076</c:v>
                </c:pt>
                <c:pt idx="2159">
                  <c:v>11.011000000000001</c:v>
                </c:pt>
                <c:pt idx="2160">
                  <c:v>11.15</c:v>
                </c:pt>
                <c:pt idx="2161">
                  <c:v>10.699</c:v>
                </c:pt>
                <c:pt idx="2162">
                  <c:v>10.632</c:v>
                </c:pt>
                <c:pt idx="2163">
                  <c:v>10.925000000000002</c:v>
                </c:pt>
                <c:pt idx="2164">
                  <c:v>11.15</c:v>
                </c:pt>
                <c:pt idx="2165">
                  <c:v>10.841000000000001</c:v>
                </c:pt>
                <c:pt idx="2166">
                  <c:v>11.38</c:v>
                </c:pt>
                <c:pt idx="2167">
                  <c:v>10.625</c:v>
                </c:pt>
                <c:pt idx="2168">
                  <c:v>10.874000000000002</c:v>
                </c:pt>
                <c:pt idx="2169">
                  <c:v>10.952000000000075</c:v>
                </c:pt>
                <c:pt idx="2170">
                  <c:v>11.568</c:v>
                </c:pt>
                <c:pt idx="2171">
                  <c:v>11.07</c:v>
                </c:pt>
                <c:pt idx="2172">
                  <c:v>10.999000000000002</c:v>
                </c:pt>
                <c:pt idx="2173">
                  <c:v>11.099</c:v>
                </c:pt>
                <c:pt idx="2174">
                  <c:v>11.314</c:v>
                </c:pt>
                <c:pt idx="2175">
                  <c:v>10.988</c:v>
                </c:pt>
                <c:pt idx="2176">
                  <c:v>11.289</c:v>
                </c:pt>
                <c:pt idx="2177">
                  <c:v>10.878</c:v>
                </c:pt>
                <c:pt idx="2178">
                  <c:v>11.287000000000001</c:v>
                </c:pt>
                <c:pt idx="2179">
                  <c:v>10.712</c:v>
                </c:pt>
                <c:pt idx="2180">
                  <c:v>11.477</c:v>
                </c:pt>
                <c:pt idx="2181">
                  <c:v>11.034000000000001</c:v>
                </c:pt>
                <c:pt idx="2182">
                  <c:v>11.015000000000002</c:v>
                </c:pt>
                <c:pt idx="2183">
                  <c:v>11.16</c:v>
                </c:pt>
                <c:pt idx="2184">
                  <c:v>11.138</c:v>
                </c:pt>
                <c:pt idx="2185">
                  <c:v>10.709</c:v>
                </c:pt>
                <c:pt idx="2186">
                  <c:v>10.832000000000004</c:v>
                </c:pt>
                <c:pt idx="2187">
                  <c:v>10.905000000000006</c:v>
                </c:pt>
                <c:pt idx="2188">
                  <c:v>10.929</c:v>
                </c:pt>
                <c:pt idx="2189">
                  <c:v>10.824</c:v>
                </c:pt>
                <c:pt idx="2190">
                  <c:v>11.123000000000001</c:v>
                </c:pt>
                <c:pt idx="2191">
                  <c:v>10.842000000000002</c:v>
                </c:pt>
                <c:pt idx="2192">
                  <c:v>11.058</c:v>
                </c:pt>
                <c:pt idx="2193">
                  <c:v>10.706</c:v>
                </c:pt>
                <c:pt idx="2194">
                  <c:v>11.119</c:v>
                </c:pt>
                <c:pt idx="2195">
                  <c:v>11.056000000000004</c:v>
                </c:pt>
                <c:pt idx="2196">
                  <c:v>11.237</c:v>
                </c:pt>
                <c:pt idx="2197">
                  <c:v>10.817</c:v>
                </c:pt>
                <c:pt idx="2198">
                  <c:v>10.822000000000006</c:v>
                </c:pt>
                <c:pt idx="2199">
                  <c:v>10.747999999999999</c:v>
                </c:pt>
                <c:pt idx="2200">
                  <c:v>10.961</c:v>
                </c:pt>
                <c:pt idx="2201">
                  <c:v>10.646000000000001</c:v>
                </c:pt>
                <c:pt idx="2202">
                  <c:v>11.057</c:v>
                </c:pt>
                <c:pt idx="2203">
                  <c:v>11.073</c:v>
                </c:pt>
                <c:pt idx="2204">
                  <c:v>11.246</c:v>
                </c:pt>
                <c:pt idx="2205">
                  <c:v>10.795</c:v>
                </c:pt>
                <c:pt idx="2206">
                  <c:v>11.003</c:v>
                </c:pt>
                <c:pt idx="2207">
                  <c:v>10.377000000000002</c:v>
                </c:pt>
                <c:pt idx="2208">
                  <c:v>10.736000000000001</c:v>
                </c:pt>
                <c:pt idx="2209">
                  <c:v>11.105</c:v>
                </c:pt>
                <c:pt idx="2210">
                  <c:v>10.935</c:v>
                </c:pt>
                <c:pt idx="2211">
                  <c:v>11.095000000000002</c:v>
                </c:pt>
                <c:pt idx="2212">
                  <c:v>11.153</c:v>
                </c:pt>
                <c:pt idx="2213">
                  <c:v>11.172000000000002</c:v>
                </c:pt>
                <c:pt idx="2214">
                  <c:v>10.962000000000026</c:v>
                </c:pt>
                <c:pt idx="2215">
                  <c:v>11.002000000000002</c:v>
                </c:pt>
                <c:pt idx="2216">
                  <c:v>10.872000000000074</c:v>
                </c:pt>
                <c:pt idx="2217">
                  <c:v>11.146000000000001</c:v>
                </c:pt>
                <c:pt idx="2218">
                  <c:v>10.918000000000001</c:v>
                </c:pt>
                <c:pt idx="2219">
                  <c:v>11.187000000000001</c:v>
                </c:pt>
                <c:pt idx="2220">
                  <c:v>11.129</c:v>
                </c:pt>
                <c:pt idx="2221">
                  <c:v>11.131</c:v>
                </c:pt>
                <c:pt idx="2222">
                  <c:v>10.701000000000001</c:v>
                </c:pt>
                <c:pt idx="2223">
                  <c:v>11.055000000000026</c:v>
                </c:pt>
                <c:pt idx="2224">
                  <c:v>10.431000000000001</c:v>
                </c:pt>
                <c:pt idx="2225">
                  <c:v>11.033000000000001</c:v>
                </c:pt>
                <c:pt idx="2226">
                  <c:v>10.596</c:v>
                </c:pt>
                <c:pt idx="2227">
                  <c:v>10.798</c:v>
                </c:pt>
                <c:pt idx="2228">
                  <c:v>11.071</c:v>
                </c:pt>
                <c:pt idx="2229">
                  <c:v>10.985000000000024</c:v>
                </c:pt>
                <c:pt idx="2230">
                  <c:v>11.482000000000006</c:v>
                </c:pt>
                <c:pt idx="2231">
                  <c:v>11.078000000000001</c:v>
                </c:pt>
                <c:pt idx="2232">
                  <c:v>11.098000000000001</c:v>
                </c:pt>
                <c:pt idx="2233">
                  <c:v>10.946</c:v>
                </c:pt>
                <c:pt idx="2234">
                  <c:v>10.869000000000026</c:v>
                </c:pt>
                <c:pt idx="2235">
                  <c:v>11.147</c:v>
                </c:pt>
                <c:pt idx="2236">
                  <c:v>10.7</c:v>
                </c:pt>
                <c:pt idx="2237">
                  <c:v>11.575000000000006</c:v>
                </c:pt>
                <c:pt idx="2238">
                  <c:v>11.386000000000006</c:v>
                </c:pt>
                <c:pt idx="2239">
                  <c:v>11.116</c:v>
                </c:pt>
                <c:pt idx="2240">
                  <c:v>10.96</c:v>
                </c:pt>
                <c:pt idx="2241">
                  <c:v>10.593</c:v>
                </c:pt>
                <c:pt idx="2242">
                  <c:v>10.852000000000086</c:v>
                </c:pt>
                <c:pt idx="2243">
                  <c:v>11.124000000000001</c:v>
                </c:pt>
                <c:pt idx="2244">
                  <c:v>10.839</c:v>
                </c:pt>
                <c:pt idx="2245">
                  <c:v>11.126000000000001</c:v>
                </c:pt>
                <c:pt idx="2246">
                  <c:v>11.133000000000001</c:v>
                </c:pt>
                <c:pt idx="2247">
                  <c:v>10.856000000000074</c:v>
                </c:pt>
                <c:pt idx="2248">
                  <c:v>11.451000000000002</c:v>
                </c:pt>
                <c:pt idx="2249">
                  <c:v>11.23</c:v>
                </c:pt>
                <c:pt idx="2250">
                  <c:v>11.345000000000002</c:v>
                </c:pt>
                <c:pt idx="2251">
                  <c:v>11.24</c:v>
                </c:pt>
                <c:pt idx="2252">
                  <c:v>11.024000000000001</c:v>
                </c:pt>
                <c:pt idx="2253">
                  <c:v>10.891</c:v>
                </c:pt>
                <c:pt idx="2254">
                  <c:v>11.093</c:v>
                </c:pt>
                <c:pt idx="2255">
                  <c:v>11.028</c:v>
                </c:pt>
                <c:pt idx="2256">
                  <c:v>11.003</c:v>
                </c:pt>
                <c:pt idx="2257">
                  <c:v>11.643000000000001</c:v>
                </c:pt>
                <c:pt idx="2258">
                  <c:v>11.157</c:v>
                </c:pt>
                <c:pt idx="2259">
                  <c:v>11.111000000000001</c:v>
                </c:pt>
                <c:pt idx="2260">
                  <c:v>10.978</c:v>
                </c:pt>
                <c:pt idx="2261">
                  <c:v>10.663</c:v>
                </c:pt>
                <c:pt idx="2262">
                  <c:v>10.829000000000002</c:v>
                </c:pt>
                <c:pt idx="2263">
                  <c:v>10.4</c:v>
                </c:pt>
                <c:pt idx="2264">
                  <c:v>10.911</c:v>
                </c:pt>
                <c:pt idx="2265">
                  <c:v>10.959000000000024</c:v>
                </c:pt>
                <c:pt idx="2266">
                  <c:v>10.906000000000002</c:v>
                </c:pt>
                <c:pt idx="2267">
                  <c:v>10.547000000000001</c:v>
                </c:pt>
                <c:pt idx="2268">
                  <c:v>11.402000000000006</c:v>
                </c:pt>
                <c:pt idx="2269">
                  <c:v>10.968</c:v>
                </c:pt>
                <c:pt idx="2270">
                  <c:v>11.025</c:v>
                </c:pt>
                <c:pt idx="2271">
                  <c:v>10.528</c:v>
                </c:pt>
                <c:pt idx="2272">
                  <c:v>11.236000000000001</c:v>
                </c:pt>
                <c:pt idx="2273">
                  <c:v>11.512</c:v>
                </c:pt>
                <c:pt idx="2274">
                  <c:v>10.933</c:v>
                </c:pt>
                <c:pt idx="2275">
                  <c:v>10.854000000000006</c:v>
                </c:pt>
                <c:pt idx="2276">
                  <c:v>11.03</c:v>
                </c:pt>
                <c:pt idx="2277">
                  <c:v>10.65</c:v>
                </c:pt>
                <c:pt idx="2278">
                  <c:v>10.798999999999999</c:v>
                </c:pt>
                <c:pt idx="2279">
                  <c:v>10.450000000000006</c:v>
                </c:pt>
                <c:pt idx="2280">
                  <c:v>10.67</c:v>
                </c:pt>
                <c:pt idx="2281">
                  <c:v>11.531000000000001</c:v>
                </c:pt>
                <c:pt idx="2282">
                  <c:v>10.9</c:v>
                </c:pt>
                <c:pt idx="2283">
                  <c:v>10.966000000000006</c:v>
                </c:pt>
                <c:pt idx="2284">
                  <c:v>11.069000000000004</c:v>
                </c:pt>
                <c:pt idx="2285">
                  <c:v>11.213000000000001</c:v>
                </c:pt>
                <c:pt idx="2286">
                  <c:v>11.278</c:v>
                </c:pt>
                <c:pt idx="2287">
                  <c:v>11.137</c:v>
                </c:pt>
                <c:pt idx="2288">
                  <c:v>11.348000000000001</c:v>
                </c:pt>
                <c:pt idx="2289">
                  <c:v>11.06</c:v>
                </c:pt>
                <c:pt idx="2290">
                  <c:v>11.313000000000002</c:v>
                </c:pt>
                <c:pt idx="2291">
                  <c:v>10.943</c:v>
                </c:pt>
                <c:pt idx="2292">
                  <c:v>10.852000000000086</c:v>
                </c:pt>
                <c:pt idx="2293">
                  <c:v>10.906000000000002</c:v>
                </c:pt>
                <c:pt idx="2294">
                  <c:v>11.305000000000026</c:v>
                </c:pt>
                <c:pt idx="2295">
                  <c:v>11.644</c:v>
                </c:pt>
                <c:pt idx="2296">
                  <c:v>11.089</c:v>
                </c:pt>
                <c:pt idx="2297">
                  <c:v>11.077</c:v>
                </c:pt>
                <c:pt idx="2298">
                  <c:v>11.086</c:v>
                </c:pt>
                <c:pt idx="2299">
                  <c:v>10.682</c:v>
                </c:pt>
                <c:pt idx="2300">
                  <c:v>11.5</c:v>
                </c:pt>
                <c:pt idx="2301">
                  <c:v>11.357000000000006</c:v>
                </c:pt>
                <c:pt idx="2302">
                  <c:v>11.66</c:v>
                </c:pt>
                <c:pt idx="2303">
                  <c:v>10.835000000000004</c:v>
                </c:pt>
                <c:pt idx="2304">
                  <c:v>10.997</c:v>
                </c:pt>
                <c:pt idx="2305">
                  <c:v>11.199</c:v>
                </c:pt>
                <c:pt idx="2306">
                  <c:v>11.106</c:v>
                </c:pt>
                <c:pt idx="2307">
                  <c:v>11.056000000000004</c:v>
                </c:pt>
                <c:pt idx="2308">
                  <c:v>10.82</c:v>
                </c:pt>
                <c:pt idx="2309">
                  <c:v>11.081</c:v>
                </c:pt>
                <c:pt idx="2310">
                  <c:v>11.131</c:v>
                </c:pt>
                <c:pt idx="2311">
                  <c:v>11.07</c:v>
                </c:pt>
                <c:pt idx="2312">
                  <c:v>11.115</c:v>
                </c:pt>
                <c:pt idx="2313">
                  <c:v>10.829000000000002</c:v>
                </c:pt>
                <c:pt idx="2314">
                  <c:v>11.001000000000001</c:v>
                </c:pt>
                <c:pt idx="2315">
                  <c:v>11.124000000000001</c:v>
                </c:pt>
                <c:pt idx="2316">
                  <c:v>11.29</c:v>
                </c:pt>
                <c:pt idx="2317">
                  <c:v>10.933</c:v>
                </c:pt>
                <c:pt idx="2318">
                  <c:v>11.078000000000001</c:v>
                </c:pt>
                <c:pt idx="2319">
                  <c:v>11.437000000000001</c:v>
                </c:pt>
                <c:pt idx="2320">
                  <c:v>11.182</c:v>
                </c:pt>
                <c:pt idx="2321">
                  <c:v>11.045</c:v>
                </c:pt>
                <c:pt idx="2322">
                  <c:v>10.955000000000076</c:v>
                </c:pt>
                <c:pt idx="2323">
                  <c:v>10.707000000000001</c:v>
                </c:pt>
                <c:pt idx="2324">
                  <c:v>10.563000000000002</c:v>
                </c:pt>
                <c:pt idx="2325">
                  <c:v>10.803000000000004</c:v>
                </c:pt>
                <c:pt idx="2326">
                  <c:v>11.03</c:v>
                </c:pt>
                <c:pt idx="2327">
                  <c:v>11.205</c:v>
                </c:pt>
                <c:pt idx="2328">
                  <c:v>11.2</c:v>
                </c:pt>
                <c:pt idx="2329">
                  <c:v>10.557</c:v>
                </c:pt>
                <c:pt idx="2330">
                  <c:v>11.118</c:v>
                </c:pt>
                <c:pt idx="2331">
                  <c:v>11.224</c:v>
                </c:pt>
                <c:pt idx="2332">
                  <c:v>11.52</c:v>
                </c:pt>
                <c:pt idx="2333">
                  <c:v>10.885000000000026</c:v>
                </c:pt>
                <c:pt idx="2334">
                  <c:v>10.908000000000001</c:v>
                </c:pt>
                <c:pt idx="2335">
                  <c:v>10.822000000000006</c:v>
                </c:pt>
                <c:pt idx="2336">
                  <c:v>11.038</c:v>
                </c:pt>
                <c:pt idx="2337">
                  <c:v>10.99</c:v>
                </c:pt>
                <c:pt idx="2338">
                  <c:v>10.467000000000002</c:v>
                </c:pt>
                <c:pt idx="2339">
                  <c:v>10.457000000000004</c:v>
                </c:pt>
                <c:pt idx="2340">
                  <c:v>10.357000000000006</c:v>
                </c:pt>
                <c:pt idx="2341">
                  <c:v>11.258000000000001</c:v>
                </c:pt>
                <c:pt idx="2342">
                  <c:v>10.653</c:v>
                </c:pt>
                <c:pt idx="2343">
                  <c:v>10.43</c:v>
                </c:pt>
                <c:pt idx="2344">
                  <c:v>10.436</c:v>
                </c:pt>
                <c:pt idx="2345">
                  <c:v>10.492000000000004</c:v>
                </c:pt>
                <c:pt idx="2346">
                  <c:v>10.249000000000001</c:v>
                </c:pt>
                <c:pt idx="2347">
                  <c:v>10.655000000000006</c:v>
                </c:pt>
                <c:pt idx="2348">
                  <c:v>10.823</c:v>
                </c:pt>
                <c:pt idx="2349">
                  <c:v>11.347</c:v>
                </c:pt>
                <c:pt idx="2350">
                  <c:v>11.055000000000026</c:v>
                </c:pt>
                <c:pt idx="2351">
                  <c:v>11.119</c:v>
                </c:pt>
                <c:pt idx="2352">
                  <c:v>11.544</c:v>
                </c:pt>
                <c:pt idx="2353">
                  <c:v>11.502000000000002</c:v>
                </c:pt>
                <c:pt idx="2354">
                  <c:v>11.137</c:v>
                </c:pt>
                <c:pt idx="2355">
                  <c:v>10.889000000000006</c:v>
                </c:pt>
                <c:pt idx="2356">
                  <c:v>11.162000000000004</c:v>
                </c:pt>
                <c:pt idx="2357">
                  <c:v>11.108000000000001</c:v>
                </c:pt>
                <c:pt idx="2358">
                  <c:v>10.950000000000006</c:v>
                </c:pt>
                <c:pt idx="2359">
                  <c:v>11.324</c:v>
                </c:pt>
                <c:pt idx="2360">
                  <c:v>11.436</c:v>
                </c:pt>
                <c:pt idx="2361">
                  <c:v>11.155000000000006</c:v>
                </c:pt>
                <c:pt idx="2362">
                  <c:v>11.111000000000001</c:v>
                </c:pt>
                <c:pt idx="2363">
                  <c:v>11.148999999999999</c:v>
                </c:pt>
                <c:pt idx="2364">
                  <c:v>11.27</c:v>
                </c:pt>
                <c:pt idx="2365">
                  <c:v>10.82</c:v>
                </c:pt>
                <c:pt idx="2366">
                  <c:v>10.859000000000075</c:v>
                </c:pt>
                <c:pt idx="2367">
                  <c:v>10.864000000000004</c:v>
                </c:pt>
                <c:pt idx="2368">
                  <c:v>10.56</c:v>
                </c:pt>
                <c:pt idx="2369">
                  <c:v>11.008000000000001</c:v>
                </c:pt>
                <c:pt idx="2370">
                  <c:v>10.685</c:v>
                </c:pt>
                <c:pt idx="2371">
                  <c:v>11.094000000000001</c:v>
                </c:pt>
                <c:pt idx="2372">
                  <c:v>10.751000000000001</c:v>
                </c:pt>
                <c:pt idx="2373">
                  <c:v>10.828000000000001</c:v>
                </c:pt>
                <c:pt idx="2374">
                  <c:v>11.444000000000001</c:v>
                </c:pt>
                <c:pt idx="2375">
                  <c:v>10.858000000000002</c:v>
                </c:pt>
                <c:pt idx="2376">
                  <c:v>10.525</c:v>
                </c:pt>
                <c:pt idx="2377">
                  <c:v>10.789</c:v>
                </c:pt>
                <c:pt idx="2378">
                  <c:v>10.465000000000074</c:v>
                </c:pt>
                <c:pt idx="2379">
                  <c:v>10.837</c:v>
                </c:pt>
                <c:pt idx="2380">
                  <c:v>10.853000000000026</c:v>
                </c:pt>
                <c:pt idx="2381">
                  <c:v>10.102</c:v>
                </c:pt>
                <c:pt idx="2382">
                  <c:v>10.544</c:v>
                </c:pt>
                <c:pt idx="2383">
                  <c:v>10.917</c:v>
                </c:pt>
                <c:pt idx="2384">
                  <c:v>10.744</c:v>
                </c:pt>
                <c:pt idx="2385">
                  <c:v>10.403</c:v>
                </c:pt>
                <c:pt idx="2386">
                  <c:v>10.427</c:v>
                </c:pt>
                <c:pt idx="2387">
                  <c:v>10.026</c:v>
                </c:pt>
                <c:pt idx="2388">
                  <c:v>9.9950000000000028</c:v>
                </c:pt>
                <c:pt idx="2389">
                  <c:v>10.331</c:v>
                </c:pt>
                <c:pt idx="2390">
                  <c:v>10.323</c:v>
                </c:pt>
                <c:pt idx="2391">
                  <c:v>10.374000000000002</c:v>
                </c:pt>
                <c:pt idx="2392">
                  <c:v>10.231999999999999</c:v>
                </c:pt>
                <c:pt idx="2393">
                  <c:v>10.112</c:v>
                </c:pt>
                <c:pt idx="2394">
                  <c:v>10.723000000000001</c:v>
                </c:pt>
                <c:pt idx="2395">
                  <c:v>9.7510000000000012</c:v>
                </c:pt>
                <c:pt idx="2396">
                  <c:v>10.415000000000004</c:v>
                </c:pt>
                <c:pt idx="2397">
                  <c:v>10.061</c:v>
                </c:pt>
                <c:pt idx="2398">
                  <c:v>10.064</c:v>
                </c:pt>
                <c:pt idx="2399">
                  <c:v>9.0740000000000016</c:v>
                </c:pt>
                <c:pt idx="2400">
                  <c:v>9.923</c:v>
                </c:pt>
                <c:pt idx="2401">
                  <c:v>9.9020000000000028</c:v>
                </c:pt>
                <c:pt idx="2402">
                  <c:v>10.164</c:v>
                </c:pt>
                <c:pt idx="2403">
                  <c:v>9.9560000000000048</c:v>
                </c:pt>
                <c:pt idx="2404">
                  <c:v>9.6560000000000006</c:v>
                </c:pt>
                <c:pt idx="2405">
                  <c:v>9.9360000000000035</c:v>
                </c:pt>
                <c:pt idx="2406">
                  <c:v>9.6750000000000007</c:v>
                </c:pt>
                <c:pt idx="2407">
                  <c:v>9.9170000000000016</c:v>
                </c:pt>
                <c:pt idx="2408">
                  <c:v>10.177</c:v>
                </c:pt>
                <c:pt idx="2409">
                  <c:v>9.3220000000000027</c:v>
                </c:pt>
                <c:pt idx="2410">
                  <c:v>9.9550000000000267</c:v>
                </c:pt>
                <c:pt idx="2411">
                  <c:v>9.9650000000000247</c:v>
                </c:pt>
                <c:pt idx="2412">
                  <c:v>10.4</c:v>
                </c:pt>
                <c:pt idx="2413">
                  <c:v>9.8790000000000067</c:v>
                </c:pt>
                <c:pt idx="2414">
                  <c:v>10.32</c:v>
                </c:pt>
                <c:pt idx="2415">
                  <c:v>9.4690000000000047</c:v>
                </c:pt>
                <c:pt idx="2416">
                  <c:v>9.8850000000000247</c:v>
                </c:pt>
                <c:pt idx="2417">
                  <c:v>9.6620000000000008</c:v>
                </c:pt>
                <c:pt idx="2418">
                  <c:v>10.153</c:v>
                </c:pt>
                <c:pt idx="2419">
                  <c:v>9.7940000000000005</c:v>
                </c:pt>
                <c:pt idx="2420">
                  <c:v>9.1840000000000011</c:v>
                </c:pt>
                <c:pt idx="2421">
                  <c:v>10.106</c:v>
                </c:pt>
                <c:pt idx="2422">
                  <c:v>9.7910000000000004</c:v>
                </c:pt>
                <c:pt idx="2423">
                  <c:v>9.2270000000000003</c:v>
                </c:pt>
                <c:pt idx="2424">
                  <c:v>9.7210000000000001</c:v>
                </c:pt>
                <c:pt idx="2425">
                  <c:v>9.4960000000000004</c:v>
                </c:pt>
                <c:pt idx="2426">
                  <c:v>9.6260000000000012</c:v>
                </c:pt>
                <c:pt idx="2427">
                  <c:v>9.8770000000000007</c:v>
                </c:pt>
                <c:pt idx="2428">
                  <c:v>9.6880000000000006</c:v>
                </c:pt>
                <c:pt idx="2429">
                  <c:v>9.734</c:v>
                </c:pt>
                <c:pt idx="2430">
                  <c:v>9.8500000000000068</c:v>
                </c:pt>
                <c:pt idx="2431">
                  <c:v>9.7790000000000017</c:v>
                </c:pt>
                <c:pt idx="2432">
                  <c:v>9.5460000000000012</c:v>
                </c:pt>
                <c:pt idx="2433">
                  <c:v>9.5210000000000008</c:v>
                </c:pt>
                <c:pt idx="2434">
                  <c:v>9.2449999999999992</c:v>
                </c:pt>
                <c:pt idx="2435">
                  <c:v>9.3680000000000003</c:v>
                </c:pt>
                <c:pt idx="2436">
                  <c:v>9.793000000000001</c:v>
                </c:pt>
                <c:pt idx="2437">
                  <c:v>9.1940000000000008</c:v>
                </c:pt>
                <c:pt idx="2438">
                  <c:v>9.6189999999999998</c:v>
                </c:pt>
                <c:pt idx="2439">
                  <c:v>9.3980000000000015</c:v>
                </c:pt>
                <c:pt idx="2440">
                  <c:v>9.4640000000000004</c:v>
                </c:pt>
                <c:pt idx="2441">
                  <c:v>9.8650000000000748</c:v>
                </c:pt>
                <c:pt idx="2442">
                  <c:v>9.3570000000000046</c:v>
                </c:pt>
                <c:pt idx="2443">
                  <c:v>9.1930000000000014</c:v>
                </c:pt>
                <c:pt idx="2444">
                  <c:v>9.7150000000000016</c:v>
                </c:pt>
                <c:pt idx="2445">
                  <c:v>9.1560000000000006</c:v>
                </c:pt>
                <c:pt idx="2446">
                  <c:v>8.9420000000000002</c:v>
                </c:pt>
                <c:pt idx="2447">
                  <c:v>9.1289999999999996</c:v>
                </c:pt>
                <c:pt idx="2448">
                  <c:v>9.24</c:v>
                </c:pt>
                <c:pt idx="2449">
                  <c:v>9.3770000000000007</c:v>
                </c:pt>
                <c:pt idx="2450">
                  <c:v>9.3420000000000005</c:v>
                </c:pt>
                <c:pt idx="2451">
                  <c:v>9.5920000000000005</c:v>
                </c:pt>
                <c:pt idx="2452">
                  <c:v>9.8600000000000048</c:v>
                </c:pt>
                <c:pt idx="2453">
                  <c:v>9.7489999999999988</c:v>
                </c:pt>
                <c:pt idx="2454">
                  <c:v>9.4270000000000014</c:v>
                </c:pt>
                <c:pt idx="2455">
                  <c:v>9.17</c:v>
                </c:pt>
                <c:pt idx="2456">
                  <c:v>8.8540000000000028</c:v>
                </c:pt>
                <c:pt idx="2457">
                  <c:v>9.3790000000000067</c:v>
                </c:pt>
                <c:pt idx="2458">
                  <c:v>9.8460000000000001</c:v>
                </c:pt>
                <c:pt idx="2459">
                  <c:v>8.7850000000000001</c:v>
                </c:pt>
                <c:pt idx="2460">
                  <c:v>9.1690000000000005</c:v>
                </c:pt>
                <c:pt idx="2461">
                  <c:v>9.5180000000000025</c:v>
                </c:pt>
                <c:pt idx="2462">
                  <c:v>9.8090000000000028</c:v>
                </c:pt>
                <c:pt idx="2463">
                  <c:v>9.43</c:v>
                </c:pt>
                <c:pt idx="2464">
                  <c:v>9.4380000000000006</c:v>
                </c:pt>
                <c:pt idx="2465">
                  <c:v>9.7000000000000011</c:v>
                </c:pt>
                <c:pt idx="2466">
                  <c:v>9.6770000000000014</c:v>
                </c:pt>
                <c:pt idx="2467">
                  <c:v>9.620000000000001</c:v>
                </c:pt>
                <c:pt idx="2468">
                  <c:v>9.59</c:v>
                </c:pt>
                <c:pt idx="2469">
                  <c:v>9.3620000000000267</c:v>
                </c:pt>
                <c:pt idx="2470">
                  <c:v>9.3870000000000005</c:v>
                </c:pt>
                <c:pt idx="2471">
                  <c:v>9.1810000000000009</c:v>
                </c:pt>
                <c:pt idx="2472">
                  <c:v>8.8960000000000008</c:v>
                </c:pt>
                <c:pt idx="2473">
                  <c:v>9.3290000000000006</c:v>
                </c:pt>
                <c:pt idx="2474">
                  <c:v>9.5410000000000004</c:v>
                </c:pt>
                <c:pt idx="2475">
                  <c:v>9.4040000000000035</c:v>
                </c:pt>
                <c:pt idx="2476">
                  <c:v>9.5130000000000035</c:v>
                </c:pt>
                <c:pt idx="2477">
                  <c:v>9.41</c:v>
                </c:pt>
                <c:pt idx="2478">
                  <c:v>9.1060000000000034</c:v>
                </c:pt>
                <c:pt idx="2479">
                  <c:v>9.5240000000000009</c:v>
                </c:pt>
                <c:pt idx="2480">
                  <c:v>9.5810000000000013</c:v>
                </c:pt>
                <c:pt idx="2481">
                  <c:v>9.4560000000000048</c:v>
                </c:pt>
                <c:pt idx="2482">
                  <c:v>9.2630000000000035</c:v>
                </c:pt>
                <c:pt idx="2483">
                  <c:v>9.9410000000000025</c:v>
                </c:pt>
                <c:pt idx="2484">
                  <c:v>9.088000000000001</c:v>
                </c:pt>
                <c:pt idx="2485">
                  <c:v>8.9780000000000015</c:v>
                </c:pt>
                <c:pt idx="2486">
                  <c:v>9.3060000000000027</c:v>
                </c:pt>
                <c:pt idx="2487">
                  <c:v>9.1110000000000024</c:v>
                </c:pt>
                <c:pt idx="2488">
                  <c:v>9.8530000000000246</c:v>
                </c:pt>
                <c:pt idx="2489">
                  <c:v>9.6330000000000009</c:v>
                </c:pt>
                <c:pt idx="2490">
                  <c:v>9.8610000000000007</c:v>
                </c:pt>
                <c:pt idx="2491">
                  <c:v>9.4780000000000015</c:v>
                </c:pt>
                <c:pt idx="2492">
                  <c:v>9.202</c:v>
                </c:pt>
                <c:pt idx="2493">
                  <c:v>9.2850000000000001</c:v>
                </c:pt>
                <c:pt idx="2494">
                  <c:v>9.1489999999999991</c:v>
                </c:pt>
                <c:pt idx="2495">
                  <c:v>9.2760000000000016</c:v>
                </c:pt>
                <c:pt idx="2496">
                  <c:v>9.4430000000000014</c:v>
                </c:pt>
                <c:pt idx="2497">
                  <c:v>9.277000000000001</c:v>
                </c:pt>
                <c:pt idx="2498">
                  <c:v>9.4489999999999998</c:v>
                </c:pt>
                <c:pt idx="2499">
                  <c:v>8.9710000000000001</c:v>
                </c:pt>
                <c:pt idx="2500">
                  <c:v>9.6479999999999997</c:v>
                </c:pt>
                <c:pt idx="2501">
                  <c:v>9.2520000000000007</c:v>
                </c:pt>
                <c:pt idx="2502">
                  <c:v>8.8170000000000002</c:v>
                </c:pt>
                <c:pt idx="2503">
                  <c:v>9.327</c:v>
                </c:pt>
                <c:pt idx="2504">
                  <c:v>8.7249999999999996</c:v>
                </c:pt>
                <c:pt idx="2505">
                  <c:v>9.1750000000000007</c:v>
                </c:pt>
                <c:pt idx="2506">
                  <c:v>8.98</c:v>
                </c:pt>
                <c:pt idx="2507">
                  <c:v>9.1160000000000014</c:v>
                </c:pt>
                <c:pt idx="2508">
                  <c:v>9.2690000000000001</c:v>
                </c:pt>
                <c:pt idx="2509">
                  <c:v>9.5030000000000001</c:v>
                </c:pt>
                <c:pt idx="2510">
                  <c:v>9.19</c:v>
                </c:pt>
                <c:pt idx="2511">
                  <c:v>9.168000000000001</c:v>
                </c:pt>
                <c:pt idx="2512">
                  <c:v>8.83</c:v>
                </c:pt>
                <c:pt idx="2513">
                  <c:v>8.7489999999999988</c:v>
                </c:pt>
                <c:pt idx="2514">
                  <c:v>9.2840000000000025</c:v>
                </c:pt>
                <c:pt idx="2515">
                  <c:v>9.2260000000000009</c:v>
                </c:pt>
                <c:pt idx="2516">
                  <c:v>9.2740000000000009</c:v>
                </c:pt>
                <c:pt idx="2517">
                  <c:v>9.1370000000000005</c:v>
                </c:pt>
                <c:pt idx="2518">
                  <c:v>9.157</c:v>
                </c:pt>
                <c:pt idx="2519">
                  <c:v>9.4220000000000006</c:v>
                </c:pt>
                <c:pt idx="2520">
                  <c:v>9.4560000000000048</c:v>
                </c:pt>
                <c:pt idx="2521">
                  <c:v>9.0540000000000003</c:v>
                </c:pt>
                <c:pt idx="2522">
                  <c:v>9.1310000000000002</c:v>
                </c:pt>
                <c:pt idx="2523">
                  <c:v>9.3490000000000002</c:v>
                </c:pt>
                <c:pt idx="2524">
                  <c:v>9.1820000000000004</c:v>
                </c:pt>
                <c:pt idx="2525">
                  <c:v>9.2680000000000025</c:v>
                </c:pt>
                <c:pt idx="2526">
                  <c:v>9.02</c:v>
                </c:pt>
                <c:pt idx="2527">
                  <c:v>9.173</c:v>
                </c:pt>
                <c:pt idx="2528">
                  <c:v>9.1590000000000007</c:v>
                </c:pt>
                <c:pt idx="2529">
                  <c:v>9.3730000000000047</c:v>
                </c:pt>
                <c:pt idx="2530">
                  <c:v>9.2060000000000013</c:v>
                </c:pt>
                <c:pt idx="2531">
                  <c:v>9.4810000000000034</c:v>
                </c:pt>
                <c:pt idx="2532">
                  <c:v>9.2210000000000001</c:v>
                </c:pt>
                <c:pt idx="2533">
                  <c:v>9.266</c:v>
                </c:pt>
                <c:pt idx="2534">
                  <c:v>8.9530000000000047</c:v>
                </c:pt>
                <c:pt idx="2535">
                  <c:v>8.6830000000000016</c:v>
                </c:pt>
                <c:pt idx="2536">
                  <c:v>8.6950000000000003</c:v>
                </c:pt>
                <c:pt idx="2537">
                  <c:v>9.0400000000000009</c:v>
                </c:pt>
                <c:pt idx="2538">
                  <c:v>8.8500000000000068</c:v>
                </c:pt>
                <c:pt idx="2539">
                  <c:v>9.2910000000000004</c:v>
                </c:pt>
                <c:pt idx="2540">
                  <c:v>9.016</c:v>
                </c:pt>
                <c:pt idx="2541">
                  <c:v>8.5460000000000012</c:v>
                </c:pt>
                <c:pt idx="2542">
                  <c:v>8.6260000000000012</c:v>
                </c:pt>
                <c:pt idx="2543">
                  <c:v>8.7520000000000007</c:v>
                </c:pt>
                <c:pt idx="2544">
                  <c:v>8.9690000000000047</c:v>
                </c:pt>
                <c:pt idx="2545">
                  <c:v>8.7000000000000011</c:v>
                </c:pt>
                <c:pt idx="2546">
                  <c:v>9.3730000000000047</c:v>
                </c:pt>
                <c:pt idx="2547">
                  <c:v>8.7309999999999999</c:v>
                </c:pt>
                <c:pt idx="2548">
                  <c:v>8.8170000000000002</c:v>
                </c:pt>
                <c:pt idx="2549">
                  <c:v>9.0010000000000012</c:v>
                </c:pt>
                <c:pt idx="2550">
                  <c:v>8.9090000000000007</c:v>
                </c:pt>
                <c:pt idx="2551">
                  <c:v>8.4940000000000015</c:v>
                </c:pt>
                <c:pt idx="2552">
                  <c:v>8.7830000000000013</c:v>
                </c:pt>
                <c:pt idx="2553">
                  <c:v>8.6850000000000005</c:v>
                </c:pt>
                <c:pt idx="2554">
                  <c:v>8.8390000000000004</c:v>
                </c:pt>
                <c:pt idx="2555">
                  <c:v>8.532</c:v>
                </c:pt>
                <c:pt idx="2556">
                  <c:v>8.8590000000000266</c:v>
                </c:pt>
                <c:pt idx="2557">
                  <c:v>8.2349999999999994</c:v>
                </c:pt>
                <c:pt idx="2558">
                  <c:v>8.6130000000000013</c:v>
                </c:pt>
                <c:pt idx="2559">
                  <c:v>8.9310000000000009</c:v>
                </c:pt>
                <c:pt idx="2560">
                  <c:v>8.6189999999999998</c:v>
                </c:pt>
                <c:pt idx="2561">
                  <c:v>9.0030000000000001</c:v>
                </c:pt>
                <c:pt idx="2562">
                  <c:v>8.4560000000000048</c:v>
                </c:pt>
                <c:pt idx="2563">
                  <c:v>8.7330000000000005</c:v>
                </c:pt>
                <c:pt idx="2564">
                  <c:v>8.984</c:v>
                </c:pt>
                <c:pt idx="2565">
                  <c:v>9.1389999999999993</c:v>
                </c:pt>
                <c:pt idx="2566">
                  <c:v>8.9</c:v>
                </c:pt>
                <c:pt idx="2567">
                  <c:v>8.8970000000000002</c:v>
                </c:pt>
                <c:pt idx="2568">
                  <c:v>8.8860000000000028</c:v>
                </c:pt>
                <c:pt idx="2569">
                  <c:v>8.6770000000000014</c:v>
                </c:pt>
                <c:pt idx="2570">
                  <c:v>8.5360000000000014</c:v>
                </c:pt>
                <c:pt idx="2571">
                  <c:v>8.7900000000000009</c:v>
                </c:pt>
                <c:pt idx="2572">
                  <c:v>8.8030000000000008</c:v>
                </c:pt>
                <c:pt idx="2573">
                  <c:v>8.8010000000000002</c:v>
                </c:pt>
                <c:pt idx="2574">
                  <c:v>8.8250000000000028</c:v>
                </c:pt>
                <c:pt idx="2575">
                  <c:v>9.0090000000000003</c:v>
                </c:pt>
                <c:pt idx="2576">
                  <c:v>9.0290000000000017</c:v>
                </c:pt>
                <c:pt idx="2577">
                  <c:v>9.120000000000001</c:v>
                </c:pt>
                <c:pt idx="2578">
                  <c:v>8.3280000000000012</c:v>
                </c:pt>
                <c:pt idx="2579">
                  <c:v>8.8370000000000015</c:v>
                </c:pt>
                <c:pt idx="2580">
                  <c:v>8.838000000000001</c:v>
                </c:pt>
                <c:pt idx="2581">
                  <c:v>8.7070000000000007</c:v>
                </c:pt>
                <c:pt idx="2582">
                  <c:v>9.0130000000000035</c:v>
                </c:pt>
                <c:pt idx="2583">
                  <c:v>8.6289999999999996</c:v>
                </c:pt>
                <c:pt idx="2584">
                  <c:v>8.6230000000000011</c:v>
                </c:pt>
                <c:pt idx="2585">
                  <c:v>8.3590000000000266</c:v>
                </c:pt>
                <c:pt idx="2586">
                  <c:v>8.5580000000000016</c:v>
                </c:pt>
                <c:pt idx="2587">
                  <c:v>9.266</c:v>
                </c:pt>
                <c:pt idx="2588">
                  <c:v>8.6830000000000016</c:v>
                </c:pt>
                <c:pt idx="2589">
                  <c:v>8.9560000000000048</c:v>
                </c:pt>
                <c:pt idx="2590">
                  <c:v>9.5030000000000001</c:v>
                </c:pt>
                <c:pt idx="2591">
                  <c:v>9.5040000000000013</c:v>
                </c:pt>
                <c:pt idx="2592">
                  <c:v>8.93</c:v>
                </c:pt>
                <c:pt idx="2593">
                  <c:v>9.2119999999999997</c:v>
                </c:pt>
                <c:pt idx="2594">
                  <c:v>8.4090000000000007</c:v>
                </c:pt>
                <c:pt idx="2595">
                  <c:v>9.1640000000000015</c:v>
                </c:pt>
                <c:pt idx="2596">
                  <c:v>8.7249999999999996</c:v>
                </c:pt>
                <c:pt idx="2597">
                  <c:v>8.8460000000000001</c:v>
                </c:pt>
                <c:pt idx="2598">
                  <c:v>8.7580000000000009</c:v>
                </c:pt>
                <c:pt idx="2599">
                  <c:v>8.5990000000000002</c:v>
                </c:pt>
                <c:pt idx="2600">
                  <c:v>8.7940000000000005</c:v>
                </c:pt>
                <c:pt idx="2601">
                  <c:v>9.0240000000000009</c:v>
                </c:pt>
                <c:pt idx="2602">
                  <c:v>9.1760000000000002</c:v>
                </c:pt>
                <c:pt idx="2603">
                  <c:v>9.3170000000000002</c:v>
                </c:pt>
                <c:pt idx="2604">
                  <c:v>8.777000000000001</c:v>
                </c:pt>
                <c:pt idx="2605">
                  <c:v>8.4880000000000013</c:v>
                </c:pt>
                <c:pt idx="2606">
                  <c:v>8.891</c:v>
                </c:pt>
                <c:pt idx="2607">
                  <c:v>9.1330000000000009</c:v>
                </c:pt>
                <c:pt idx="2608">
                  <c:v>8.7940000000000005</c:v>
                </c:pt>
                <c:pt idx="2609">
                  <c:v>8.7889999999999997</c:v>
                </c:pt>
                <c:pt idx="2610">
                  <c:v>9.3090000000000028</c:v>
                </c:pt>
                <c:pt idx="2611">
                  <c:v>8.8930000000000007</c:v>
                </c:pt>
                <c:pt idx="2612">
                  <c:v>8.8590000000000266</c:v>
                </c:pt>
                <c:pt idx="2613">
                  <c:v>8.75</c:v>
                </c:pt>
                <c:pt idx="2614">
                  <c:v>8.8960000000000008</c:v>
                </c:pt>
                <c:pt idx="2615">
                  <c:v>8.6130000000000013</c:v>
                </c:pt>
                <c:pt idx="2616">
                  <c:v>8.6449999999999996</c:v>
                </c:pt>
                <c:pt idx="2617">
                  <c:v>8.8990000000000027</c:v>
                </c:pt>
                <c:pt idx="2618">
                  <c:v>8.734</c:v>
                </c:pt>
                <c:pt idx="2619">
                  <c:v>8.9530000000000047</c:v>
                </c:pt>
                <c:pt idx="2620">
                  <c:v>9.0720000000000027</c:v>
                </c:pt>
                <c:pt idx="2621">
                  <c:v>8.8790000000000067</c:v>
                </c:pt>
                <c:pt idx="2622">
                  <c:v>9.3390000000000004</c:v>
                </c:pt>
                <c:pt idx="2623">
                  <c:v>9.4360000000000035</c:v>
                </c:pt>
                <c:pt idx="2624">
                  <c:v>9.0530000000000008</c:v>
                </c:pt>
                <c:pt idx="2625">
                  <c:v>9.1060000000000034</c:v>
                </c:pt>
                <c:pt idx="2626">
                  <c:v>9.032</c:v>
                </c:pt>
                <c:pt idx="2627">
                  <c:v>9.0130000000000035</c:v>
                </c:pt>
                <c:pt idx="2628">
                  <c:v>8.9160000000000004</c:v>
                </c:pt>
                <c:pt idx="2629">
                  <c:v>9.0090000000000003</c:v>
                </c:pt>
                <c:pt idx="2630">
                  <c:v>8.9590000000000067</c:v>
                </c:pt>
                <c:pt idx="2631">
                  <c:v>8.9760000000000026</c:v>
                </c:pt>
                <c:pt idx="2632">
                  <c:v>9.0970000000000013</c:v>
                </c:pt>
                <c:pt idx="2633">
                  <c:v>9.2080000000000002</c:v>
                </c:pt>
                <c:pt idx="2634">
                  <c:v>9.1180000000000003</c:v>
                </c:pt>
                <c:pt idx="2635">
                  <c:v>9.2970000000000006</c:v>
                </c:pt>
                <c:pt idx="2636">
                  <c:v>9.0280000000000005</c:v>
                </c:pt>
                <c:pt idx="2637">
                  <c:v>8.9040000000000035</c:v>
                </c:pt>
                <c:pt idx="2638">
                  <c:v>9.4540000000000006</c:v>
                </c:pt>
                <c:pt idx="2639">
                  <c:v>8.9390000000000001</c:v>
                </c:pt>
                <c:pt idx="2640">
                  <c:v>9.104000000000001</c:v>
                </c:pt>
                <c:pt idx="2641">
                  <c:v>8.8420000000000005</c:v>
                </c:pt>
                <c:pt idx="2642">
                  <c:v>9.0920000000000005</c:v>
                </c:pt>
                <c:pt idx="2643">
                  <c:v>8.918000000000001</c:v>
                </c:pt>
                <c:pt idx="2644">
                  <c:v>8.7940000000000005</c:v>
                </c:pt>
                <c:pt idx="2645">
                  <c:v>9.0550000000000068</c:v>
                </c:pt>
                <c:pt idx="2646">
                  <c:v>8.641</c:v>
                </c:pt>
                <c:pt idx="2647">
                  <c:v>8.9960000000000004</c:v>
                </c:pt>
                <c:pt idx="2648">
                  <c:v>8.8180000000000014</c:v>
                </c:pt>
                <c:pt idx="2649">
                  <c:v>8.7409999999999997</c:v>
                </c:pt>
                <c:pt idx="2650">
                  <c:v>8.09</c:v>
                </c:pt>
                <c:pt idx="2651">
                  <c:v>8.3560000000000247</c:v>
                </c:pt>
                <c:pt idx="2652">
                  <c:v>8.4860000000000007</c:v>
                </c:pt>
                <c:pt idx="2653">
                  <c:v>8.64</c:v>
                </c:pt>
                <c:pt idx="2654">
                  <c:v>8.7230000000000008</c:v>
                </c:pt>
                <c:pt idx="2655">
                  <c:v>8.6530000000000005</c:v>
                </c:pt>
                <c:pt idx="2656">
                  <c:v>8.4450000000000003</c:v>
                </c:pt>
                <c:pt idx="2657">
                  <c:v>8.3730000000000047</c:v>
                </c:pt>
                <c:pt idx="2658">
                  <c:v>8.8070000000000004</c:v>
                </c:pt>
                <c:pt idx="2659">
                  <c:v>8.9790000000000028</c:v>
                </c:pt>
                <c:pt idx="2660">
                  <c:v>8.6580000000000013</c:v>
                </c:pt>
                <c:pt idx="2661">
                  <c:v>8.1910000000000025</c:v>
                </c:pt>
                <c:pt idx="2662">
                  <c:v>8.3220000000000027</c:v>
                </c:pt>
                <c:pt idx="2663">
                  <c:v>8.4600000000000026</c:v>
                </c:pt>
                <c:pt idx="2664">
                  <c:v>8.5440000000000005</c:v>
                </c:pt>
                <c:pt idx="2665">
                  <c:v>9.07</c:v>
                </c:pt>
                <c:pt idx="2666">
                  <c:v>8.3960000000000008</c:v>
                </c:pt>
                <c:pt idx="2667">
                  <c:v>9.4420000000000002</c:v>
                </c:pt>
                <c:pt idx="2668">
                  <c:v>8.9970000000000034</c:v>
                </c:pt>
                <c:pt idx="2669">
                  <c:v>8.6550000000000047</c:v>
                </c:pt>
                <c:pt idx="2670">
                  <c:v>8.4510000000000005</c:v>
                </c:pt>
                <c:pt idx="2671">
                  <c:v>8.8610000000000007</c:v>
                </c:pt>
                <c:pt idx="2672">
                  <c:v>8.6940000000000008</c:v>
                </c:pt>
                <c:pt idx="2673">
                  <c:v>8.8590000000000266</c:v>
                </c:pt>
                <c:pt idx="2674">
                  <c:v>8.69</c:v>
                </c:pt>
                <c:pt idx="2675">
                  <c:v>8.5970000000000013</c:v>
                </c:pt>
                <c:pt idx="2676">
                  <c:v>8.6770000000000014</c:v>
                </c:pt>
                <c:pt idx="2677">
                  <c:v>8.5090000000000003</c:v>
                </c:pt>
                <c:pt idx="2678">
                  <c:v>8.6950000000000003</c:v>
                </c:pt>
                <c:pt idx="2679">
                  <c:v>8.7970000000000006</c:v>
                </c:pt>
                <c:pt idx="2680">
                  <c:v>8.9050000000000047</c:v>
                </c:pt>
                <c:pt idx="2681">
                  <c:v>9.0740000000000016</c:v>
                </c:pt>
                <c:pt idx="2682">
                  <c:v>9.4480000000000004</c:v>
                </c:pt>
                <c:pt idx="2683">
                  <c:v>8.7070000000000007</c:v>
                </c:pt>
                <c:pt idx="2684">
                  <c:v>9.2469999999999999</c:v>
                </c:pt>
                <c:pt idx="2685">
                  <c:v>8.5340000000000025</c:v>
                </c:pt>
                <c:pt idx="2686">
                  <c:v>8.8080000000000016</c:v>
                </c:pt>
                <c:pt idx="2687">
                  <c:v>8.7360000000000024</c:v>
                </c:pt>
                <c:pt idx="2688">
                  <c:v>8.8140000000000001</c:v>
                </c:pt>
                <c:pt idx="2689">
                  <c:v>8.7420000000000009</c:v>
                </c:pt>
                <c:pt idx="2690">
                  <c:v>8.734</c:v>
                </c:pt>
                <c:pt idx="2691">
                  <c:v>9.3850000000000247</c:v>
                </c:pt>
                <c:pt idx="2692">
                  <c:v>9.1189999999999998</c:v>
                </c:pt>
                <c:pt idx="2693">
                  <c:v>9.0630000000000006</c:v>
                </c:pt>
                <c:pt idx="2694">
                  <c:v>8.6340000000000003</c:v>
                </c:pt>
                <c:pt idx="2695">
                  <c:v>8.9970000000000034</c:v>
                </c:pt>
                <c:pt idx="2696">
                  <c:v>8.6419999999999995</c:v>
                </c:pt>
                <c:pt idx="2697">
                  <c:v>8.9700000000000006</c:v>
                </c:pt>
                <c:pt idx="2698">
                  <c:v>9.0400000000000009</c:v>
                </c:pt>
                <c:pt idx="2699">
                  <c:v>8.9260000000000002</c:v>
                </c:pt>
                <c:pt idx="2700">
                  <c:v>9.0240000000000009</c:v>
                </c:pt>
                <c:pt idx="2701">
                  <c:v>8.92</c:v>
                </c:pt>
                <c:pt idx="2702">
                  <c:v>8.7210000000000001</c:v>
                </c:pt>
                <c:pt idx="2703">
                  <c:v>9.4210000000000012</c:v>
                </c:pt>
                <c:pt idx="2704">
                  <c:v>8.5640000000000001</c:v>
                </c:pt>
                <c:pt idx="2705">
                  <c:v>9.093</c:v>
                </c:pt>
                <c:pt idx="2706">
                  <c:v>9.2420000000000009</c:v>
                </c:pt>
                <c:pt idx="2707">
                  <c:v>8.7620000000000005</c:v>
                </c:pt>
                <c:pt idx="2708">
                  <c:v>8.734</c:v>
                </c:pt>
                <c:pt idx="2709">
                  <c:v>9.19</c:v>
                </c:pt>
                <c:pt idx="2710">
                  <c:v>8.7319999999999993</c:v>
                </c:pt>
                <c:pt idx="2711">
                  <c:v>9.08</c:v>
                </c:pt>
                <c:pt idx="2712">
                  <c:v>9.0010000000000012</c:v>
                </c:pt>
                <c:pt idx="2713">
                  <c:v>8.6720000000000006</c:v>
                </c:pt>
                <c:pt idx="2714">
                  <c:v>8.9060000000000006</c:v>
                </c:pt>
                <c:pt idx="2715">
                  <c:v>8.4120000000000008</c:v>
                </c:pt>
                <c:pt idx="2716">
                  <c:v>8.8520000000000767</c:v>
                </c:pt>
                <c:pt idx="2717">
                  <c:v>9.0690000000000008</c:v>
                </c:pt>
                <c:pt idx="2718">
                  <c:v>8.84</c:v>
                </c:pt>
                <c:pt idx="2719">
                  <c:v>8.918000000000001</c:v>
                </c:pt>
                <c:pt idx="2720">
                  <c:v>8.6850000000000005</c:v>
                </c:pt>
                <c:pt idx="2721">
                  <c:v>8.5530000000000008</c:v>
                </c:pt>
                <c:pt idx="2722">
                  <c:v>8.6370000000000005</c:v>
                </c:pt>
                <c:pt idx="2723">
                  <c:v>8.593</c:v>
                </c:pt>
                <c:pt idx="2724">
                  <c:v>8.9850000000000048</c:v>
                </c:pt>
                <c:pt idx="2725">
                  <c:v>9.0020000000000007</c:v>
                </c:pt>
                <c:pt idx="2726">
                  <c:v>8.7670000000000012</c:v>
                </c:pt>
                <c:pt idx="2727">
                  <c:v>8.6150000000000002</c:v>
                </c:pt>
                <c:pt idx="2728">
                  <c:v>8.9810000000000034</c:v>
                </c:pt>
                <c:pt idx="2729">
                  <c:v>8.7560000000000002</c:v>
                </c:pt>
                <c:pt idx="2730">
                  <c:v>9.0300000000000011</c:v>
                </c:pt>
                <c:pt idx="2731">
                  <c:v>8.84</c:v>
                </c:pt>
                <c:pt idx="2732">
                  <c:v>8.9670000000000005</c:v>
                </c:pt>
                <c:pt idx="2733">
                  <c:v>8.8650000000000748</c:v>
                </c:pt>
                <c:pt idx="2734">
                  <c:v>9.3150000000000048</c:v>
                </c:pt>
                <c:pt idx="2735">
                  <c:v>8.2680000000000025</c:v>
                </c:pt>
                <c:pt idx="2736">
                  <c:v>8.7680000000000025</c:v>
                </c:pt>
                <c:pt idx="2737">
                  <c:v>8.8960000000000008</c:v>
                </c:pt>
                <c:pt idx="2738">
                  <c:v>8.6640000000000015</c:v>
                </c:pt>
                <c:pt idx="2739">
                  <c:v>8.5710000000000015</c:v>
                </c:pt>
                <c:pt idx="2740">
                  <c:v>8.7260000000000009</c:v>
                </c:pt>
                <c:pt idx="2741">
                  <c:v>8.7520000000000007</c:v>
                </c:pt>
                <c:pt idx="2742">
                  <c:v>8.7010000000000005</c:v>
                </c:pt>
                <c:pt idx="2743">
                  <c:v>8.7640000000000011</c:v>
                </c:pt>
                <c:pt idx="2744">
                  <c:v>8.8120000000000047</c:v>
                </c:pt>
                <c:pt idx="2745">
                  <c:v>8.5470000000000006</c:v>
                </c:pt>
                <c:pt idx="2746">
                  <c:v>8.7360000000000024</c:v>
                </c:pt>
                <c:pt idx="2747">
                  <c:v>8.5990000000000002</c:v>
                </c:pt>
                <c:pt idx="2748">
                  <c:v>9.0440000000000005</c:v>
                </c:pt>
                <c:pt idx="2749">
                  <c:v>8.5580000000000016</c:v>
                </c:pt>
                <c:pt idx="2750">
                  <c:v>8.8700000000000028</c:v>
                </c:pt>
                <c:pt idx="2751">
                  <c:v>8.7810000000000006</c:v>
                </c:pt>
                <c:pt idx="2752">
                  <c:v>8.4160000000000004</c:v>
                </c:pt>
                <c:pt idx="2753">
                  <c:v>8.6840000000000011</c:v>
                </c:pt>
                <c:pt idx="2754">
                  <c:v>8.5290000000000017</c:v>
                </c:pt>
                <c:pt idx="2755">
                  <c:v>8.468</c:v>
                </c:pt>
                <c:pt idx="2756">
                  <c:v>9.0710000000000015</c:v>
                </c:pt>
                <c:pt idx="2757">
                  <c:v>8.7289999999999992</c:v>
                </c:pt>
                <c:pt idx="2758">
                  <c:v>8.6590000000000007</c:v>
                </c:pt>
                <c:pt idx="2759">
                  <c:v>8.7000000000000011</c:v>
                </c:pt>
                <c:pt idx="2760">
                  <c:v>8.9120000000000008</c:v>
                </c:pt>
                <c:pt idx="2761">
                  <c:v>8.9540000000000006</c:v>
                </c:pt>
                <c:pt idx="2762">
                  <c:v>8.8680000000000003</c:v>
                </c:pt>
                <c:pt idx="2763">
                  <c:v>8.6220000000000017</c:v>
                </c:pt>
                <c:pt idx="2764">
                  <c:v>8.5820000000000007</c:v>
                </c:pt>
                <c:pt idx="2765">
                  <c:v>8.8790000000000067</c:v>
                </c:pt>
                <c:pt idx="2766">
                  <c:v>8.8850000000000247</c:v>
                </c:pt>
                <c:pt idx="2767">
                  <c:v>8.4430000000000014</c:v>
                </c:pt>
                <c:pt idx="2768">
                  <c:v>8.423</c:v>
                </c:pt>
                <c:pt idx="2769">
                  <c:v>8.39</c:v>
                </c:pt>
                <c:pt idx="2770">
                  <c:v>8.8650000000000748</c:v>
                </c:pt>
                <c:pt idx="2771">
                  <c:v>8.81</c:v>
                </c:pt>
                <c:pt idx="2772">
                  <c:v>8.891</c:v>
                </c:pt>
                <c:pt idx="2773">
                  <c:v>8.7900000000000009</c:v>
                </c:pt>
                <c:pt idx="2774">
                  <c:v>9.2070000000000007</c:v>
                </c:pt>
                <c:pt idx="2775">
                  <c:v>8.713000000000001</c:v>
                </c:pt>
                <c:pt idx="2776">
                  <c:v>8.9540000000000006</c:v>
                </c:pt>
                <c:pt idx="2777">
                  <c:v>9.0020000000000007</c:v>
                </c:pt>
                <c:pt idx="2778">
                  <c:v>8.702</c:v>
                </c:pt>
                <c:pt idx="2779">
                  <c:v>8.7710000000000008</c:v>
                </c:pt>
                <c:pt idx="2780">
                  <c:v>8.7730000000000015</c:v>
                </c:pt>
                <c:pt idx="2781">
                  <c:v>9.0790000000000006</c:v>
                </c:pt>
                <c:pt idx="2782">
                  <c:v>8.4390000000000001</c:v>
                </c:pt>
                <c:pt idx="2783">
                  <c:v>8.7740000000000009</c:v>
                </c:pt>
                <c:pt idx="2784">
                  <c:v>8.6740000000000013</c:v>
                </c:pt>
                <c:pt idx="2785">
                  <c:v>8.8170000000000002</c:v>
                </c:pt>
                <c:pt idx="2786">
                  <c:v>8.4790000000000028</c:v>
                </c:pt>
                <c:pt idx="2787">
                  <c:v>8.7860000000000014</c:v>
                </c:pt>
                <c:pt idx="2788">
                  <c:v>8.8760000000000048</c:v>
                </c:pt>
                <c:pt idx="2789">
                  <c:v>9.0050000000000008</c:v>
                </c:pt>
                <c:pt idx="2790">
                  <c:v>8.6140000000000008</c:v>
                </c:pt>
                <c:pt idx="2791">
                  <c:v>8.76</c:v>
                </c:pt>
                <c:pt idx="2792">
                  <c:v>9.11</c:v>
                </c:pt>
                <c:pt idx="2793">
                  <c:v>8.8770000000000007</c:v>
                </c:pt>
                <c:pt idx="2794">
                  <c:v>8.7989999999999995</c:v>
                </c:pt>
                <c:pt idx="2795">
                  <c:v>8.604000000000001</c:v>
                </c:pt>
                <c:pt idx="2796">
                  <c:v>8.77</c:v>
                </c:pt>
                <c:pt idx="2797">
                  <c:v>8.3020000000000067</c:v>
                </c:pt>
                <c:pt idx="2798">
                  <c:v>9.2940000000000005</c:v>
                </c:pt>
                <c:pt idx="2799">
                  <c:v>8.76</c:v>
                </c:pt>
                <c:pt idx="2800">
                  <c:v>8.7540000000000013</c:v>
                </c:pt>
                <c:pt idx="2801">
                  <c:v>8.843</c:v>
                </c:pt>
                <c:pt idx="2802">
                  <c:v>8.5990000000000002</c:v>
                </c:pt>
                <c:pt idx="2803">
                  <c:v>8.8290000000000006</c:v>
                </c:pt>
                <c:pt idx="2804">
                  <c:v>8.5340000000000025</c:v>
                </c:pt>
                <c:pt idx="2805">
                  <c:v>8.6</c:v>
                </c:pt>
                <c:pt idx="2806">
                  <c:v>8.8560000000000247</c:v>
                </c:pt>
                <c:pt idx="2807">
                  <c:v>8.7000000000000011</c:v>
                </c:pt>
                <c:pt idx="2808">
                  <c:v>8.3340000000000014</c:v>
                </c:pt>
                <c:pt idx="2809">
                  <c:v>8.1690000000000005</c:v>
                </c:pt>
                <c:pt idx="2810">
                  <c:v>8.8720000000000248</c:v>
                </c:pt>
                <c:pt idx="2811">
                  <c:v>8.8500000000000068</c:v>
                </c:pt>
                <c:pt idx="2812">
                  <c:v>8.8620000000000267</c:v>
                </c:pt>
                <c:pt idx="2813">
                  <c:v>8.8210000000000015</c:v>
                </c:pt>
                <c:pt idx="2814">
                  <c:v>9.093</c:v>
                </c:pt>
                <c:pt idx="2815">
                  <c:v>9.2630000000000035</c:v>
                </c:pt>
                <c:pt idx="2816">
                  <c:v>9.15</c:v>
                </c:pt>
                <c:pt idx="2817">
                  <c:v>8.588000000000001</c:v>
                </c:pt>
                <c:pt idx="2818">
                  <c:v>9.06</c:v>
                </c:pt>
                <c:pt idx="2819">
                  <c:v>8.7860000000000014</c:v>
                </c:pt>
                <c:pt idx="2820">
                  <c:v>8.3950000000000067</c:v>
                </c:pt>
                <c:pt idx="2821">
                  <c:v>8.8830000000000027</c:v>
                </c:pt>
                <c:pt idx="2822">
                  <c:v>8.3920000000000048</c:v>
                </c:pt>
                <c:pt idx="2823">
                  <c:v>8.8000000000000007</c:v>
                </c:pt>
                <c:pt idx="2824">
                  <c:v>8.4830000000000005</c:v>
                </c:pt>
                <c:pt idx="2825">
                  <c:v>9.027000000000001</c:v>
                </c:pt>
                <c:pt idx="2826">
                  <c:v>8.8680000000000003</c:v>
                </c:pt>
                <c:pt idx="2827">
                  <c:v>8.7360000000000024</c:v>
                </c:pt>
                <c:pt idx="2828">
                  <c:v>8.4420000000000002</c:v>
                </c:pt>
                <c:pt idx="2829">
                  <c:v>8.4090000000000007</c:v>
                </c:pt>
                <c:pt idx="2830">
                  <c:v>8.9190000000000005</c:v>
                </c:pt>
                <c:pt idx="2831">
                  <c:v>8.718</c:v>
                </c:pt>
                <c:pt idx="2832">
                  <c:v>8.6470000000000002</c:v>
                </c:pt>
                <c:pt idx="2833">
                  <c:v>7.9950000000000001</c:v>
                </c:pt>
                <c:pt idx="2834">
                  <c:v>8.4860000000000007</c:v>
                </c:pt>
                <c:pt idx="2835">
                  <c:v>8.4580000000000002</c:v>
                </c:pt>
                <c:pt idx="2836">
                  <c:v>9.0810000000000013</c:v>
                </c:pt>
                <c:pt idx="2837">
                  <c:v>8.6110000000000024</c:v>
                </c:pt>
                <c:pt idx="2838">
                  <c:v>8.6180000000000003</c:v>
                </c:pt>
                <c:pt idx="2839">
                  <c:v>8.4550000000000267</c:v>
                </c:pt>
                <c:pt idx="2840">
                  <c:v>8.5500000000000007</c:v>
                </c:pt>
                <c:pt idx="2841">
                  <c:v>8.8420000000000005</c:v>
                </c:pt>
                <c:pt idx="2842">
                  <c:v>8.06</c:v>
                </c:pt>
                <c:pt idx="2843">
                  <c:v>7.8599999999999985</c:v>
                </c:pt>
                <c:pt idx="2844">
                  <c:v>8.1260000000000012</c:v>
                </c:pt>
                <c:pt idx="2845">
                  <c:v>7.73</c:v>
                </c:pt>
                <c:pt idx="2846">
                  <c:v>7.7690000000000001</c:v>
                </c:pt>
                <c:pt idx="2847">
                  <c:v>8.1050000000000004</c:v>
                </c:pt>
                <c:pt idx="2848">
                  <c:v>8.0360000000000014</c:v>
                </c:pt>
                <c:pt idx="2849">
                  <c:v>8.0350000000000001</c:v>
                </c:pt>
                <c:pt idx="2850">
                  <c:v>7.7779999999999996</c:v>
                </c:pt>
                <c:pt idx="2851">
                  <c:v>8.0489999999999995</c:v>
                </c:pt>
                <c:pt idx="2852">
                  <c:v>7.7160000000000002</c:v>
                </c:pt>
                <c:pt idx="2853">
                  <c:v>7.7560000000000002</c:v>
                </c:pt>
                <c:pt idx="2854">
                  <c:v>8.2900000000000009</c:v>
                </c:pt>
                <c:pt idx="2855">
                  <c:v>7.57</c:v>
                </c:pt>
                <c:pt idx="2856">
                  <c:v>8.4270000000000014</c:v>
                </c:pt>
                <c:pt idx="2857">
                  <c:v>7.8549999999999756</c:v>
                </c:pt>
                <c:pt idx="2858">
                  <c:v>7.8649999999999745</c:v>
                </c:pt>
                <c:pt idx="2859">
                  <c:v>7.7539999999999996</c:v>
                </c:pt>
                <c:pt idx="2860">
                  <c:v>7.6079999999999846</c:v>
                </c:pt>
                <c:pt idx="2861">
                  <c:v>7.9340000000000002</c:v>
                </c:pt>
                <c:pt idx="2862">
                  <c:v>7.9160000000000004</c:v>
                </c:pt>
                <c:pt idx="2863">
                  <c:v>7.6589999999999945</c:v>
                </c:pt>
                <c:pt idx="2864">
                  <c:v>8.043000000000001</c:v>
                </c:pt>
                <c:pt idx="2865">
                  <c:v>7.8419999999999996</c:v>
                </c:pt>
                <c:pt idx="2866">
                  <c:v>7.8019999999999996</c:v>
                </c:pt>
                <c:pt idx="2867">
                  <c:v>7.7869999999999999</c:v>
                </c:pt>
                <c:pt idx="2868">
                  <c:v>7.7839999999999998</c:v>
                </c:pt>
                <c:pt idx="2869">
                  <c:v>8.2670000000000012</c:v>
                </c:pt>
                <c:pt idx="2870">
                  <c:v>8.0040000000000013</c:v>
                </c:pt>
                <c:pt idx="2871">
                  <c:v>7.9530000000000003</c:v>
                </c:pt>
                <c:pt idx="2872">
                  <c:v>7.85</c:v>
                </c:pt>
                <c:pt idx="2873">
                  <c:v>7.3169999999999975</c:v>
                </c:pt>
                <c:pt idx="2874">
                  <c:v>7.5060000000000002</c:v>
                </c:pt>
                <c:pt idx="2875">
                  <c:v>7.8209999999999855</c:v>
                </c:pt>
                <c:pt idx="2876">
                  <c:v>6.9630000000000001</c:v>
                </c:pt>
                <c:pt idx="2877">
                  <c:v>6.7009999999999996</c:v>
                </c:pt>
                <c:pt idx="2878">
                  <c:v>7.6639999999999855</c:v>
                </c:pt>
                <c:pt idx="2879">
                  <c:v>7.5649999999999755</c:v>
                </c:pt>
                <c:pt idx="2880">
                  <c:v>7.4639999999999995</c:v>
                </c:pt>
                <c:pt idx="2881">
                  <c:v>7.9969999999999999</c:v>
                </c:pt>
                <c:pt idx="2882">
                  <c:v>7.18</c:v>
                </c:pt>
                <c:pt idx="2883">
                  <c:v>7.9809999999999999</c:v>
                </c:pt>
                <c:pt idx="2884">
                  <c:v>7.7779999999999996</c:v>
                </c:pt>
                <c:pt idx="2885">
                  <c:v>7.53</c:v>
                </c:pt>
                <c:pt idx="2886">
                  <c:v>7.7729999999999997</c:v>
                </c:pt>
                <c:pt idx="2887">
                  <c:v>7.8769999999999998</c:v>
                </c:pt>
                <c:pt idx="2888">
                  <c:v>7.6369999999999996</c:v>
                </c:pt>
                <c:pt idx="2889">
                  <c:v>7.5969999999999995</c:v>
                </c:pt>
                <c:pt idx="2890">
                  <c:v>7.6169999999999956</c:v>
                </c:pt>
                <c:pt idx="2891">
                  <c:v>7.9409999999999998</c:v>
                </c:pt>
                <c:pt idx="2892">
                  <c:v>8.4430000000000014</c:v>
                </c:pt>
                <c:pt idx="2893">
                  <c:v>7.4550000000000001</c:v>
                </c:pt>
                <c:pt idx="2894">
                  <c:v>7.7949999999999955</c:v>
                </c:pt>
                <c:pt idx="2895">
                  <c:v>7.94</c:v>
                </c:pt>
                <c:pt idx="2896">
                  <c:v>8.1620000000000008</c:v>
                </c:pt>
                <c:pt idx="2897">
                  <c:v>7.7430000000000003</c:v>
                </c:pt>
                <c:pt idx="2898">
                  <c:v>7.5019999999999998</c:v>
                </c:pt>
                <c:pt idx="2899">
                  <c:v>8.1080000000000005</c:v>
                </c:pt>
                <c:pt idx="2900">
                  <c:v>8.1180000000000003</c:v>
                </c:pt>
                <c:pt idx="2901">
                  <c:v>7.8229999999999755</c:v>
                </c:pt>
                <c:pt idx="2902">
                  <c:v>8.0820000000000007</c:v>
                </c:pt>
                <c:pt idx="2903">
                  <c:v>7.8039999999999985</c:v>
                </c:pt>
                <c:pt idx="2904">
                  <c:v>8.277000000000001</c:v>
                </c:pt>
                <c:pt idx="2905">
                  <c:v>8.2889999999999997</c:v>
                </c:pt>
                <c:pt idx="2906">
                  <c:v>8.141</c:v>
                </c:pt>
                <c:pt idx="2907">
                  <c:v>7.8369999999999997</c:v>
                </c:pt>
                <c:pt idx="2908">
                  <c:v>8.277000000000001</c:v>
                </c:pt>
                <c:pt idx="2909">
                  <c:v>7.7590000000000003</c:v>
                </c:pt>
                <c:pt idx="2910">
                  <c:v>8.0830000000000002</c:v>
                </c:pt>
                <c:pt idx="2911">
                  <c:v>7.75</c:v>
                </c:pt>
                <c:pt idx="2912">
                  <c:v>7.048</c:v>
                </c:pt>
                <c:pt idx="2913">
                  <c:v>7.9340000000000002</c:v>
                </c:pt>
                <c:pt idx="2914">
                  <c:v>7.3619999999999965</c:v>
                </c:pt>
                <c:pt idx="2915">
                  <c:v>7.4850000000000003</c:v>
                </c:pt>
                <c:pt idx="2916">
                  <c:v>7.6669999999999945</c:v>
                </c:pt>
                <c:pt idx="2917">
                  <c:v>8.2080000000000002</c:v>
                </c:pt>
                <c:pt idx="2918">
                  <c:v>8.2260000000000009</c:v>
                </c:pt>
                <c:pt idx="2919">
                  <c:v>8.3180000000000014</c:v>
                </c:pt>
                <c:pt idx="2920">
                  <c:v>8.1489999999999991</c:v>
                </c:pt>
                <c:pt idx="2921">
                  <c:v>8.266</c:v>
                </c:pt>
                <c:pt idx="2922">
                  <c:v>8.4610000000000003</c:v>
                </c:pt>
                <c:pt idx="2923">
                  <c:v>8.1289999999999996</c:v>
                </c:pt>
                <c:pt idx="2924">
                  <c:v>8.01</c:v>
                </c:pt>
                <c:pt idx="2925">
                  <c:v>8.1550000000000047</c:v>
                </c:pt>
                <c:pt idx="2926">
                  <c:v>8.3010000000000002</c:v>
                </c:pt>
                <c:pt idx="2927">
                  <c:v>8.104000000000001</c:v>
                </c:pt>
                <c:pt idx="2928">
                  <c:v>7.5539999999999985</c:v>
                </c:pt>
                <c:pt idx="2929">
                  <c:v>7.4829999999999997</c:v>
                </c:pt>
                <c:pt idx="2930">
                  <c:v>8.2489999999999988</c:v>
                </c:pt>
                <c:pt idx="2931">
                  <c:v>8.0070000000000014</c:v>
                </c:pt>
                <c:pt idx="2932">
                  <c:v>7.7969999999999997</c:v>
                </c:pt>
                <c:pt idx="2933">
                  <c:v>7.6629999999999745</c:v>
                </c:pt>
                <c:pt idx="2934">
                  <c:v>7.96</c:v>
                </c:pt>
                <c:pt idx="2935">
                  <c:v>7.6639999999999855</c:v>
                </c:pt>
                <c:pt idx="2936">
                  <c:v>7.6869999999999985</c:v>
                </c:pt>
                <c:pt idx="2937">
                  <c:v>7.7430000000000003</c:v>
                </c:pt>
                <c:pt idx="2938">
                  <c:v>7.7229999999999945</c:v>
                </c:pt>
                <c:pt idx="2939">
                  <c:v>7.9429999999999996</c:v>
                </c:pt>
                <c:pt idx="2940">
                  <c:v>7.9580000000000002</c:v>
                </c:pt>
                <c:pt idx="2941">
                  <c:v>8.2510000000000012</c:v>
                </c:pt>
                <c:pt idx="2942">
                  <c:v>8.1520000000000028</c:v>
                </c:pt>
                <c:pt idx="2943">
                  <c:v>7.92</c:v>
                </c:pt>
                <c:pt idx="2944">
                  <c:v>7.9320000000000004</c:v>
                </c:pt>
                <c:pt idx="2945">
                  <c:v>7.9359999999999999</c:v>
                </c:pt>
                <c:pt idx="2946">
                  <c:v>7.452</c:v>
                </c:pt>
                <c:pt idx="2947">
                  <c:v>7.375</c:v>
                </c:pt>
                <c:pt idx="2948">
                  <c:v>7.9029999999999996</c:v>
                </c:pt>
                <c:pt idx="2949">
                  <c:v>7.766</c:v>
                </c:pt>
                <c:pt idx="2950">
                  <c:v>7.7779999999999996</c:v>
                </c:pt>
                <c:pt idx="2951">
                  <c:v>7.4569999999999999</c:v>
                </c:pt>
                <c:pt idx="2952">
                  <c:v>7.4180000000000001</c:v>
                </c:pt>
                <c:pt idx="2953">
                  <c:v>7.742</c:v>
                </c:pt>
                <c:pt idx="2954">
                  <c:v>7.9669999999999996</c:v>
                </c:pt>
                <c:pt idx="2955">
                  <c:v>7.8629999999999765</c:v>
                </c:pt>
                <c:pt idx="2956">
                  <c:v>8.3770000000000007</c:v>
                </c:pt>
                <c:pt idx="2957">
                  <c:v>7.89</c:v>
                </c:pt>
                <c:pt idx="2958">
                  <c:v>7.5339999999999998</c:v>
                </c:pt>
                <c:pt idx="2959">
                  <c:v>8.1379999999999999</c:v>
                </c:pt>
                <c:pt idx="2960">
                  <c:v>7.9870000000000001</c:v>
                </c:pt>
                <c:pt idx="2961">
                  <c:v>8.277000000000001</c:v>
                </c:pt>
                <c:pt idx="2962">
                  <c:v>7.6499999999999995</c:v>
                </c:pt>
                <c:pt idx="2963">
                  <c:v>7.8659999999999846</c:v>
                </c:pt>
                <c:pt idx="2964">
                  <c:v>7.6310000000000002</c:v>
                </c:pt>
                <c:pt idx="2965">
                  <c:v>7.6169999999999956</c:v>
                </c:pt>
                <c:pt idx="2966">
                  <c:v>7.8079999999999945</c:v>
                </c:pt>
                <c:pt idx="2967">
                  <c:v>7.2370000000000001</c:v>
                </c:pt>
                <c:pt idx="2968">
                  <c:v>7.8669999999999956</c:v>
                </c:pt>
                <c:pt idx="2969">
                  <c:v>7.8839999999999995</c:v>
                </c:pt>
                <c:pt idx="2970">
                  <c:v>7.6249999999999645</c:v>
                </c:pt>
                <c:pt idx="2971">
                  <c:v>7.6659999999999755</c:v>
                </c:pt>
                <c:pt idx="2972">
                  <c:v>8.02</c:v>
                </c:pt>
                <c:pt idx="2973">
                  <c:v>7.4770000000000003</c:v>
                </c:pt>
                <c:pt idx="2974">
                  <c:v>7.5389999999999997</c:v>
                </c:pt>
                <c:pt idx="2975">
                  <c:v>7.7089999999999996</c:v>
                </c:pt>
                <c:pt idx="2976">
                  <c:v>7.3849999999999945</c:v>
                </c:pt>
                <c:pt idx="2977">
                  <c:v>7.4930000000000003</c:v>
                </c:pt>
                <c:pt idx="2978">
                  <c:v>7.7320000000000002</c:v>
                </c:pt>
                <c:pt idx="2979">
                  <c:v>7.8639999999999946</c:v>
                </c:pt>
                <c:pt idx="2980">
                  <c:v>8.2309999999999999</c:v>
                </c:pt>
                <c:pt idx="2981">
                  <c:v>8.1610000000000014</c:v>
                </c:pt>
                <c:pt idx="2982">
                  <c:v>7.6219999999999946</c:v>
                </c:pt>
                <c:pt idx="2983">
                  <c:v>8.2720000000000002</c:v>
                </c:pt>
                <c:pt idx="2984">
                  <c:v>7.6549999999999745</c:v>
                </c:pt>
                <c:pt idx="2985">
                  <c:v>7.6669999999999945</c:v>
                </c:pt>
                <c:pt idx="2986">
                  <c:v>7.2839999999999998</c:v>
                </c:pt>
                <c:pt idx="2987">
                  <c:v>7.6559999999999855</c:v>
                </c:pt>
                <c:pt idx="2988">
                  <c:v>7.4059999999999997</c:v>
                </c:pt>
                <c:pt idx="2989">
                  <c:v>7.8939999999999975</c:v>
                </c:pt>
                <c:pt idx="2990">
                  <c:v>7.5350000000000001</c:v>
                </c:pt>
                <c:pt idx="2991">
                  <c:v>7.6209999999999845</c:v>
                </c:pt>
                <c:pt idx="2992">
                  <c:v>7.6669999999999945</c:v>
                </c:pt>
                <c:pt idx="2993">
                  <c:v>7.2229999999999945</c:v>
                </c:pt>
                <c:pt idx="2994">
                  <c:v>7.2469999999999999</c:v>
                </c:pt>
                <c:pt idx="2995">
                  <c:v>7.6760000000000002</c:v>
                </c:pt>
                <c:pt idx="2996">
                  <c:v>7.7729999999999997</c:v>
                </c:pt>
                <c:pt idx="2997">
                  <c:v>7.4569999999999999</c:v>
                </c:pt>
                <c:pt idx="2998">
                  <c:v>7.899</c:v>
                </c:pt>
                <c:pt idx="2999">
                  <c:v>7.8949999999999845</c:v>
                </c:pt>
                <c:pt idx="3000">
                  <c:v>7.7619999999999996</c:v>
                </c:pt>
                <c:pt idx="3001">
                  <c:v>7.4429999999999996</c:v>
                </c:pt>
                <c:pt idx="3002">
                  <c:v>7.1890000000000001</c:v>
                </c:pt>
                <c:pt idx="3003">
                  <c:v>7.6609999999999845</c:v>
                </c:pt>
                <c:pt idx="3004">
                  <c:v>7.5730000000000004</c:v>
                </c:pt>
                <c:pt idx="3005">
                  <c:v>7.7080000000000002</c:v>
                </c:pt>
                <c:pt idx="3006">
                  <c:v>6.9509999999999996</c:v>
                </c:pt>
                <c:pt idx="3007">
                  <c:v>7.8710000000000004</c:v>
                </c:pt>
                <c:pt idx="3008">
                  <c:v>8.1550000000000047</c:v>
                </c:pt>
                <c:pt idx="3009">
                  <c:v>7.548</c:v>
                </c:pt>
                <c:pt idx="3010">
                  <c:v>7.1939999999999955</c:v>
                </c:pt>
                <c:pt idx="3011">
                  <c:v>7.3330000000000002</c:v>
                </c:pt>
                <c:pt idx="3012">
                  <c:v>7.492</c:v>
                </c:pt>
                <c:pt idx="3013">
                  <c:v>7.7930000000000001</c:v>
                </c:pt>
                <c:pt idx="3014">
                  <c:v>7.3659999999999846</c:v>
                </c:pt>
                <c:pt idx="3015">
                  <c:v>7.8410000000000002</c:v>
                </c:pt>
                <c:pt idx="3016">
                  <c:v>7.5149999999999855</c:v>
                </c:pt>
                <c:pt idx="3017">
                  <c:v>7.6609999999999845</c:v>
                </c:pt>
                <c:pt idx="3018">
                  <c:v>7.4300000000000024</c:v>
                </c:pt>
                <c:pt idx="3019">
                  <c:v>7.5389999999999997</c:v>
                </c:pt>
                <c:pt idx="3020">
                  <c:v>7.45</c:v>
                </c:pt>
                <c:pt idx="3021">
                  <c:v>7.7110000000000003</c:v>
                </c:pt>
                <c:pt idx="3022">
                  <c:v>7.5629999999999855</c:v>
                </c:pt>
                <c:pt idx="3023">
                  <c:v>7.8319999999999999</c:v>
                </c:pt>
                <c:pt idx="3024">
                  <c:v>7.9409999999999998</c:v>
                </c:pt>
                <c:pt idx="3025">
                  <c:v>7.1629999999999745</c:v>
                </c:pt>
                <c:pt idx="3026">
                  <c:v>7.4029999999999996</c:v>
                </c:pt>
                <c:pt idx="3027">
                  <c:v>7.6519999999999975</c:v>
                </c:pt>
                <c:pt idx="3028">
                  <c:v>7.5949999999999855</c:v>
                </c:pt>
                <c:pt idx="3029">
                  <c:v>7.4829999999999997</c:v>
                </c:pt>
                <c:pt idx="3030">
                  <c:v>7.782</c:v>
                </c:pt>
                <c:pt idx="3031">
                  <c:v>7.5350000000000001</c:v>
                </c:pt>
                <c:pt idx="3032">
                  <c:v>7.8279999999999745</c:v>
                </c:pt>
                <c:pt idx="3033">
                  <c:v>7.46</c:v>
                </c:pt>
                <c:pt idx="3034">
                  <c:v>7.0609999999999955</c:v>
                </c:pt>
                <c:pt idx="3035">
                  <c:v>7.9329999999999998</c:v>
                </c:pt>
                <c:pt idx="3036">
                  <c:v>7.4219999999999997</c:v>
                </c:pt>
                <c:pt idx="3037">
                  <c:v>7.5510000000000002</c:v>
                </c:pt>
                <c:pt idx="3038">
                  <c:v>7.7759999999999998</c:v>
                </c:pt>
                <c:pt idx="3039">
                  <c:v>7.3090000000000002</c:v>
                </c:pt>
                <c:pt idx="3040">
                  <c:v>7.41</c:v>
                </c:pt>
                <c:pt idx="3041">
                  <c:v>7.0939999999999985</c:v>
                </c:pt>
                <c:pt idx="3042">
                  <c:v>7.234</c:v>
                </c:pt>
                <c:pt idx="3043">
                  <c:v>7.6169999999999956</c:v>
                </c:pt>
                <c:pt idx="3044">
                  <c:v>6.8129999999999855</c:v>
                </c:pt>
                <c:pt idx="3045">
                  <c:v>7.2510000000000003</c:v>
                </c:pt>
                <c:pt idx="3046">
                  <c:v>6.6790000000000003</c:v>
                </c:pt>
                <c:pt idx="3047">
                  <c:v>7.0389999999999997</c:v>
                </c:pt>
                <c:pt idx="3048">
                  <c:v>6.9660000000000002</c:v>
                </c:pt>
                <c:pt idx="3049">
                  <c:v>7.0090000000000003</c:v>
                </c:pt>
                <c:pt idx="3050">
                  <c:v>6.9169999999999998</c:v>
                </c:pt>
                <c:pt idx="3051">
                  <c:v>7.1229999999999745</c:v>
                </c:pt>
                <c:pt idx="3052">
                  <c:v>7.0860000000000003</c:v>
                </c:pt>
                <c:pt idx="3053">
                  <c:v>7.2729999999999997</c:v>
                </c:pt>
                <c:pt idx="3054">
                  <c:v>6.98</c:v>
                </c:pt>
                <c:pt idx="3055">
                  <c:v>6.9560000000000004</c:v>
                </c:pt>
                <c:pt idx="3056">
                  <c:v>7.2709999999999999</c:v>
                </c:pt>
                <c:pt idx="3057">
                  <c:v>6.7160000000000002</c:v>
                </c:pt>
                <c:pt idx="3058">
                  <c:v>6.63</c:v>
                </c:pt>
                <c:pt idx="3059">
                  <c:v>6.6539999999999955</c:v>
                </c:pt>
                <c:pt idx="3060">
                  <c:v>7.3330000000000002</c:v>
                </c:pt>
                <c:pt idx="3061">
                  <c:v>6.5549999999999855</c:v>
                </c:pt>
                <c:pt idx="3062">
                  <c:v>6.9139999999999997</c:v>
                </c:pt>
                <c:pt idx="3063">
                  <c:v>6.4700000000000024</c:v>
                </c:pt>
                <c:pt idx="3064">
                  <c:v>6.4039999999999999</c:v>
                </c:pt>
                <c:pt idx="3065">
                  <c:v>6.8449999999999855</c:v>
                </c:pt>
                <c:pt idx="3066">
                  <c:v>6.6760000000000002</c:v>
                </c:pt>
                <c:pt idx="3067">
                  <c:v>6.6119999999999965</c:v>
                </c:pt>
                <c:pt idx="3068">
                  <c:v>6.3239999999999945</c:v>
                </c:pt>
                <c:pt idx="3069">
                  <c:v>6.4649999999999945</c:v>
                </c:pt>
                <c:pt idx="3070">
                  <c:v>6.95</c:v>
                </c:pt>
                <c:pt idx="3071">
                  <c:v>6.9379999999999997</c:v>
                </c:pt>
                <c:pt idx="3072">
                  <c:v>6.2649999999999855</c:v>
                </c:pt>
                <c:pt idx="3073">
                  <c:v>6.8689999999999856</c:v>
                </c:pt>
                <c:pt idx="3074">
                  <c:v>6.3569999999999975</c:v>
                </c:pt>
                <c:pt idx="3075">
                  <c:v>7.0209999999999955</c:v>
                </c:pt>
                <c:pt idx="3076">
                  <c:v>6.766</c:v>
                </c:pt>
                <c:pt idx="3077">
                  <c:v>6.6509999999999945</c:v>
                </c:pt>
                <c:pt idx="3078">
                  <c:v>6.52</c:v>
                </c:pt>
                <c:pt idx="3079">
                  <c:v>6.6269999999999945</c:v>
                </c:pt>
                <c:pt idx="3080">
                  <c:v>6.2279999999999855</c:v>
                </c:pt>
                <c:pt idx="3081">
                  <c:v>6.7409999999999997</c:v>
                </c:pt>
                <c:pt idx="3082">
                  <c:v>6.52</c:v>
                </c:pt>
                <c:pt idx="3083">
                  <c:v>7.032</c:v>
                </c:pt>
                <c:pt idx="3084">
                  <c:v>6.6649999999999645</c:v>
                </c:pt>
                <c:pt idx="3085">
                  <c:v>6.3239999999999945</c:v>
                </c:pt>
                <c:pt idx="3086">
                  <c:v>6.9580000000000002</c:v>
                </c:pt>
                <c:pt idx="3087">
                  <c:v>6.5309999999999997</c:v>
                </c:pt>
                <c:pt idx="3088">
                  <c:v>6.5</c:v>
                </c:pt>
                <c:pt idx="3089">
                  <c:v>6.9960000000000004</c:v>
                </c:pt>
                <c:pt idx="3090">
                  <c:v>6.7190000000000003</c:v>
                </c:pt>
                <c:pt idx="3091">
                  <c:v>6.6029999999999855</c:v>
                </c:pt>
                <c:pt idx="3092">
                  <c:v>6.7439999999999998</c:v>
                </c:pt>
                <c:pt idx="3093">
                  <c:v>6.3259999999999845</c:v>
                </c:pt>
                <c:pt idx="3094">
                  <c:v>6.6479999999999855</c:v>
                </c:pt>
                <c:pt idx="3095">
                  <c:v>7.0569999999999995</c:v>
                </c:pt>
                <c:pt idx="3096">
                  <c:v>6.3609999999999856</c:v>
                </c:pt>
                <c:pt idx="3097">
                  <c:v>6.7039999999999997</c:v>
                </c:pt>
                <c:pt idx="3098">
                  <c:v>6.8710000000000004</c:v>
                </c:pt>
                <c:pt idx="3099">
                  <c:v>6.415</c:v>
                </c:pt>
                <c:pt idx="3100">
                  <c:v>6.702</c:v>
                </c:pt>
                <c:pt idx="3101">
                  <c:v>6.0469999999999997</c:v>
                </c:pt>
                <c:pt idx="3102">
                  <c:v>6.7919999999999998</c:v>
                </c:pt>
                <c:pt idx="3103">
                  <c:v>6.4560000000000004</c:v>
                </c:pt>
                <c:pt idx="3104">
                  <c:v>6.5149999999999855</c:v>
                </c:pt>
                <c:pt idx="3105">
                  <c:v>6.3939999999999975</c:v>
                </c:pt>
                <c:pt idx="3106">
                  <c:v>6.71</c:v>
                </c:pt>
                <c:pt idx="3107">
                  <c:v>6.9119999999999999</c:v>
                </c:pt>
                <c:pt idx="3108">
                  <c:v>7.0190000000000001</c:v>
                </c:pt>
                <c:pt idx="3109">
                  <c:v>6.5369999999999999</c:v>
                </c:pt>
                <c:pt idx="3110">
                  <c:v>6.548</c:v>
                </c:pt>
                <c:pt idx="3111">
                  <c:v>7.0439999999999996</c:v>
                </c:pt>
                <c:pt idx="3112">
                  <c:v>6.6269999999999945</c:v>
                </c:pt>
                <c:pt idx="3113">
                  <c:v>6.4119999999999999</c:v>
                </c:pt>
                <c:pt idx="3114">
                  <c:v>5.99</c:v>
                </c:pt>
                <c:pt idx="3115">
                  <c:v>6.3619999999999965</c:v>
                </c:pt>
                <c:pt idx="3116">
                  <c:v>6.4809999999999999</c:v>
                </c:pt>
                <c:pt idx="3117">
                  <c:v>6.3310000000000004</c:v>
                </c:pt>
                <c:pt idx="3118">
                  <c:v>6.2750000000000004</c:v>
                </c:pt>
                <c:pt idx="3119">
                  <c:v>6.4489999999999998</c:v>
                </c:pt>
                <c:pt idx="3120">
                  <c:v>6.4740000000000002</c:v>
                </c:pt>
                <c:pt idx="3121">
                  <c:v>6.1249999999999645</c:v>
                </c:pt>
                <c:pt idx="3122">
                  <c:v>6.2350000000000003</c:v>
                </c:pt>
                <c:pt idx="3123">
                  <c:v>6.7370000000000001</c:v>
                </c:pt>
                <c:pt idx="3124">
                  <c:v>6.5389999999999997</c:v>
                </c:pt>
                <c:pt idx="3125">
                  <c:v>6.1219999999999946</c:v>
                </c:pt>
                <c:pt idx="3126">
                  <c:v>6.3039999999999985</c:v>
                </c:pt>
                <c:pt idx="3127">
                  <c:v>6.319</c:v>
                </c:pt>
                <c:pt idx="3128">
                  <c:v>6.2510000000000003</c:v>
                </c:pt>
                <c:pt idx="3129">
                  <c:v>6.3339999999999996</c:v>
                </c:pt>
                <c:pt idx="3130">
                  <c:v>6.7590000000000003</c:v>
                </c:pt>
                <c:pt idx="3131">
                  <c:v>6.4729999999999999</c:v>
                </c:pt>
                <c:pt idx="3132">
                  <c:v>6.734</c:v>
                </c:pt>
                <c:pt idx="3133">
                  <c:v>6.37</c:v>
                </c:pt>
                <c:pt idx="3134">
                  <c:v>6.4649999999999945</c:v>
                </c:pt>
                <c:pt idx="3135">
                  <c:v>6.5949999999999855</c:v>
                </c:pt>
                <c:pt idx="3136">
                  <c:v>6.4059999999999997</c:v>
                </c:pt>
                <c:pt idx="3137">
                  <c:v>6.2759999999999998</c:v>
                </c:pt>
                <c:pt idx="3138">
                  <c:v>6.1890000000000001</c:v>
                </c:pt>
                <c:pt idx="3139">
                  <c:v>6.9589999999999996</c:v>
                </c:pt>
                <c:pt idx="3140">
                  <c:v>6.3129999999999855</c:v>
                </c:pt>
                <c:pt idx="3141">
                  <c:v>6.5090000000000003</c:v>
                </c:pt>
                <c:pt idx="3142">
                  <c:v>6.39</c:v>
                </c:pt>
                <c:pt idx="3143">
                  <c:v>6.3959999999999955</c:v>
                </c:pt>
                <c:pt idx="3144">
                  <c:v>6.24</c:v>
                </c:pt>
                <c:pt idx="3145">
                  <c:v>6.2519999999999998</c:v>
                </c:pt>
                <c:pt idx="3146">
                  <c:v>6.3199999999999985</c:v>
                </c:pt>
                <c:pt idx="3147">
                  <c:v>6.5369999999999999</c:v>
                </c:pt>
                <c:pt idx="3148">
                  <c:v>6.0449999999999955</c:v>
                </c:pt>
                <c:pt idx="3149">
                  <c:v>6.3229999999999755</c:v>
                </c:pt>
                <c:pt idx="3150">
                  <c:v>6.3979999999999855</c:v>
                </c:pt>
                <c:pt idx="3151">
                  <c:v>6.4020000000000001</c:v>
                </c:pt>
                <c:pt idx="3152">
                  <c:v>6.5259999999999945</c:v>
                </c:pt>
                <c:pt idx="3153">
                  <c:v>6.6129999999999765</c:v>
                </c:pt>
                <c:pt idx="3154">
                  <c:v>6.1049999999999756</c:v>
                </c:pt>
                <c:pt idx="3155">
                  <c:v>5.8929999999999945</c:v>
                </c:pt>
                <c:pt idx="3156">
                  <c:v>6.5579999999999945</c:v>
                </c:pt>
                <c:pt idx="3157">
                  <c:v>6.407</c:v>
                </c:pt>
                <c:pt idx="3158">
                  <c:v>6.6069999999999975</c:v>
                </c:pt>
                <c:pt idx="3159">
                  <c:v>6.2009999999999996</c:v>
                </c:pt>
                <c:pt idx="3160">
                  <c:v>6.7160000000000002</c:v>
                </c:pt>
                <c:pt idx="3161">
                  <c:v>6.3029999999999955</c:v>
                </c:pt>
                <c:pt idx="3162">
                  <c:v>6.5249999999999755</c:v>
                </c:pt>
                <c:pt idx="3163">
                  <c:v>6.3289999999999855</c:v>
                </c:pt>
                <c:pt idx="3164">
                  <c:v>6.109</c:v>
                </c:pt>
                <c:pt idx="3165">
                  <c:v>6.274</c:v>
                </c:pt>
                <c:pt idx="3166">
                  <c:v>6.6079999999999846</c:v>
                </c:pt>
                <c:pt idx="3167">
                  <c:v>6.226</c:v>
                </c:pt>
                <c:pt idx="3168">
                  <c:v>6.2110000000000003</c:v>
                </c:pt>
                <c:pt idx="3169">
                  <c:v>6.5389999999999997</c:v>
                </c:pt>
                <c:pt idx="3170">
                  <c:v>6.8529999999999855</c:v>
                </c:pt>
                <c:pt idx="3171">
                  <c:v>6.2389999999999999</c:v>
                </c:pt>
                <c:pt idx="3172">
                  <c:v>6.7480000000000002</c:v>
                </c:pt>
                <c:pt idx="3173">
                  <c:v>6.38</c:v>
                </c:pt>
                <c:pt idx="3174">
                  <c:v>6.1949999999999745</c:v>
                </c:pt>
                <c:pt idx="3175">
                  <c:v>6.1979999999999755</c:v>
                </c:pt>
                <c:pt idx="3176">
                  <c:v>6.46</c:v>
                </c:pt>
                <c:pt idx="3177">
                  <c:v>6.4829999999999997</c:v>
                </c:pt>
                <c:pt idx="3178">
                  <c:v>6.2880000000000003</c:v>
                </c:pt>
                <c:pt idx="3179">
                  <c:v>6.0510000000000002</c:v>
                </c:pt>
                <c:pt idx="3180">
                  <c:v>6.2080000000000002</c:v>
                </c:pt>
                <c:pt idx="3181">
                  <c:v>6.1629999999999745</c:v>
                </c:pt>
                <c:pt idx="3182">
                  <c:v>6.3819999999999997</c:v>
                </c:pt>
                <c:pt idx="3183">
                  <c:v>6.31</c:v>
                </c:pt>
                <c:pt idx="3184">
                  <c:v>6.6189999999999856</c:v>
                </c:pt>
                <c:pt idx="3185">
                  <c:v>5.8479999999999945</c:v>
                </c:pt>
                <c:pt idx="3186">
                  <c:v>6.2210000000000001</c:v>
                </c:pt>
                <c:pt idx="3187">
                  <c:v>5.9649999999999945</c:v>
                </c:pt>
                <c:pt idx="3188">
                  <c:v>5.81</c:v>
                </c:pt>
                <c:pt idx="3189">
                  <c:v>6.1189999999999856</c:v>
                </c:pt>
                <c:pt idx="3190">
                  <c:v>6.5149999999999855</c:v>
                </c:pt>
                <c:pt idx="3191">
                  <c:v>6.41</c:v>
                </c:pt>
                <c:pt idx="3192">
                  <c:v>6.2460000000000004</c:v>
                </c:pt>
                <c:pt idx="3193">
                  <c:v>6.6509999999999945</c:v>
                </c:pt>
                <c:pt idx="3194">
                  <c:v>6.266</c:v>
                </c:pt>
                <c:pt idx="3195">
                  <c:v>6.5289999999999955</c:v>
                </c:pt>
                <c:pt idx="3196">
                  <c:v>6.0249999999999755</c:v>
                </c:pt>
                <c:pt idx="3197">
                  <c:v>6.3039999999999985</c:v>
                </c:pt>
                <c:pt idx="3198">
                  <c:v>5.8310000000000004</c:v>
                </c:pt>
                <c:pt idx="3199">
                  <c:v>5.8599999999999985</c:v>
                </c:pt>
                <c:pt idx="3200">
                  <c:v>6.4050000000000002</c:v>
                </c:pt>
                <c:pt idx="3201">
                  <c:v>6.4039999999999999</c:v>
                </c:pt>
                <c:pt idx="3202">
                  <c:v>6.1919999999999975</c:v>
                </c:pt>
                <c:pt idx="3203">
                  <c:v>6.3869999999999996</c:v>
                </c:pt>
                <c:pt idx="3204">
                  <c:v>6.0410000000000004</c:v>
                </c:pt>
                <c:pt idx="3205">
                  <c:v>6.3109999999999955</c:v>
                </c:pt>
                <c:pt idx="3206">
                  <c:v>6.1899999999999995</c:v>
                </c:pt>
                <c:pt idx="3207">
                  <c:v>6.3890000000000002</c:v>
                </c:pt>
                <c:pt idx="3208">
                  <c:v>6.0519999999999996</c:v>
                </c:pt>
                <c:pt idx="3209">
                  <c:v>6.1849999999999845</c:v>
                </c:pt>
                <c:pt idx="3210">
                  <c:v>5.95</c:v>
                </c:pt>
                <c:pt idx="3211">
                  <c:v>6.1589999999999945</c:v>
                </c:pt>
                <c:pt idx="3212">
                  <c:v>6.1969999999999965</c:v>
                </c:pt>
                <c:pt idx="3213">
                  <c:v>6.3879999999999955</c:v>
                </c:pt>
                <c:pt idx="3214">
                  <c:v>6.1739999999999995</c:v>
                </c:pt>
                <c:pt idx="3215">
                  <c:v>6.3339999999999996</c:v>
                </c:pt>
                <c:pt idx="3216">
                  <c:v>5.8719999999999999</c:v>
                </c:pt>
                <c:pt idx="3217">
                  <c:v>5.452</c:v>
                </c:pt>
                <c:pt idx="3218">
                  <c:v>6.9610000000000003</c:v>
                </c:pt>
                <c:pt idx="3219">
                  <c:v>6.0780000000000003</c:v>
                </c:pt>
                <c:pt idx="3220">
                  <c:v>6.4980000000000002</c:v>
                </c:pt>
                <c:pt idx="3221">
                  <c:v>5.9450000000000003</c:v>
                </c:pt>
                <c:pt idx="3222">
                  <c:v>6.1319999999999997</c:v>
                </c:pt>
                <c:pt idx="3223">
                  <c:v>5.7539999999999996</c:v>
                </c:pt>
                <c:pt idx="3224">
                  <c:v>5.7290000000000001</c:v>
                </c:pt>
                <c:pt idx="3225">
                  <c:v>5.8010000000000002</c:v>
                </c:pt>
                <c:pt idx="3226">
                  <c:v>6.2130000000000001</c:v>
                </c:pt>
                <c:pt idx="3227">
                  <c:v>6.6279999999999655</c:v>
                </c:pt>
                <c:pt idx="3228">
                  <c:v>6.1139999999999946</c:v>
                </c:pt>
                <c:pt idx="3229">
                  <c:v>6.4370000000000003</c:v>
                </c:pt>
                <c:pt idx="3230">
                  <c:v>5.9889999999999999</c:v>
                </c:pt>
                <c:pt idx="3231">
                  <c:v>5.9109999999999996</c:v>
                </c:pt>
                <c:pt idx="3232">
                  <c:v>5.9829999999999997</c:v>
                </c:pt>
                <c:pt idx="3233">
                  <c:v>5.7039999999999997</c:v>
                </c:pt>
                <c:pt idx="3234">
                  <c:v>5.7949999999999955</c:v>
                </c:pt>
                <c:pt idx="3235">
                  <c:v>5.9820000000000002</c:v>
                </c:pt>
                <c:pt idx="3236">
                  <c:v>5.67</c:v>
                </c:pt>
                <c:pt idx="3237">
                  <c:v>6.24</c:v>
                </c:pt>
                <c:pt idx="3238">
                  <c:v>5.8969999999999985</c:v>
                </c:pt>
                <c:pt idx="3239">
                  <c:v>6.1599999999999975</c:v>
                </c:pt>
                <c:pt idx="3240">
                  <c:v>6.2759999999999998</c:v>
                </c:pt>
                <c:pt idx="3241">
                  <c:v>6.133</c:v>
                </c:pt>
                <c:pt idx="3242">
                  <c:v>6.3519999999999985</c:v>
                </c:pt>
                <c:pt idx="3243">
                  <c:v>5.8710000000000004</c:v>
                </c:pt>
                <c:pt idx="3244">
                  <c:v>5.6029999999999855</c:v>
                </c:pt>
                <c:pt idx="3245">
                  <c:v>5.7770000000000001</c:v>
                </c:pt>
                <c:pt idx="3246">
                  <c:v>5.8439999999999985</c:v>
                </c:pt>
                <c:pt idx="3247">
                  <c:v>6.3969999999999985</c:v>
                </c:pt>
                <c:pt idx="3248">
                  <c:v>5.8319999999999999</c:v>
                </c:pt>
                <c:pt idx="3249">
                  <c:v>6.4219999999999997</c:v>
                </c:pt>
                <c:pt idx="3250">
                  <c:v>6.2389999999999999</c:v>
                </c:pt>
                <c:pt idx="3251">
                  <c:v>6.1339999999999995</c:v>
                </c:pt>
                <c:pt idx="3252">
                  <c:v>6.1049999999999756</c:v>
                </c:pt>
                <c:pt idx="3253">
                  <c:v>5.9290000000000003</c:v>
                </c:pt>
                <c:pt idx="3254">
                  <c:v>6.4589999999999996</c:v>
                </c:pt>
                <c:pt idx="3255">
                  <c:v>6.2480000000000002</c:v>
                </c:pt>
                <c:pt idx="3256">
                  <c:v>5.7169999999999996</c:v>
                </c:pt>
                <c:pt idx="3257">
                  <c:v>5.923</c:v>
                </c:pt>
                <c:pt idx="3258">
                  <c:v>5.859</c:v>
                </c:pt>
                <c:pt idx="3259">
                  <c:v>5.8310000000000004</c:v>
                </c:pt>
                <c:pt idx="3260">
                  <c:v>4.6739999999999995</c:v>
                </c:pt>
                <c:pt idx="3261">
                  <c:v>6.0309999999999997</c:v>
                </c:pt>
                <c:pt idx="3262">
                  <c:v>5.7050000000000001</c:v>
                </c:pt>
                <c:pt idx="3263">
                  <c:v>5.8719999999999999</c:v>
                </c:pt>
                <c:pt idx="3264">
                  <c:v>5.8529999999999855</c:v>
                </c:pt>
                <c:pt idx="3265">
                  <c:v>6.0510000000000002</c:v>
                </c:pt>
                <c:pt idx="3266">
                  <c:v>5.9450000000000003</c:v>
                </c:pt>
                <c:pt idx="3267">
                  <c:v>6.26</c:v>
                </c:pt>
                <c:pt idx="3268">
                  <c:v>5.7960000000000003</c:v>
                </c:pt>
                <c:pt idx="3269">
                  <c:v>5.9760000000000124</c:v>
                </c:pt>
                <c:pt idx="3270">
                  <c:v>5.6629999999999745</c:v>
                </c:pt>
                <c:pt idx="3271">
                  <c:v>6.242</c:v>
                </c:pt>
                <c:pt idx="3272">
                  <c:v>5.3090000000000002</c:v>
                </c:pt>
                <c:pt idx="3273">
                  <c:v>6.093</c:v>
                </c:pt>
                <c:pt idx="3274">
                  <c:v>6.07</c:v>
                </c:pt>
                <c:pt idx="3275">
                  <c:v>5.8410000000000002</c:v>
                </c:pt>
                <c:pt idx="3276">
                  <c:v>5.7960000000000003</c:v>
                </c:pt>
                <c:pt idx="3277">
                  <c:v>5.944</c:v>
                </c:pt>
                <c:pt idx="3278">
                  <c:v>6.2969999999999997</c:v>
                </c:pt>
                <c:pt idx="3279">
                  <c:v>6.0990000000000002</c:v>
                </c:pt>
                <c:pt idx="3280">
                  <c:v>6.0789999999999997</c:v>
                </c:pt>
                <c:pt idx="3281">
                  <c:v>6.4850000000000003</c:v>
                </c:pt>
                <c:pt idx="3282">
                  <c:v>6.0309999999999997</c:v>
                </c:pt>
                <c:pt idx="3283">
                  <c:v>6.2190000000000003</c:v>
                </c:pt>
                <c:pt idx="3284">
                  <c:v>6.2080000000000002</c:v>
                </c:pt>
                <c:pt idx="3285">
                  <c:v>6.49</c:v>
                </c:pt>
                <c:pt idx="3286">
                  <c:v>6.2409999999999997</c:v>
                </c:pt>
                <c:pt idx="3287">
                  <c:v>6.4210000000000003</c:v>
                </c:pt>
                <c:pt idx="3288">
                  <c:v>5.6749999999999945</c:v>
                </c:pt>
                <c:pt idx="3289">
                  <c:v>5.3969999999999985</c:v>
                </c:pt>
                <c:pt idx="3290">
                  <c:v>5.9820000000000002</c:v>
                </c:pt>
                <c:pt idx="3291">
                  <c:v>5.9039999999999999</c:v>
                </c:pt>
                <c:pt idx="3292">
                  <c:v>5.8569999999999975</c:v>
                </c:pt>
                <c:pt idx="3293">
                  <c:v>6.1219999999999946</c:v>
                </c:pt>
                <c:pt idx="3294">
                  <c:v>6.3109999999999955</c:v>
                </c:pt>
                <c:pt idx="3295">
                  <c:v>6.0539999999999985</c:v>
                </c:pt>
                <c:pt idx="3296">
                  <c:v>5.8199999999999985</c:v>
                </c:pt>
                <c:pt idx="3297">
                  <c:v>6.0759999999999996</c:v>
                </c:pt>
                <c:pt idx="3298">
                  <c:v>6.0639999999999965</c:v>
                </c:pt>
                <c:pt idx="3299">
                  <c:v>6.282</c:v>
                </c:pt>
                <c:pt idx="3300">
                  <c:v>5.9169999999999998</c:v>
                </c:pt>
                <c:pt idx="3301">
                  <c:v>5.92</c:v>
                </c:pt>
                <c:pt idx="3302">
                  <c:v>5.6529999999999845</c:v>
                </c:pt>
                <c:pt idx="3303">
                  <c:v>5.6749999999999945</c:v>
                </c:pt>
                <c:pt idx="3304">
                  <c:v>6.093</c:v>
                </c:pt>
                <c:pt idx="3305">
                  <c:v>5.758</c:v>
                </c:pt>
                <c:pt idx="3306">
                  <c:v>6.2249999999999845</c:v>
                </c:pt>
                <c:pt idx="3307">
                  <c:v>5.9939999999999998</c:v>
                </c:pt>
                <c:pt idx="3308">
                  <c:v>6.2009999999999996</c:v>
                </c:pt>
                <c:pt idx="3309">
                  <c:v>5.6</c:v>
                </c:pt>
                <c:pt idx="3310">
                  <c:v>5.8109999999999955</c:v>
                </c:pt>
                <c:pt idx="3311">
                  <c:v>5.899</c:v>
                </c:pt>
                <c:pt idx="3312">
                  <c:v>6.0759999999999996</c:v>
                </c:pt>
                <c:pt idx="3313">
                  <c:v>5.95</c:v>
                </c:pt>
                <c:pt idx="3314">
                  <c:v>6.0010000000000003</c:v>
                </c:pt>
                <c:pt idx="3315">
                  <c:v>5.6949999999999745</c:v>
                </c:pt>
                <c:pt idx="3316">
                  <c:v>5.7389999999999999</c:v>
                </c:pt>
                <c:pt idx="3317">
                  <c:v>5.4859999999999998</c:v>
                </c:pt>
                <c:pt idx="3318">
                  <c:v>5.8129999999999855</c:v>
                </c:pt>
                <c:pt idx="3319">
                  <c:v>5.7789999999999999</c:v>
                </c:pt>
                <c:pt idx="3320">
                  <c:v>5.423</c:v>
                </c:pt>
                <c:pt idx="3321">
                  <c:v>6.1379999999999955</c:v>
                </c:pt>
                <c:pt idx="3322">
                  <c:v>5.44</c:v>
                </c:pt>
                <c:pt idx="3323">
                  <c:v>5.81</c:v>
                </c:pt>
                <c:pt idx="3324">
                  <c:v>5.9009999999999998</c:v>
                </c:pt>
                <c:pt idx="3325">
                  <c:v>5.8599999999999985</c:v>
                </c:pt>
                <c:pt idx="3326">
                  <c:v>5.7409999999999997</c:v>
                </c:pt>
                <c:pt idx="3327">
                  <c:v>6.0359999999999996</c:v>
                </c:pt>
                <c:pt idx="3328">
                  <c:v>5.9420000000000002</c:v>
                </c:pt>
                <c:pt idx="3329">
                  <c:v>5.5309999999999997</c:v>
                </c:pt>
                <c:pt idx="3330">
                  <c:v>5.5669999999999975</c:v>
                </c:pt>
                <c:pt idx="3331">
                  <c:v>5.5759999999999996</c:v>
                </c:pt>
                <c:pt idx="3332">
                  <c:v>5.2889999999999997</c:v>
                </c:pt>
                <c:pt idx="3333">
                  <c:v>6.0190000000000001</c:v>
                </c:pt>
                <c:pt idx="3334">
                  <c:v>6.25</c:v>
                </c:pt>
                <c:pt idx="3335">
                  <c:v>5.4589999999999996</c:v>
                </c:pt>
                <c:pt idx="3336">
                  <c:v>5.6919999999999975</c:v>
                </c:pt>
                <c:pt idx="3337">
                  <c:v>5.6989999999999945</c:v>
                </c:pt>
                <c:pt idx="3338">
                  <c:v>5.9329999999999998</c:v>
                </c:pt>
                <c:pt idx="3339">
                  <c:v>5.9850000000000003</c:v>
                </c:pt>
                <c:pt idx="3340">
                  <c:v>5.3360000000000003</c:v>
                </c:pt>
                <c:pt idx="3341">
                  <c:v>5.8079999999999945</c:v>
                </c:pt>
                <c:pt idx="3342">
                  <c:v>6.0369999999999999</c:v>
                </c:pt>
                <c:pt idx="3343">
                  <c:v>6.3049999999999855</c:v>
                </c:pt>
                <c:pt idx="3344">
                  <c:v>5.5010000000000003</c:v>
                </c:pt>
                <c:pt idx="3345">
                  <c:v>5.9119999999999999</c:v>
                </c:pt>
                <c:pt idx="3346">
                  <c:v>5.5119999999999996</c:v>
                </c:pt>
                <c:pt idx="3347">
                  <c:v>5.6169999999999956</c:v>
                </c:pt>
                <c:pt idx="3348">
                  <c:v>5.8860000000000001</c:v>
                </c:pt>
                <c:pt idx="3349">
                  <c:v>5.8890000000000002</c:v>
                </c:pt>
                <c:pt idx="3350">
                  <c:v>5.6760000000000002</c:v>
                </c:pt>
                <c:pt idx="3351">
                  <c:v>5.2700000000000014</c:v>
                </c:pt>
                <c:pt idx="3352">
                  <c:v>5.468</c:v>
                </c:pt>
                <c:pt idx="3353">
                  <c:v>5.5789999999999997</c:v>
                </c:pt>
                <c:pt idx="3354">
                  <c:v>5.8569999999999975</c:v>
                </c:pt>
                <c:pt idx="3355">
                  <c:v>5.8979999999999855</c:v>
                </c:pt>
                <c:pt idx="3356">
                  <c:v>5.6439999999999975</c:v>
                </c:pt>
                <c:pt idx="3357">
                  <c:v>5.8559999999999945</c:v>
                </c:pt>
                <c:pt idx="3358">
                  <c:v>5.7779999999999996</c:v>
                </c:pt>
                <c:pt idx="3359">
                  <c:v>5.7210000000000001</c:v>
                </c:pt>
                <c:pt idx="3360">
                  <c:v>5.4690000000000003</c:v>
                </c:pt>
                <c:pt idx="3361">
                  <c:v>5.649</c:v>
                </c:pt>
                <c:pt idx="3362">
                  <c:v>6.202</c:v>
                </c:pt>
                <c:pt idx="3363">
                  <c:v>5.9809999999999999</c:v>
                </c:pt>
                <c:pt idx="3364">
                  <c:v>5.5439999999999996</c:v>
                </c:pt>
                <c:pt idx="3365">
                  <c:v>5.8529999999999855</c:v>
                </c:pt>
                <c:pt idx="3366">
                  <c:v>6.2889999999999997</c:v>
                </c:pt>
                <c:pt idx="3367">
                  <c:v>6.1499999999999995</c:v>
                </c:pt>
                <c:pt idx="3368">
                  <c:v>6.2160000000000002</c:v>
                </c:pt>
                <c:pt idx="3369">
                  <c:v>6.0709999999999997</c:v>
                </c:pt>
                <c:pt idx="3370">
                  <c:v>5.883</c:v>
                </c:pt>
                <c:pt idx="3371">
                  <c:v>5.8330000000000002</c:v>
                </c:pt>
                <c:pt idx="3372">
                  <c:v>5.7720000000000002</c:v>
                </c:pt>
                <c:pt idx="3373">
                  <c:v>6.008</c:v>
                </c:pt>
                <c:pt idx="3374">
                  <c:v>6.1019999999999985</c:v>
                </c:pt>
                <c:pt idx="3375">
                  <c:v>5.8639999999999946</c:v>
                </c:pt>
                <c:pt idx="3376">
                  <c:v>5.6769999999999996</c:v>
                </c:pt>
                <c:pt idx="3377">
                  <c:v>5.9489999999999998</c:v>
                </c:pt>
                <c:pt idx="3378">
                  <c:v>6.1899999999999995</c:v>
                </c:pt>
                <c:pt idx="3379">
                  <c:v>5.7750000000000004</c:v>
                </c:pt>
                <c:pt idx="3380">
                  <c:v>5.8890000000000002</c:v>
                </c:pt>
                <c:pt idx="3381">
                  <c:v>5.3649999999999745</c:v>
                </c:pt>
                <c:pt idx="3382">
                  <c:v>5.851</c:v>
                </c:pt>
                <c:pt idx="3383">
                  <c:v>5.5350000000000001</c:v>
                </c:pt>
                <c:pt idx="3384">
                  <c:v>5.6879999999999855</c:v>
                </c:pt>
                <c:pt idx="3385">
                  <c:v>5.407</c:v>
                </c:pt>
                <c:pt idx="3386">
                  <c:v>5.9139999999999997</c:v>
                </c:pt>
                <c:pt idx="3387">
                  <c:v>5.9829999999999997</c:v>
                </c:pt>
                <c:pt idx="3388">
                  <c:v>5.9550000000000001</c:v>
                </c:pt>
                <c:pt idx="3389">
                  <c:v>6.149</c:v>
                </c:pt>
                <c:pt idx="3390">
                  <c:v>5.7350000000000003</c:v>
                </c:pt>
                <c:pt idx="3391">
                  <c:v>6.0789999999999997</c:v>
                </c:pt>
                <c:pt idx="3392">
                  <c:v>5.5759999999999996</c:v>
                </c:pt>
                <c:pt idx="3393">
                  <c:v>5.6589999999999945</c:v>
                </c:pt>
                <c:pt idx="3394">
                  <c:v>6.484</c:v>
                </c:pt>
                <c:pt idx="3395">
                  <c:v>5.8319999999999999</c:v>
                </c:pt>
                <c:pt idx="3396">
                  <c:v>5.3149999999999755</c:v>
                </c:pt>
                <c:pt idx="3397">
                  <c:v>5.7269999999999985</c:v>
                </c:pt>
                <c:pt idx="3398">
                  <c:v>5.7430000000000003</c:v>
                </c:pt>
                <c:pt idx="3399">
                  <c:v>5.8669999999999956</c:v>
                </c:pt>
                <c:pt idx="3400">
                  <c:v>5.6949999999999745</c:v>
                </c:pt>
                <c:pt idx="3401">
                  <c:v>5.6749999999999945</c:v>
                </c:pt>
                <c:pt idx="3402">
                  <c:v>5.4989999999999997</c:v>
                </c:pt>
                <c:pt idx="3403">
                  <c:v>5.5249999999999755</c:v>
                </c:pt>
                <c:pt idx="3404">
                  <c:v>5.883</c:v>
                </c:pt>
                <c:pt idx="3405">
                  <c:v>5.6319999999999997</c:v>
                </c:pt>
                <c:pt idx="3406">
                  <c:v>5.4160000000000004</c:v>
                </c:pt>
                <c:pt idx="3407">
                  <c:v>6.2329999999999997</c:v>
                </c:pt>
                <c:pt idx="3408">
                  <c:v>5.7569999999999997</c:v>
                </c:pt>
                <c:pt idx="3409">
                  <c:v>5.56</c:v>
                </c:pt>
                <c:pt idx="3410">
                  <c:v>5.8810000000000002</c:v>
                </c:pt>
                <c:pt idx="3411">
                  <c:v>5.2759999999999998</c:v>
                </c:pt>
                <c:pt idx="3412">
                  <c:v>6.0659999999999945</c:v>
                </c:pt>
                <c:pt idx="3413">
                  <c:v>5.6629999999999745</c:v>
                </c:pt>
                <c:pt idx="3414">
                  <c:v>5.6869999999999985</c:v>
                </c:pt>
                <c:pt idx="3415">
                  <c:v>6.1439999999999975</c:v>
                </c:pt>
                <c:pt idx="3416">
                  <c:v>5.6349999999999945</c:v>
                </c:pt>
                <c:pt idx="3417">
                  <c:v>5.7</c:v>
                </c:pt>
                <c:pt idx="3418">
                  <c:v>5.798</c:v>
                </c:pt>
                <c:pt idx="3419">
                  <c:v>5.8639999999999946</c:v>
                </c:pt>
                <c:pt idx="3420">
                  <c:v>5.9630000000000001</c:v>
                </c:pt>
                <c:pt idx="3421">
                  <c:v>5.7269999999999985</c:v>
                </c:pt>
                <c:pt idx="3422">
                  <c:v>5.4429999999999996</c:v>
                </c:pt>
                <c:pt idx="3423">
                  <c:v>5.6839999999999975</c:v>
                </c:pt>
                <c:pt idx="3424">
                  <c:v>6.1719999999999997</c:v>
                </c:pt>
                <c:pt idx="3425">
                  <c:v>5.7219999999999995</c:v>
                </c:pt>
                <c:pt idx="3426">
                  <c:v>5.7649999999999855</c:v>
                </c:pt>
                <c:pt idx="3427">
                  <c:v>6.0460000000000003</c:v>
                </c:pt>
                <c:pt idx="3428">
                  <c:v>5.6019999999999985</c:v>
                </c:pt>
                <c:pt idx="3429">
                  <c:v>5.9560000000000004</c:v>
                </c:pt>
                <c:pt idx="3430">
                  <c:v>6.1669999999999945</c:v>
                </c:pt>
                <c:pt idx="3431">
                  <c:v>6.2039999999999997</c:v>
                </c:pt>
                <c:pt idx="3432">
                  <c:v>5.8549999999999756</c:v>
                </c:pt>
                <c:pt idx="3433">
                  <c:v>5.915</c:v>
                </c:pt>
                <c:pt idx="3434">
                  <c:v>6.0869999999999997</c:v>
                </c:pt>
                <c:pt idx="3435">
                  <c:v>6.2750000000000004</c:v>
                </c:pt>
                <c:pt idx="3436">
                  <c:v>5.9</c:v>
                </c:pt>
                <c:pt idx="3437">
                  <c:v>5.8079999999999945</c:v>
                </c:pt>
                <c:pt idx="3438">
                  <c:v>6.0810000000000004</c:v>
                </c:pt>
                <c:pt idx="3439">
                  <c:v>6.0119999999999996</c:v>
                </c:pt>
                <c:pt idx="3440">
                  <c:v>6.0679999999999845</c:v>
                </c:pt>
                <c:pt idx="3441">
                  <c:v>5.577</c:v>
                </c:pt>
                <c:pt idx="3442">
                  <c:v>5.7649999999999855</c:v>
                </c:pt>
                <c:pt idx="3443">
                  <c:v>5.8679999999999755</c:v>
                </c:pt>
                <c:pt idx="3444">
                  <c:v>6.0010000000000003</c:v>
                </c:pt>
                <c:pt idx="3445">
                  <c:v>5.8549999999999756</c:v>
                </c:pt>
                <c:pt idx="3446">
                  <c:v>5.9660000000000002</c:v>
                </c:pt>
                <c:pt idx="3447">
                  <c:v>6.0339999999999998</c:v>
                </c:pt>
                <c:pt idx="3448">
                  <c:v>5.718</c:v>
                </c:pt>
                <c:pt idx="3449">
                  <c:v>5.4550000000000001</c:v>
                </c:pt>
                <c:pt idx="3450">
                  <c:v>5.72</c:v>
                </c:pt>
                <c:pt idx="3451">
                  <c:v>5.8639999999999946</c:v>
                </c:pt>
                <c:pt idx="3452">
                  <c:v>5.79</c:v>
                </c:pt>
                <c:pt idx="3453">
                  <c:v>5.819</c:v>
                </c:pt>
                <c:pt idx="3454">
                  <c:v>5.0679999999999845</c:v>
                </c:pt>
                <c:pt idx="3455">
                  <c:v>5.7130000000000001</c:v>
                </c:pt>
                <c:pt idx="3456">
                  <c:v>5.5910000000000002</c:v>
                </c:pt>
                <c:pt idx="3457">
                  <c:v>5.8449999999999855</c:v>
                </c:pt>
                <c:pt idx="3458">
                  <c:v>6.4809999999999999</c:v>
                </c:pt>
                <c:pt idx="3459">
                  <c:v>5.9269999999999996</c:v>
                </c:pt>
                <c:pt idx="3460">
                  <c:v>6.0609999999999955</c:v>
                </c:pt>
                <c:pt idx="3461">
                  <c:v>5.9989999999999997</c:v>
                </c:pt>
                <c:pt idx="3462">
                  <c:v>5.68</c:v>
                </c:pt>
                <c:pt idx="3463">
                  <c:v>6.3439999999999985</c:v>
                </c:pt>
                <c:pt idx="3464">
                  <c:v>5.72</c:v>
                </c:pt>
                <c:pt idx="3465">
                  <c:v>6.048</c:v>
                </c:pt>
                <c:pt idx="3466">
                  <c:v>6.3049999999999855</c:v>
                </c:pt>
                <c:pt idx="3467">
                  <c:v>6.26</c:v>
                </c:pt>
                <c:pt idx="3468">
                  <c:v>5.6959999999999855</c:v>
                </c:pt>
                <c:pt idx="3469">
                  <c:v>5.8360000000000003</c:v>
                </c:pt>
                <c:pt idx="3470">
                  <c:v>6.1349999999999945</c:v>
                </c:pt>
                <c:pt idx="3471">
                  <c:v>6.2279999999999855</c:v>
                </c:pt>
                <c:pt idx="3472">
                  <c:v>5.8890000000000002</c:v>
                </c:pt>
                <c:pt idx="3473">
                  <c:v>5.8439999999999985</c:v>
                </c:pt>
                <c:pt idx="3474">
                  <c:v>6.0149999999999855</c:v>
                </c:pt>
                <c:pt idx="3475">
                  <c:v>5.9249999999999945</c:v>
                </c:pt>
                <c:pt idx="3476">
                  <c:v>6.0359999999999996</c:v>
                </c:pt>
                <c:pt idx="3477">
                  <c:v>6.0860000000000003</c:v>
                </c:pt>
                <c:pt idx="3478">
                  <c:v>5.8209999999999855</c:v>
                </c:pt>
                <c:pt idx="3479">
                  <c:v>6.1679999999999655</c:v>
                </c:pt>
                <c:pt idx="3480">
                  <c:v>5.734</c:v>
                </c:pt>
                <c:pt idx="3481">
                  <c:v>6.0060000000000002</c:v>
                </c:pt>
                <c:pt idx="3482">
                  <c:v>6.3139999999999965</c:v>
                </c:pt>
                <c:pt idx="3483">
                  <c:v>6.0990000000000002</c:v>
                </c:pt>
                <c:pt idx="3484">
                  <c:v>6.2269999999999985</c:v>
                </c:pt>
                <c:pt idx="3485">
                  <c:v>6.2590000000000003</c:v>
                </c:pt>
                <c:pt idx="3486">
                  <c:v>5.641</c:v>
                </c:pt>
                <c:pt idx="3487">
                  <c:v>5.6869999999999985</c:v>
                </c:pt>
                <c:pt idx="3488">
                  <c:v>5.5259999999999945</c:v>
                </c:pt>
                <c:pt idx="3489">
                  <c:v>6.0030000000000001</c:v>
                </c:pt>
                <c:pt idx="3490">
                  <c:v>6.399</c:v>
                </c:pt>
                <c:pt idx="3491">
                  <c:v>6.0369999999999999</c:v>
                </c:pt>
                <c:pt idx="3492">
                  <c:v>5.5239999999999965</c:v>
                </c:pt>
                <c:pt idx="3493">
                  <c:v>5.9850000000000003</c:v>
                </c:pt>
                <c:pt idx="3494">
                  <c:v>5.7469999999999999</c:v>
                </c:pt>
                <c:pt idx="3495">
                  <c:v>6.09</c:v>
                </c:pt>
                <c:pt idx="3496">
                  <c:v>5.9409999999999998</c:v>
                </c:pt>
                <c:pt idx="3497">
                  <c:v>6.181</c:v>
                </c:pt>
                <c:pt idx="3498">
                  <c:v>5.9989999999999997</c:v>
                </c:pt>
                <c:pt idx="3499">
                  <c:v>6.3249999999999655</c:v>
                </c:pt>
                <c:pt idx="3500">
                  <c:v>6.4130000000000003</c:v>
                </c:pt>
                <c:pt idx="3501">
                  <c:v>5.9530000000000003</c:v>
                </c:pt>
                <c:pt idx="3502">
                  <c:v>5.5830000000000002</c:v>
                </c:pt>
                <c:pt idx="3503">
                  <c:v>5.91</c:v>
                </c:pt>
                <c:pt idx="3504">
                  <c:v>6.2080000000000002</c:v>
                </c:pt>
                <c:pt idx="3505">
                  <c:v>5.8579999999999846</c:v>
                </c:pt>
                <c:pt idx="3506">
                  <c:v>6.14</c:v>
                </c:pt>
                <c:pt idx="3507">
                  <c:v>6.1289999999999845</c:v>
                </c:pt>
                <c:pt idx="3508">
                  <c:v>5.5919999999999996</c:v>
                </c:pt>
                <c:pt idx="3509">
                  <c:v>6.0730000000000004</c:v>
                </c:pt>
                <c:pt idx="3510">
                  <c:v>5.7210000000000001</c:v>
                </c:pt>
                <c:pt idx="3511">
                  <c:v>5.9889999999999999</c:v>
                </c:pt>
                <c:pt idx="3512">
                  <c:v>5.9740000000000002</c:v>
                </c:pt>
                <c:pt idx="3513">
                  <c:v>5.8449999999999855</c:v>
                </c:pt>
                <c:pt idx="3514">
                  <c:v>6.0519999999999996</c:v>
                </c:pt>
                <c:pt idx="3515">
                  <c:v>6.3649999999999745</c:v>
                </c:pt>
                <c:pt idx="3516">
                  <c:v>6.1739999999999995</c:v>
                </c:pt>
                <c:pt idx="3517">
                  <c:v>5.6749999999999945</c:v>
                </c:pt>
                <c:pt idx="3518">
                  <c:v>5.7690000000000001</c:v>
                </c:pt>
                <c:pt idx="3519">
                  <c:v>5.7629999999999955</c:v>
                </c:pt>
                <c:pt idx="3520">
                  <c:v>6.55</c:v>
                </c:pt>
                <c:pt idx="3521">
                  <c:v>5.6459999999999955</c:v>
                </c:pt>
                <c:pt idx="3522">
                  <c:v>6.4749999999999996</c:v>
                </c:pt>
                <c:pt idx="3523">
                  <c:v>6.1989999999999945</c:v>
                </c:pt>
                <c:pt idx="3524">
                  <c:v>6.0510000000000002</c:v>
                </c:pt>
                <c:pt idx="3525">
                  <c:v>6.3979999999999855</c:v>
                </c:pt>
                <c:pt idx="3526">
                  <c:v>6.234</c:v>
                </c:pt>
                <c:pt idx="3527">
                  <c:v>6.1569999999999965</c:v>
                </c:pt>
                <c:pt idx="3528">
                  <c:v>6.4180000000000001</c:v>
                </c:pt>
                <c:pt idx="3529">
                  <c:v>6.13</c:v>
                </c:pt>
                <c:pt idx="3530">
                  <c:v>6.2530000000000001</c:v>
                </c:pt>
                <c:pt idx="3531">
                  <c:v>6.1449999999999845</c:v>
                </c:pt>
                <c:pt idx="3532">
                  <c:v>5.7249999999999845</c:v>
                </c:pt>
                <c:pt idx="3533">
                  <c:v>6.1379999999999955</c:v>
                </c:pt>
                <c:pt idx="3534">
                  <c:v>5.8090000000000002</c:v>
                </c:pt>
                <c:pt idx="3535">
                  <c:v>6.2290000000000001</c:v>
                </c:pt>
                <c:pt idx="3536">
                  <c:v>5.8169999999999975</c:v>
                </c:pt>
                <c:pt idx="3537">
                  <c:v>5.8929999999999945</c:v>
                </c:pt>
                <c:pt idx="3538">
                  <c:v>5.6139999999999946</c:v>
                </c:pt>
                <c:pt idx="3539">
                  <c:v>6.0739999999999998</c:v>
                </c:pt>
                <c:pt idx="3540">
                  <c:v>5.7279999999999855</c:v>
                </c:pt>
                <c:pt idx="3541">
                  <c:v>6.1429999999999945</c:v>
                </c:pt>
                <c:pt idx="3542">
                  <c:v>5.7539999999999996</c:v>
                </c:pt>
                <c:pt idx="3543">
                  <c:v>5.87</c:v>
                </c:pt>
                <c:pt idx="3544">
                  <c:v>5.8860000000000001</c:v>
                </c:pt>
                <c:pt idx="3545">
                  <c:v>6.282</c:v>
                </c:pt>
                <c:pt idx="3546">
                  <c:v>6.2229999999999945</c:v>
                </c:pt>
                <c:pt idx="3547">
                  <c:v>5.8639999999999946</c:v>
                </c:pt>
                <c:pt idx="3548">
                  <c:v>5.6419999999999995</c:v>
                </c:pt>
                <c:pt idx="3549">
                  <c:v>5.9530000000000003</c:v>
                </c:pt>
                <c:pt idx="3550">
                  <c:v>6.1349999999999945</c:v>
                </c:pt>
                <c:pt idx="3551">
                  <c:v>6.1649999999999645</c:v>
                </c:pt>
                <c:pt idx="3552">
                  <c:v>5.6019999999999985</c:v>
                </c:pt>
                <c:pt idx="3553">
                  <c:v>5.7350000000000003</c:v>
                </c:pt>
                <c:pt idx="3554">
                  <c:v>5.8549999999999756</c:v>
                </c:pt>
                <c:pt idx="3555">
                  <c:v>6.266</c:v>
                </c:pt>
                <c:pt idx="3556">
                  <c:v>6.0039999999999996</c:v>
                </c:pt>
                <c:pt idx="3557">
                  <c:v>5.8730000000000002</c:v>
                </c:pt>
                <c:pt idx="3558">
                  <c:v>5.6659999999999755</c:v>
                </c:pt>
                <c:pt idx="3559">
                  <c:v>6.1349999999999945</c:v>
                </c:pt>
                <c:pt idx="3560">
                  <c:v>6.4459999999999997</c:v>
                </c:pt>
                <c:pt idx="3561">
                  <c:v>5.6979999999999755</c:v>
                </c:pt>
                <c:pt idx="3562">
                  <c:v>6.1059999999999945</c:v>
                </c:pt>
                <c:pt idx="3563">
                  <c:v>6.5249999999999755</c:v>
                </c:pt>
                <c:pt idx="3564">
                  <c:v>5.9340000000000002</c:v>
                </c:pt>
                <c:pt idx="3565">
                  <c:v>6.133</c:v>
                </c:pt>
                <c:pt idx="3566">
                  <c:v>6.173</c:v>
                </c:pt>
                <c:pt idx="3567">
                  <c:v>6.569</c:v>
                </c:pt>
                <c:pt idx="3568">
                  <c:v>5.92</c:v>
                </c:pt>
                <c:pt idx="3569">
                  <c:v>6.0430000000000001</c:v>
                </c:pt>
                <c:pt idx="3570">
                  <c:v>6.0860000000000003</c:v>
                </c:pt>
                <c:pt idx="3571">
                  <c:v>6.2389999999999999</c:v>
                </c:pt>
                <c:pt idx="3572">
                  <c:v>5.8719999999999999</c:v>
                </c:pt>
                <c:pt idx="3573">
                  <c:v>6.2350000000000003</c:v>
                </c:pt>
                <c:pt idx="3574">
                  <c:v>6.5590000000000002</c:v>
                </c:pt>
                <c:pt idx="3575">
                  <c:v>5.29</c:v>
                </c:pt>
                <c:pt idx="3576">
                  <c:v>6.1189999999999856</c:v>
                </c:pt>
                <c:pt idx="3577">
                  <c:v>6.5990000000000002</c:v>
                </c:pt>
                <c:pt idx="3578">
                  <c:v>6.67</c:v>
                </c:pt>
                <c:pt idx="3579">
                  <c:v>6.9669999999999996</c:v>
                </c:pt>
                <c:pt idx="3580">
                  <c:v>6.2560000000000002</c:v>
                </c:pt>
                <c:pt idx="3581">
                  <c:v>6.0469999999999997</c:v>
                </c:pt>
                <c:pt idx="3582">
                  <c:v>6.3669999999999956</c:v>
                </c:pt>
                <c:pt idx="3583">
                  <c:v>6.3879999999999955</c:v>
                </c:pt>
                <c:pt idx="3584">
                  <c:v>6.0789999999999997</c:v>
                </c:pt>
                <c:pt idx="3585">
                  <c:v>5.9539999999999997</c:v>
                </c:pt>
                <c:pt idx="3586">
                  <c:v>5.7539999999999996</c:v>
                </c:pt>
                <c:pt idx="3587">
                  <c:v>5.8</c:v>
                </c:pt>
                <c:pt idx="3588">
                  <c:v>6.4249999999999945</c:v>
                </c:pt>
                <c:pt idx="3589">
                  <c:v>5.9160000000000004</c:v>
                </c:pt>
                <c:pt idx="3590">
                  <c:v>5.7139999999999995</c:v>
                </c:pt>
                <c:pt idx="3591">
                  <c:v>6.1259999999999755</c:v>
                </c:pt>
                <c:pt idx="3592">
                  <c:v>5.7050000000000001</c:v>
                </c:pt>
                <c:pt idx="3593">
                  <c:v>6.181</c:v>
                </c:pt>
                <c:pt idx="3594">
                  <c:v>6.0439999999999996</c:v>
                </c:pt>
                <c:pt idx="3595">
                  <c:v>6.3569999999999975</c:v>
                </c:pt>
                <c:pt idx="3596">
                  <c:v>6.3649999999999745</c:v>
                </c:pt>
                <c:pt idx="3597">
                  <c:v>6.17</c:v>
                </c:pt>
                <c:pt idx="3598">
                  <c:v>6.1859999999999955</c:v>
                </c:pt>
                <c:pt idx="3599">
                  <c:v>5.6899999999999995</c:v>
                </c:pt>
                <c:pt idx="3600">
                  <c:v>6.8669999999999956</c:v>
                </c:pt>
                <c:pt idx="3601">
                  <c:v>6.2669999999999995</c:v>
                </c:pt>
                <c:pt idx="3602">
                  <c:v>6.2750000000000004</c:v>
                </c:pt>
                <c:pt idx="3603">
                  <c:v>6.1149999999999745</c:v>
                </c:pt>
                <c:pt idx="3604">
                  <c:v>6.0369999999999999</c:v>
                </c:pt>
                <c:pt idx="3605">
                  <c:v>5.9700000000000024</c:v>
                </c:pt>
                <c:pt idx="3606">
                  <c:v>6.6919999999999975</c:v>
                </c:pt>
                <c:pt idx="3607">
                  <c:v>6.2380000000000004</c:v>
                </c:pt>
                <c:pt idx="3608">
                  <c:v>5.7629999999999955</c:v>
                </c:pt>
                <c:pt idx="3609">
                  <c:v>6.1659999999999755</c:v>
                </c:pt>
                <c:pt idx="3610">
                  <c:v>6.7210000000000001</c:v>
                </c:pt>
                <c:pt idx="3611">
                  <c:v>6.4279999999999955</c:v>
                </c:pt>
                <c:pt idx="3612">
                  <c:v>6.6129999999999765</c:v>
                </c:pt>
                <c:pt idx="3613">
                  <c:v>6.0090000000000003</c:v>
                </c:pt>
                <c:pt idx="3614">
                  <c:v>6.181</c:v>
                </c:pt>
                <c:pt idx="3615">
                  <c:v>6.2370000000000001</c:v>
                </c:pt>
                <c:pt idx="3616">
                  <c:v>6.1760000000000002</c:v>
                </c:pt>
                <c:pt idx="3617">
                  <c:v>6.016</c:v>
                </c:pt>
                <c:pt idx="3618">
                  <c:v>6.5549999999999855</c:v>
                </c:pt>
                <c:pt idx="3619">
                  <c:v>6.5649999999999755</c:v>
                </c:pt>
                <c:pt idx="3620">
                  <c:v>6.6249999999999645</c:v>
                </c:pt>
                <c:pt idx="3621">
                  <c:v>6.0629999999999855</c:v>
                </c:pt>
                <c:pt idx="3622">
                  <c:v>6.0330000000000004</c:v>
                </c:pt>
                <c:pt idx="3623">
                  <c:v>6.359</c:v>
                </c:pt>
                <c:pt idx="3624">
                  <c:v>6.1909999999999945</c:v>
                </c:pt>
                <c:pt idx="3625">
                  <c:v>6.1829999999999945</c:v>
                </c:pt>
                <c:pt idx="3626">
                  <c:v>6.6229999999999745</c:v>
                </c:pt>
                <c:pt idx="3627">
                  <c:v>6.6139999999999946</c:v>
                </c:pt>
                <c:pt idx="3628">
                  <c:v>6.3710000000000004</c:v>
                </c:pt>
                <c:pt idx="3629">
                  <c:v>6.2720000000000002</c:v>
                </c:pt>
                <c:pt idx="3630">
                  <c:v>6.4610000000000003</c:v>
                </c:pt>
                <c:pt idx="3631">
                  <c:v>5.9950000000000001</c:v>
                </c:pt>
                <c:pt idx="3632">
                  <c:v>6.5129999999999955</c:v>
                </c:pt>
                <c:pt idx="3633">
                  <c:v>6.3549999999999756</c:v>
                </c:pt>
                <c:pt idx="3634">
                  <c:v>6.37</c:v>
                </c:pt>
                <c:pt idx="3635">
                  <c:v>6.359</c:v>
                </c:pt>
                <c:pt idx="3636">
                  <c:v>6.444</c:v>
                </c:pt>
                <c:pt idx="3637">
                  <c:v>6.4720000000000004</c:v>
                </c:pt>
                <c:pt idx="3638">
                  <c:v>6.1310000000000002</c:v>
                </c:pt>
                <c:pt idx="3639">
                  <c:v>6.3549999999999756</c:v>
                </c:pt>
                <c:pt idx="3640">
                  <c:v>6.4009999999999998</c:v>
                </c:pt>
                <c:pt idx="3641">
                  <c:v>6.4420000000000002</c:v>
                </c:pt>
                <c:pt idx="3642">
                  <c:v>6.3029999999999955</c:v>
                </c:pt>
                <c:pt idx="3643">
                  <c:v>6.4580000000000002</c:v>
                </c:pt>
                <c:pt idx="3644">
                  <c:v>6.4300000000000024</c:v>
                </c:pt>
              </c:numCache>
            </c:numRef>
          </c:yVal>
        </c:ser>
        <c:ser>
          <c:idx val="5"/>
          <c:order val="2"/>
          <c:spPr>
            <a:ln w="28575">
              <a:noFill/>
            </a:ln>
          </c:spPr>
          <c:marker>
            <c:symbol val="circle"/>
            <c:size val="2"/>
            <c:spPr>
              <a:noFill/>
              <a:ln>
                <a:solidFill>
                  <a:srgbClr val="00FFFF"/>
                </a:solidFill>
              </a:ln>
            </c:spPr>
          </c:marker>
          <c:xVal>
            <c:numRef>
              <c:f>Oil!$C$1:$C$3645</c:f>
              <c:numCache>
                <c:formatCode>General</c:formatCode>
                <c:ptCount val="3645"/>
                <c:pt idx="0">
                  <c:v>0</c:v>
                </c:pt>
                <c:pt idx="1">
                  <c:v>2.7777777777778295E-3</c:v>
                </c:pt>
                <c:pt idx="2">
                  <c:v>5.5555555555555558E-3</c:v>
                </c:pt>
                <c:pt idx="3">
                  <c:v>8.3333333333333367E-3</c:v>
                </c:pt>
                <c:pt idx="4">
                  <c:v>1.1111111111111125E-2</c:v>
                </c:pt>
                <c:pt idx="5">
                  <c:v>1.3888888888889034E-2</c:v>
                </c:pt>
                <c:pt idx="6">
                  <c:v>1.6666666666666701E-2</c:v>
                </c:pt>
                <c:pt idx="7">
                  <c:v>1.9444444444444445E-2</c:v>
                </c:pt>
                <c:pt idx="8">
                  <c:v>2.2222222222222251E-2</c:v>
                </c:pt>
                <c:pt idx="9">
                  <c:v>2.5000000000000001E-2</c:v>
                </c:pt>
                <c:pt idx="10">
                  <c:v>2.7777777777778224E-2</c:v>
                </c:pt>
                <c:pt idx="11">
                  <c:v>3.0555555555555582E-2</c:v>
                </c:pt>
                <c:pt idx="12">
                  <c:v>3.333333333333334E-2</c:v>
                </c:pt>
                <c:pt idx="13">
                  <c:v>3.6111111111111212E-2</c:v>
                </c:pt>
                <c:pt idx="14">
                  <c:v>3.888888888888889E-2</c:v>
                </c:pt>
                <c:pt idx="15">
                  <c:v>4.1666666666666664E-2</c:v>
                </c:pt>
                <c:pt idx="16">
                  <c:v>4.4444444444444502E-2</c:v>
                </c:pt>
                <c:pt idx="17">
                  <c:v>4.7222222222222332E-2</c:v>
                </c:pt>
                <c:pt idx="18">
                  <c:v>0.05</c:v>
                </c:pt>
                <c:pt idx="19">
                  <c:v>5.2777777777777792E-2</c:v>
                </c:pt>
                <c:pt idx="20">
                  <c:v>5.5555555555555455E-2</c:v>
                </c:pt>
                <c:pt idx="21">
                  <c:v>5.8333333333333987E-2</c:v>
                </c:pt>
                <c:pt idx="22">
                  <c:v>6.1111111111111123E-2</c:v>
                </c:pt>
                <c:pt idx="23">
                  <c:v>6.3888888888888884E-2</c:v>
                </c:pt>
                <c:pt idx="24">
                  <c:v>6.666666666666668E-2</c:v>
                </c:pt>
                <c:pt idx="25">
                  <c:v>6.9444444444444503E-2</c:v>
                </c:pt>
                <c:pt idx="26">
                  <c:v>7.2222222222222424E-2</c:v>
                </c:pt>
                <c:pt idx="27">
                  <c:v>7.5000000000000011E-2</c:v>
                </c:pt>
                <c:pt idx="28">
                  <c:v>7.7777777777777779E-2</c:v>
                </c:pt>
                <c:pt idx="29">
                  <c:v>8.0555555555556893E-2</c:v>
                </c:pt>
                <c:pt idx="30">
                  <c:v>8.3333333333333343E-2</c:v>
                </c:pt>
                <c:pt idx="31">
                  <c:v>8.6111111111110819E-2</c:v>
                </c:pt>
                <c:pt idx="32">
                  <c:v>8.8888888888889767E-2</c:v>
                </c:pt>
                <c:pt idx="33">
                  <c:v>9.1666666666667646E-2</c:v>
                </c:pt>
                <c:pt idx="34">
                  <c:v>9.4444444444444525E-2</c:v>
                </c:pt>
                <c:pt idx="35">
                  <c:v>9.7222222222222224E-2</c:v>
                </c:pt>
                <c:pt idx="36">
                  <c:v>0.1</c:v>
                </c:pt>
                <c:pt idx="37">
                  <c:v>0.10277777777777777</c:v>
                </c:pt>
                <c:pt idx="38">
                  <c:v>0.10555555555555562</c:v>
                </c:pt>
                <c:pt idx="39">
                  <c:v>0.10833333333333336</c:v>
                </c:pt>
                <c:pt idx="40">
                  <c:v>0.1111111111111111</c:v>
                </c:pt>
                <c:pt idx="41">
                  <c:v>0.11388888888888885</c:v>
                </c:pt>
                <c:pt idx="42">
                  <c:v>0.11666666666666672</c:v>
                </c:pt>
                <c:pt idx="43">
                  <c:v>0.11944444444444446</c:v>
                </c:pt>
                <c:pt idx="44">
                  <c:v>0.12222222222222359</c:v>
                </c:pt>
                <c:pt idx="45">
                  <c:v>0.125</c:v>
                </c:pt>
                <c:pt idx="46">
                  <c:v>0.125</c:v>
                </c:pt>
                <c:pt idx="47">
                  <c:v>0.12777777777777777</c:v>
                </c:pt>
                <c:pt idx="48">
                  <c:v>0.13055555555555537</c:v>
                </c:pt>
                <c:pt idx="49">
                  <c:v>0.13333333333333341</c:v>
                </c:pt>
                <c:pt idx="50">
                  <c:v>0.13611111111111121</c:v>
                </c:pt>
                <c:pt idx="51">
                  <c:v>0.1388888888888889</c:v>
                </c:pt>
                <c:pt idx="52">
                  <c:v>0.14166666666666666</c:v>
                </c:pt>
                <c:pt idx="53">
                  <c:v>0.14444444444444696</c:v>
                </c:pt>
                <c:pt idx="54">
                  <c:v>0.14722222222222339</c:v>
                </c:pt>
                <c:pt idx="55">
                  <c:v>0.15000000000000024</c:v>
                </c:pt>
                <c:pt idx="56">
                  <c:v>0.15277777777777779</c:v>
                </c:pt>
                <c:pt idx="57">
                  <c:v>0.15555555555555556</c:v>
                </c:pt>
                <c:pt idx="58">
                  <c:v>0.15833333333333502</c:v>
                </c:pt>
                <c:pt idx="59">
                  <c:v>0.1611111111111112</c:v>
                </c:pt>
                <c:pt idx="60">
                  <c:v>0.16388888888888889</c:v>
                </c:pt>
                <c:pt idx="61">
                  <c:v>0.16666666666666666</c:v>
                </c:pt>
                <c:pt idx="62">
                  <c:v>0.16944444444444681</c:v>
                </c:pt>
                <c:pt idx="63">
                  <c:v>0.17222222222222244</c:v>
                </c:pt>
                <c:pt idx="64">
                  <c:v>0.17500000000000004</c:v>
                </c:pt>
                <c:pt idx="65">
                  <c:v>0.17777777777777778</c:v>
                </c:pt>
                <c:pt idx="66">
                  <c:v>0.18055555555555555</c:v>
                </c:pt>
                <c:pt idx="67">
                  <c:v>0.18333333333333479</c:v>
                </c:pt>
                <c:pt idx="68">
                  <c:v>0.18611111111111242</c:v>
                </c:pt>
                <c:pt idx="69">
                  <c:v>0.18888888888888891</c:v>
                </c:pt>
                <c:pt idx="70">
                  <c:v>0.19166666666666668</c:v>
                </c:pt>
                <c:pt idx="71">
                  <c:v>0.19444444444444658</c:v>
                </c:pt>
                <c:pt idx="72">
                  <c:v>0.19722222222222224</c:v>
                </c:pt>
                <c:pt idx="73">
                  <c:v>0.2</c:v>
                </c:pt>
                <c:pt idx="74">
                  <c:v>0.20277777777777778</c:v>
                </c:pt>
                <c:pt idx="75">
                  <c:v>0.20555555555555555</c:v>
                </c:pt>
                <c:pt idx="76">
                  <c:v>0.20833333333333459</c:v>
                </c:pt>
                <c:pt idx="77">
                  <c:v>0.21111111111111144</c:v>
                </c:pt>
                <c:pt idx="78">
                  <c:v>0.21388888888888891</c:v>
                </c:pt>
                <c:pt idx="79">
                  <c:v>0.2166666666666667</c:v>
                </c:pt>
                <c:pt idx="80">
                  <c:v>0.21944444444444755</c:v>
                </c:pt>
                <c:pt idx="81">
                  <c:v>0.22222222222222221</c:v>
                </c:pt>
                <c:pt idx="82">
                  <c:v>0.22500000000000001</c:v>
                </c:pt>
                <c:pt idx="83">
                  <c:v>0.22777777777777777</c:v>
                </c:pt>
                <c:pt idx="84">
                  <c:v>0.23055555555555557</c:v>
                </c:pt>
                <c:pt idx="85">
                  <c:v>0.23333333333333445</c:v>
                </c:pt>
                <c:pt idx="86">
                  <c:v>0.23611111111111124</c:v>
                </c:pt>
                <c:pt idx="87">
                  <c:v>0.2388888888888889</c:v>
                </c:pt>
                <c:pt idx="88">
                  <c:v>0.2416666666666667</c:v>
                </c:pt>
                <c:pt idx="89">
                  <c:v>0.24444444444444713</c:v>
                </c:pt>
                <c:pt idx="90">
                  <c:v>0.24722222222222354</c:v>
                </c:pt>
                <c:pt idx="91">
                  <c:v>0.25</c:v>
                </c:pt>
                <c:pt idx="92">
                  <c:v>0.25277777777777782</c:v>
                </c:pt>
                <c:pt idx="93">
                  <c:v>0.25555555555555554</c:v>
                </c:pt>
                <c:pt idx="94">
                  <c:v>0.25833333333333325</c:v>
                </c:pt>
                <c:pt idx="95">
                  <c:v>0.26111111111111113</c:v>
                </c:pt>
                <c:pt idx="96">
                  <c:v>0.26388888888889356</c:v>
                </c:pt>
                <c:pt idx="97">
                  <c:v>0.26666666666666738</c:v>
                </c:pt>
                <c:pt idx="98">
                  <c:v>0.26944444444444482</c:v>
                </c:pt>
                <c:pt idx="99">
                  <c:v>0.27222222222222231</c:v>
                </c:pt>
                <c:pt idx="100">
                  <c:v>0.27500000000000002</c:v>
                </c:pt>
                <c:pt idx="101">
                  <c:v>0.27777777777778018</c:v>
                </c:pt>
                <c:pt idx="102">
                  <c:v>0.28055555555555556</c:v>
                </c:pt>
                <c:pt idx="103">
                  <c:v>0.28333333333333333</c:v>
                </c:pt>
                <c:pt idx="104">
                  <c:v>0.28611111111111109</c:v>
                </c:pt>
                <c:pt idx="105">
                  <c:v>0.28888888888889358</c:v>
                </c:pt>
                <c:pt idx="106">
                  <c:v>0.29166666666666941</c:v>
                </c:pt>
                <c:pt idx="107">
                  <c:v>0.29444444444444684</c:v>
                </c:pt>
                <c:pt idx="108">
                  <c:v>0.29722222222222433</c:v>
                </c:pt>
                <c:pt idx="109">
                  <c:v>0.30000000000000032</c:v>
                </c:pt>
                <c:pt idx="110">
                  <c:v>0.30277777777778092</c:v>
                </c:pt>
                <c:pt idx="111">
                  <c:v>0.30555555555555558</c:v>
                </c:pt>
                <c:pt idx="112">
                  <c:v>0.30833333333333335</c:v>
                </c:pt>
                <c:pt idx="113">
                  <c:v>0.31111111111111112</c:v>
                </c:pt>
                <c:pt idx="114">
                  <c:v>0.3138888888888951</c:v>
                </c:pt>
                <c:pt idx="115">
                  <c:v>0.31666666666667043</c:v>
                </c:pt>
                <c:pt idx="116">
                  <c:v>0.31944444444444753</c:v>
                </c:pt>
                <c:pt idx="117">
                  <c:v>0.32222222222222496</c:v>
                </c:pt>
                <c:pt idx="118">
                  <c:v>0.3250000000000024</c:v>
                </c:pt>
                <c:pt idx="119">
                  <c:v>0.327777777777782</c:v>
                </c:pt>
                <c:pt idx="120">
                  <c:v>0.33055555555555582</c:v>
                </c:pt>
                <c:pt idx="121">
                  <c:v>0.33333333333333331</c:v>
                </c:pt>
                <c:pt idx="122">
                  <c:v>0.3361111111111113</c:v>
                </c:pt>
                <c:pt idx="123">
                  <c:v>0.33888888888889535</c:v>
                </c:pt>
                <c:pt idx="124">
                  <c:v>0.34166666666666906</c:v>
                </c:pt>
                <c:pt idx="125">
                  <c:v>0.34444444444444638</c:v>
                </c:pt>
                <c:pt idx="126">
                  <c:v>0.34722222222222232</c:v>
                </c:pt>
                <c:pt idx="127">
                  <c:v>0.35000000000000031</c:v>
                </c:pt>
                <c:pt idx="128">
                  <c:v>0.35277777777778047</c:v>
                </c:pt>
                <c:pt idx="129">
                  <c:v>0.35555555555555557</c:v>
                </c:pt>
                <c:pt idx="130">
                  <c:v>0.35833333333333334</c:v>
                </c:pt>
                <c:pt idx="131">
                  <c:v>0.3611111111111111</c:v>
                </c:pt>
                <c:pt idx="132">
                  <c:v>0.36388888888889487</c:v>
                </c:pt>
                <c:pt idx="133">
                  <c:v>0.36666666666666986</c:v>
                </c:pt>
                <c:pt idx="134">
                  <c:v>0.36944444444444713</c:v>
                </c:pt>
                <c:pt idx="135">
                  <c:v>0.37222222222222462</c:v>
                </c:pt>
                <c:pt idx="136">
                  <c:v>0.37500000000000211</c:v>
                </c:pt>
                <c:pt idx="137">
                  <c:v>0.37777777777778154</c:v>
                </c:pt>
                <c:pt idx="138">
                  <c:v>0.38055555555555581</c:v>
                </c:pt>
                <c:pt idx="139">
                  <c:v>0.38333333333333336</c:v>
                </c:pt>
                <c:pt idx="140">
                  <c:v>0.38611111111111118</c:v>
                </c:pt>
                <c:pt idx="141">
                  <c:v>0.38888888888889528</c:v>
                </c:pt>
                <c:pt idx="142">
                  <c:v>0.39166666666667055</c:v>
                </c:pt>
                <c:pt idx="143">
                  <c:v>0.39444444444444826</c:v>
                </c:pt>
                <c:pt idx="144">
                  <c:v>0.39722222222222536</c:v>
                </c:pt>
                <c:pt idx="145">
                  <c:v>0.4</c:v>
                </c:pt>
                <c:pt idx="146">
                  <c:v>0.40277777777778018</c:v>
                </c:pt>
                <c:pt idx="147">
                  <c:v>0.40555555555555556</c:v>
                </c:pt>
                <c:pt idx="148">
                  <c:v>0.40833333333333333</c:v>
                </c:pt>
                <c:pt idx="149">
                  <c:v>0.41111111111111109</c:v>
                </c:pt>
                <c:pt idx="150">
                  <c:v>0.41388888888889358</c:v>
                </c:pt>
                <c:pt idx="151">
                  <c:v>0.41666666666666941</c:v>
                </c:pt>
                <c:pt idx="152">
                  <c:v>0.41944444444444684</c:v>
                </c:pt>
                <c:pt idx="153">
                  <c:v>0.42222222222222433</c:v>
                </c:pt>
                <c:pt idx="154">
                  <c:v>0.42500000000000032</c:v>
                </c:pt>
                <c:pt idx="155">
                  <c:v>0.42777777777778092</c:v>
                </c:pt>
                <c:pt idx="156">
                  <c:v>0.43055555555555558</c:v>
                </c:pt>
                <c:pt idx="157">
                  <c:v>0.43333333333333335</c:v>
                </c:pt>
                <c:pt idx="158">
                  <c:v>0.43611111111111112</c:v>
                </c:pt>
                <c:pt idx="159">
                  <c:v>0.4388888888888951</c:v>
                </c:pt>
                <c:pt idx="160">
                  <c:v>0.44166666666666682</c:v>
                </c:pt>
                <c:pt idx="161">
                  <c:v>0.44444444444444442</c:v>
                </c:pt>
                <c:pt idx="162">
                  <c:v>0.4472222222222223</c:v>
                </c:pt>
                <c:pt idx="163">
                  <c:v>0.45</c:v>
                </c:pt>
                <c:pt idx="164">
                  <c:v>0.45277777777777989</c:v>
                </c:pt>
                <c:pt idx="165">
                  <c:v>0.45555555555555555</c:v>
                </c:pt>
                <c:pt idx="166">
                  <c:v>0.45833333333333326</c:v>
                </c:pt>
                <c:pt idx="167">
                  <c:v>0.46111111111111114</c:v>
                </c:pt>
                <c:pt idx="168">
                  <c:v>0.46388888888889368</c:v>
                </c:pt>
                <c:pt idx="169">
                  <c:v>0.46666666666666906</c:v>
                </c:pt>
                <c:pt idx="170">
                  <c:v>0.46944444444444638</c:v>
                </c:pt>
                <c:pt idx="171">
                  <c:v>0.47222222222222232</c:v>
                </c:pt>
                <c:pt idx="172">
                  <c:v>0.47500000000000031</c:v>
                </c:pt>
                <c:pt idx="173">
                  <c:v>0.47777777777778047</c:v>
                </c:pt>
                <c:pt idx="174">
                  <c:v>0.48055555555555557</c:v>
                </c:pt>
                <c:pt idx="175">
                  <c:v>0.48333333333333334</c:v>
                </c:pt>
                <c:pt idx="176">
                  <c:v>0.4861111111111111</c:v>
                </c:pt>
                <c:pt idx="177">
                  <c:v>0.48888888888889487</c:v>
                </c:pt>
                <c:pt idx="178">
                  <c:v>0.49166666666666986</c:v>
                </c:pt>
                <c:pt idx="179">
                  <c:v>0.49444444444444713</c:v>
                </c:pt>
                <c:pt idx="180">
                  <c:v>0.49722222222222462</c:v>
                </c:pt>
                <c:pt idx="181">
                  <c:v>0.5</c:v>
                </c:pt>
                <c:pt idx="182">
                  <c:v>0.50277777777777777</c:v>
                </c:pt>
                <c:pt idx="183">
                  <c:v>0.50555555555555554</c:v>
                </c:pt>
                <c:pt idx="184">
                  <c:v>0.5083333333333333</c:v>
                </c:pt>
                <c:pt idx="185">
                  <c:v>0.51111111111111107</c:v>
                </c:pt>
                <c:pt idx="186">
                  <c:v>0.51388888888888884</c:v>
                </c:pt>
                <c:pt idx="187">
                  <c:v>0.5166666666666665</c:v>
                </c:pt>
                <c:pt idx="188">
                  <c:v>0.5194444444444446</c:v>
                </c:pt>
                <c:pt idx="189">
                  <c:v>0.52222222222222159</c:v>
                </c:pt>
                <c:pt idx="190">
                  <c:v>0.52500000000000002</c:v>
                </c:pt>
                <c:pt idx="191">
                  <c:v>0.52777777777777779</c:v>
                </c:pt>
                <c:pt idx="192">
                  <c:v>0.53055555555555567</c:v>
                </c:pt>
                <c:pt idx="193">
                  <c:v>0.53333333333333333</c:v>
                </c:pt>
                <c:pt idx="194">
                  <c:v>0.53611111111111109</c:v>
                </c:pt>
                <c:pt idx="195">
                  <c:v>0.53888888888888964</c:v>
                </c:pt>
                <c:pt idx="196">
                  <c:v>0.54166666666666652</c:v>
                </c:pt>
                <c:pt idx="197">
                  <c:v>0.54444444444444462</c:v>
                </c:pt>
                <c:pt idx="198">
                  <c:v>0.54722222222222228</c:v>
                </c:pt>
                <c:pt idx="199">
                  <c:v>0.55000000000000004</c:v>
                </c:pt>
                <c:pt idx="200">
                  <c:v>0.55277777777777781</c:v>
                </c:pt>
                <c:pt idx="201">
                  <c:v>0.55555555555555569</c:v>
                </c:pt>
                <c:pt idx="202">
                  <c:v>0.55833333333333335</c:v>
                </c:pt>
                <c:pt idx="203">
                  <c:v>0.56111111111111112</c:v>
                </c:pt>
                <c:pt idx="204">
                  <c:v>0.5638888888888931</c:v>
                </c:pt>
                <c:pt idx="205">
                  <c:v>0.56666666666666654</c:v>
                </c:pt>
                <c:pt idx="206">
                  <c:v>0.56944444444444464</c:v>
                </c:pt>
                <c:pt idx="207">
                  <c:v>0.57222222222222219</c:v>
                </c:pt>
                <c:pt idx="208">
                  <c:v>0.57500000000000062</c:v>
                </c:pt>
                <c:pt idx="209">
                  <c:v>0.57777777777777772</c:v>
                </c:pt>
                <c:pt idx="210">
                  <c:v>0.58055555555555549</c:v>
                </c:pt>
                <c:pt idx="211">
                  <c:v>0.58333333333333337</c:v>
                </c:pt>
                <c:pt idx="212">
                  <c:v>0.58611111111111058</c:v>
                </c:pt>
                <c:pt idx="213">
                  <c:v>0.58888888888888891</c:v>
                </c:pt>
                <c:pt idx="214">
                  <c:v>0.59166666666666656</c:v>
                </c:pt>
                <c:pt idx="215">
                  <c:v>0.59444444444444444</c:v>
                </c:pt>
                <c:pt idx="216">
                  <c:v>0.59722222222221788</c:v>
                </c:pt>
                <c:pt idx="217">
                  <c:v>0.60000000000000064</c:v>
                </c:pt>
                <c:pt idx="218">
                  <c:v>0.60277777777777775</c:v>
                </c:pt>
                <c:pt idx="219">
                  <c:v>0.60555555555555562</c:v>
                </c:pt>
                <c:pt idx="220">
                  <c:v>0.60833333333333361</c:v>
                </c:pt>
                <c:pt idx="221">
                  <c:v>0.6111111111111116</c:v>
                </c:pt>
                <c:pt idx="222">
                  <c:v>0.61388888888889426</c:v>
                </c:pt>
                <c:pt idx="223">
                  <c:v>0.6166666666666667</c:v>
                </c:pt>
                <c:pt idx="224">
                  <c:v>0.61944444444444924</c:v>
                </c:pt>
                <c:pt idx="225">
                  <c:v>0.62222222222222223</c:v>
                </c:pt>
                <c:pt idx="226">
                  <c:v>0.62500000000000433</c:v>
                </c:pt>
                <c:pt idx="227">
                  <c:v>0.62777777777778065</c:v>
                </c:pt>
                <c:pt idx="228">
                  <c:v>0.63055555555555565</c:v>
                </c:pt>
                <c:pt idx="229">
                  <c:v>0.63333333333333364</c:v>
                </c:pt>
                <c:pt idx="230">
                  <c:v>0.63611111111111163</c:v>
                </c:pt>
                <c:pt idx="231">
                  <c:v>0.63888888888889506</c:v>
                </c:pt>
                <c:pt idx="232">
                  <c:v>0.64166666666666672</c:v>
                </c:pt>
                <c:pt idx="233">
                  <c:v>0.64444444444444993</c:v>
                </c:pt>
                <c:pt idx="234">
                  <c:v>0.64722222222222225</c:v>
                </c:pt>
                <c:pt idx="235">
                  <c:v>0.65000000000000491</c:v>
                </c:pt>
                <c:pt idx="236">
                  <c:v>0.65277777777778245</c:v>
                </c:pt>
                <c:pt idx="237">
                  <c:v>0.65555555555556022</c:v>
                </c:pt>
                <c:pt idx="238">
                  <c:v>0.65833333333333754</c:v>
                </c:pt>
                <c:pt idx="239">
                  <c:v>0.66111111111111165</c:v>
                </c:pt>
                <c:pt idx="240">
                  <c:v>0.66388888888889652</c:v>
                </c:pt>
                <c:pt idx="241">
                  <c:v>0.66666666666666663</c:v>
                </c:pt>
                <c:pt idx="242">
                  <c:v>0.66944444444445073</c:v>
                </c:pt>
                <c:pt idx="243">
                  <c:v>0.67222222222222261</c:v>
                </c:pt>
                <c:pt idx="244">
                  <c:v>0.67500000000000548</c:v>
                </c:pt>
                <c:pt idx="245">
                  <c:v>0.67777777777778314</c:v>
                </c:pt>
                <c:pt idx="246">
                  <c:v>0.68055555555555569</c:v>
                </c:pt>
                <c:pt idx="247">
                  <c:v>0.68333333333333335</c:v>
                </c:pt>
                <c:pt idx="248">
                  <c:v>0.68611111111111112</c:v>
                </c:pt>
                <c:pt idx="249">
                  <c:v>0.6888888888888931</c:v>
                </c:pt>
                <c:pt idx="250">
                  <c:v>0.69166666666666654</c:v>
                </c:pt>
                <c:pt idx="251">
                  <c:v>0.69444444444444464</c:v>
                </c:pt>
                <c:pt idx="252">
                  <c:v>0.69722222222222219</c:v>
                </c:pt>
                <c:pt idx="253">
                  <c:v>0.70000000000000062</c:v>
                </c:pt>
                <c:pt idx="254">
                  <c:v>0.70277777777777772</c:v>
                </c:pt>
                <c:pt idx="255">
                  <c:v>0.7055555555555556</c:v>
                </c:pt>
                <c:pt idx="256">
                  <c:v>0.7083333333333337</c:v>
                </c:pt>
                <c:pt idx="257">
                  <c:v>0.71111111111111114</c:v>
                </c:pt>
                <c:pt idx="258">
                  <c:v>0.71388888888889368</c:v>
                </c:pt>
                <c:pt idx="259">
                  <c:v>0.71666666666666667</c:v>
                </c:pt>
                <c:pt idx="260">
                  <c:v>0.71944444444444866</c:v>
                </c:pt>
                <c:pt idx="261">
                  <c:v>0.72222222222222221</c:v>
                </c:pt>
                <c:pt idx="262">
                  <c:v>0.72500000000000064</c:v>
                </c:pt>
                <c:pt idx="263">
                  <c:v>0.72777777777777775</c:v>
                </c:pt>
                <c:pt idx="264">
                  <c:v>0.73055555555555562</c:v>
                </c:pt>
                <c:pt idx="265">
                  <c:v>0.73333333333333361</c:v>
                </c:pt>
                <c:pt idx="266">
                  <c:v>0.7361111111111116</c:v>
                </c:pt>
                <c:pt idx="267">
                  <c:v>0.73888888888889426</c:v>
                </c:pt>
                <c:pt idx="268">
                  <c:v>0.7416666666666667</c:v>
                </c:pt>
                <c:pt idx="269">
                  <c:v>0.74444444444444924</c:v>
                </c:pt>
                <c:pt idx="270">
                  <c:v>0.74722222222222223</c:v>
                </c:pt>
                <c:pt idx="271">
                  <c:v>0.75000000000000433</c:v>
                </c:pt>
                <c:pt idx="272">
                  <c:v>0.75277777777778065</c:v>
                </c:pt>
                <c:pt idx="273">
                  <c:v>0.75555555555555565</c:v>
                </c:pt>
                <c:pt idx="274">
                  <c:v>0.75833333333333364</c:v>
                </c:pt>
                <c:pt idx="275">
                  <c:v>0.76111111111111163</c:v>
                </c:pt>
                <c:pt idx="276">
                  <c:v>0.76388888888889506</c:v>
                </c:pt>
                <c:pt idx="277">
                  <c:v>0.76666666666666672</c:v>
                </c:pt>
                <c:pt idx="278">
                  <c:v>0.76944444444444993</c:v>
                </c:pt>
                <c:pt idx="279">
                  <c:v>0.77222222222222225</c:v>
                </c:pt>
                <c:pt idx="280">
                  <c:v>0.77500000000000491</c:v>
                </c:pt>
                <c:pt idx="281">
                  <c:v>0.77777777777778245</c:v>
                </c:pt>
                <c:pt idx="282">
                  <c:v>0.78055555555555567</c:v>
                </c:pt>
                <c:pt idx="283">
                  <c:v>0.78333333333333333</c:v>
                </c:pt>
                <c:pt idx="284">
                  <c:v>0.78611111111111109</c:v>
                </c:pt>
                <c:pt idx="285">
                  <c:v>0.78888888888888964</c:v>
                </c:pt>
                <c:pt idx="286">
                  <c:v>0.79166666666666652</c:v>
                </c:pt>
                <c:pt idx="287">
                  <c:v>0.79444444444444462</c:v>
                </c:pt>
                <c:pt idx="288">
                  <c:v>0.79722222222222228</c:v>
                </c:pt>
                <c:pt idx="289">
                  <c:v>0.8</c:v>
                </c:pt>
                <c:pt idx="290">
                  <c:v>0.80277777777777781</c:v>
                </c:pt>
                <c:pt idx="291">
                  <c:v>0.80555555555555569</c:v>
                </c:pt>
                <c:pt idx="292">
                  <c:v>0.80833333333333335</c:v>
                </c:pt>
                <c:pt idx="293">
                  <c:v>0.81111111111111112</c:v>
                </c:pt>
                <c:pt idx="294">
                  <c:v>0.8138888888888931</c:v>
                </c:pt>
                <c:pt idx="295">
                  <c:v>0.81666666666666654</c:v>
                </c:pt>
                <c:pt idx="296">
                  <c:v>0.81944444444444464</c:v>
                </c:pt>
                <c:pt idx="297">
                  <c:v>0.82222222222222219</c:v>
                </c:pt>
                <c:pt idx="298">
                  <c:v>0.82500000000000062</c:v>
                </c:pt>
                <c:pt idx="299">
                  <c:v>0.82777777777777772</c:v>
                </c:pt>
                <c:pt idx="300">
                  <c:v>0.8305555555555556</c:v>
                </c:pt>
                <c:pt idx="301">
                  <c:v>0.8333333333333337</c:v>
                </c:pt>
                <c:pt idx="302">
                  <c:v>0.83611111111111114</c:v>
                </c:pt>
                <c:pt idx="303">
                  <c:v>0.83888888888889368</c:v>
                </c:pt>
                <c:pt idx="304">
                  <c:v>0.84166666666666667</c:v>
                </c:pt>
                <c:pt idx="305">
                  <c:v>0.84444444444444866</c:v>
                </c:pt>
                <c:pt idx="306">
                  <c:v>0.84722222222222221</c:v>
                </c:pt>
                <c:pt idx="307">
                  <c:v>0.85000000000000064</c:v>
                </c:pt>
                <c:pt idx="308">
                  <c:v>0.85277777777777775</c:v>
                </c:pt>
                <c:pt idx="309">
                  <c:v>0.85555555555555562</c:v>
                </c:pt>
                <c:pt idx="310">
                  <c:v>0.85833333333333361</c:v>
                </c:pt>
                <c:pt idx="311">
                  <c:v>0.8611111111111116</c:v>
                </c:pt>
                <c:pt idx="312">
                  <c:v>0.86388888888889426</c:v>
                </c:pt>
                <c:pt idx="313">
                  <c:v>0.8666666666666667</c:v>
                </c:pt>
                <c:pt idx="314">
                  <c:v>0.86944444444444924</c:v>
                </c:pt>
                <c:pt idx="315">
                  <c:v>0.87222222222222223</c:v>
                </c:pt>
                <c:pt idx="316">
                  <c:v>0.87500000000000433</c:v>
                </c:pt>
                <c:pt idx="317">
                  <c:v>0.87777777777778065</c:v>
                </c:pt>
                <c:pt idx="318">
                  <c:v>0.88055555555555554</c:v>
                </c:pt>
                <c:pt idx="319">
                  <c:v>0.8833333333333333</c:v>
                </c:pt>
                <c:pt idx="320">
                  <c:v>0.88611111111111107</c:v>
                </c:pt>
                <c:pt idx="321">
                  <c:v>0.88888888888888884</c:v>
                </c:pt>
                <c:pt idx="322">
                  <c:v>0.8916666666666665</c:v>
                </c:pt>
                <c:pt idx="323">
                  <c:v>0.8944444444444446</c:v>
                </c:pt>
                <c:pt idx="324">
                  <c:v>0.89722222222222159</c:v>
                </c:pt>
                <c:pt idx="325">
                  <c:v>0.9</c:v>
                </c:pt>
                <c:pt idx="326">
                  <c:v>0.90277777777777779</c:v>
                </c:pt>
                <c:pt idx="327">
                  <c:v>0.90555555555555567</c:v>
                </c:pt>
                <c:pt idx="328">
                  <c:v>0.90833333333333333</c:v>
                </c:pt>
                <c:pt idx="329">
                  <c:v>0.91111111111111109</c:v>
                </c:pt>
                <c:pt idx="330">
                  <c:v>0.91388888888888964</c:v>
                </c:pt>
                <c:pt idx="331">
                  <c:v>0.91666666666666652</c:v>
                </c:pt>
                <c:pt idx="332">
                  <c:v>0.91944444444444462</c:v>
                </c:pt>
                <c:pt idx="333">
                  <c:v>0.92222222222222228</c:v>
                </c:pt>
                <c:pt idx="334">
                  <c:v>0.92500000000000004</c:v>
                </c:pt>
                <c:pt idx="335">
                  <c:v>0.92777777777777781</c:v>
                </c:pt>
                <c:pt idx="336">
                  <c:v>0.93055555555555569</c:v>
                </c:pt>
                <c:pt idx="337">
                  <c:v>0.93333333333333335</c:v>
                </c:pt>
                <c:pt idx="338">
                  <c:v>0.93611111111111112</c:v>
                </c:pt>
                <c:pt idx="339">
                  <c:v>0.9388888888888931</c:v>
                </c:pt>
                <c:pt idx="340">
                  <c:v>0.94166666666666654</c:v>
                </c:pt>
                <c:pt idx="341">
                  <c:v>0.94444444444444464</c:v>
                </c:pt>
                <c:pt idx="342">
                  <c:v>0.94722222222222219</c:v>
                </c:pt>
                <c:pt idx="343">
                  <c:v>0.95000000000000062</c:v>
                </c:pt>
                <c:pt idx="344">
                  <c:v>0.95277777777777772</c:v>
                </c:pt>
                <c:pt idx="345">
                  <c:v>0.9555555555555556</c:v>
                </c:pt>
                <c:pt idx="346">
                  <c:v>0.9583333333333337</c:v>
                </c:pt>
                <c:pt idx="347">
                  <c:v>0.96111111111111114</c:v>
                </c:pt>
                <c:pt idx="348">
                  <c:v>0.96388888888889368</c:v>
                </c:pt>
                <c:pt idx="349">
                  <c:v>0.96666666666666667</c:v>
                </c:pt>
                <c:pt idx="350">
                  <c:v>0.96944444444444866</c:v>
                </c:pt>
                <c:pt idx="351">
                  <c:v>0.97222222222222221</c:v>
                </c:pt>
                <c:pt idx="352">
                  <c:v>0.97500000000000064</c:v>
                </c:pt>
                <c:pt idx="353">
                  <c:v>0.97777777777777775</c:v>
                </c:pt>
                <c:pt idx="354">
                  <c:v>0.98055555555555551</c:v>
                </c:pt>
                <c:pt idx="355">
                  <c:v>0.98333333333333328</c:v>
                </c:pt>
                <c:pt idx="356">
                  <c:v>0.98611111111111116</c:v>
                </c:pt>
                <c:pt idx="357">
                  <c:v>0.98888888888888893</c:v>
                </c:pt>
                <c:pt idx="358">
                  <c:v>0.99166666666666659</c:v>
                </c:pt>
                <c:pt idx="359">
                  <c:v>0.99444444444444469</c:v>
                </c:pt>
                <c:pt idx="360">
                  <c:v>0.99722222222222157</c:v>
                </c:pt>
                <c:pt idx="361">
                  <c:v>1</c:v>
                </c:pt>
                <c:pt idx="362">
                  <c:v>1.002777777777778</c:v>
                </c:pt>
                <c:pt idx="363">
                  <c:v>1.0055555555555555</c:v>
                </c:pt>
                <c:pt idx="364">
                  <c:v>1.0083333333333333</c:v>
                </c:pt>
                <c:pt idx="365">
                  <c:v>1.0111111111111111</c:v>
                </c:pt>
                <c:pt idx="366">
                  <c:v>1.0138888888888888</c:v>
                </c:pt>
                <c:pt idx="367">
                  <c:v>1.0166666666666666</c:v>
                </c:pt>
                <c:pt idx="368">
                  <c:v>1.0194444444444359</c:v>
                </c:pt>
                <c:pt idx="369">
                  <c:v>1.0222222222222219</c:v>
                </c:pt>
                <c:pt idx="370">
                  <c:v>1.0249999999999906</c:v>
                </c:pt>
                <c:pt idx="371">
                  <c:v>1.0277777777777777</c:v>
                </c:pt>
                <c:pt idx="372">
                  <c:v>1.0305555555555561</c:v>
                </c:pt>
                <c:pt idx="373">
                  <c:v>1.0333333333333334</c:v>
                </c:pt>
                <c:pt idx="374">
                  <c:v>1.0361111111111121</c:v>
                </c:pt>
                <c:pt idx="375">
                  <c:v>1.0388888888888901</c:v>
                </c:pt>
                <c:pt idx="376">
                  <c:v>1.0416666666666659</c:v>
                </c:pt>
                <c:pt idx="377">
                  <c:v>1.0444444444444438</c:v>
                </c:pt>
                <c:pt idx="378">
                  <c:v>1.0472222222222218</c:v>
                </c:pt>
                <c:pt idx="379">
                  <c:v>1.05</c:v>
                </c:pt>
                <c:pt idx="380">
                  <c:v>1.052777777777778</c:v>
                </c:pt>
                <c:pt idx="381">
                  <c:v>1.055555555555556</c:v>
                </c:pt>
                <c:pt idx="382">
                  <c:v>1.0583333333333333</c:v>
                </c:pt>
                <c:pt idx="383">
                  <c:v>1.0611111111111111</c:v>
                </c:pt>
                <c:pt idx="384">
                  <c:v>1.0638888888888889</c:v>
                </c:pt>
                <c:pt idx="385">
                  <c:v>1.0666666666666667</c:v>
                </c:pt>
                <c:pt idx="386">
                  <c:v>1.0694444444444438</c:v>
                </c:pt>
                <c:pt idx="387">
                  <c:v>1.0722222222222222</c:v>
                </c:pt>
                <c:pt idx="388">
                  <c:v>1.075</c:v>
                </c:pt>
                <c:pt idx="389">
                  <c:v>1.0777777777777777</c:v>
                </c:pt>
                <c:pt idx="390">
                  <c:v>1.0805555555555639</c:v>
                </c:pt>
                <c:pt idx="391">
                  <c:v>1.0833333333333333</c:v>
                </c:pt>
                <c:pt idx="392">
                  <c:v>1.0861111111111121</c:v>
                </c:pt>
                <c:pt idx="393">
                  <c:v>1.0888888888888901</c:v>
                </c:pt>
                <c:pt idx="394">
                  <c:v>1.0916666666666666</c:v>
                </c:pt>
                <c:pt idx="395">
                  <c:v>1.0944444444444446</c:v>
                </c:pt>
                <c:pt idx="396">
                  <c:v>1.0972222222222219</c:v>
                </c:pt>
                <c:pt idx="397">
                  <c:v>1.1000000000000001</c:v>
                </c:pt>
                <c:pt idx="398">
                  <c:v>1.1027777777777781</c:v>
                </c:pt>
                <c:pt idx="399">
                  <c:v>1.1055555555555561</c:v>
                </c:pt>
                <c:pt idx="400">
                  <c:v>1.1083333333333341</c:v>
                </c:pt>
                <c:pt idx="401">
                  <c:v>1.111111111111112</c:v>
                </c:pt>
                <c:pt idx="402">
                  <c:v>1.1138888888888889</c:v>
                </c:pt>
                <c:pt idx="403">
                  <c:v>1.1166666666666667</c:v>
                </c:pt>
                <c:pt idx="404">
                  <c:v>1.1194444444444438</c:v>
                </c:pt>
                <c:pt idx="405">
                  <c:v>1.1222222222222222</c:v>
                </c:pt>
                <c:pt idx="406">
                  <c:v>1.125</c:v>
                </c:pt>
                <c:pt idx="407">
                  <c:v>1.127777777777778</c:v>
                </c:pt>
                <c:pt idx="408">
                  <c:v>1.1305555555555651</c:v>
                </c:pt>
                <c:pt idx="409">
                  <c:v>1.1333333333333333</c:v>
                </c:pt>
                <c:pt idx="410">
                  <c:v>1.1361111111111195</c:v>
                </c:pt>
                <c:pt idx="411">
                  <c:v>1.1388888888888973</c:v>
                </c:pt>
                <c:pt idx="412">
                  <c:v>1.1416666666666666</c:v>
                </c:pt>
                <c:pt idx="413">
                  <c:v>1.1444444444444444</c:v>
                </c:pt>
                <c:pt idx="414">
                  <c:v>1.1472222222222219</c:v>
                </c:pt>
                <c:pt idx="415">
                  <c:v>1.1499999999999906</c:v>
                </c:pt>
                <c:pt idx="416">
                  <c:v>1.1527777777777781</c:v>
                </c:pt>
                <c:pt idx="417">
                  <c:v>1.1555555555555561</c:v>
                </c:pt>
                <c:pt idx="418">
                  <c:v>1.1583333333333341</c:v>
                </c:pt>
                <c:pt idx="419">
                  <c:v>1.1611111111111121</c:v>
                </c:pt>
                <c:pt idx="420">
                  <c:v>1.1638888888888901</c:v>
                </c:pt>
                <c:pt idx="421">
                  <c:v>1.1666666666666667</c:v>
                </c:pt>
                <c:pt idx="422">
                  <c:v>1.1694444444444438</c:v>
                </c:pt>
                <c:pt idx="423">
                  <c:v>1.1722222222222223</c:v>
                </c:pt>
                <c:pt idx="424">
                  <c:v>1.175</c:v>
                </c:pt>
                <c:pt idx="425">
                  <c:v>1.177777777777778</c:v>
                </c:pt>
                <c:pt idx="426">
                  <c:v>1.1805555555555665</c:v>
                </c:pt>
                <c:pt idx="427">
                  <c:v>1.1833333333333333</c:v>
                </c:pt>
                <c:pt idx="428">
                  <c:v>1.1861111111111207</c:v>
                </c:pt>
                <c:pt idx="429">
                  <c:v>1.1888888888888984</c:v>
                </c:pt>
                <c:pt idx="430">
                  <c:v>1.1916666666666667</c:v>
                </c:pt>
                <c:pt idx="431">
                  <c:v>1.1944444444444444</c:v>
                </c:pt>
                <c:pt idx="432">
                  <c:v>1.1972222222222222</c:v>
                </c:pt>
                <c:pt idx="433">
                  <c:v>1.2</c:v>
                </c:pt>
                <c:pt idx="434">
                  <c:v>1.2027777777777777</c:v>
                </c:pt>
                <c:pt idx="435">
                  <c:v>1.2055555555555555</c:v>
                </c:pt>
                <c:pt idx="436">
                  <c:v>1.2083333333333333</c:v>
                </c:pt>
                <c:pt idx="437">
                  <c:v>1.211111111111111</c:v>
                </c:pt>
                <c:pt idx="438">
                  <c:v>1.2138888888888888</c:v>
                </c:pt>
                <c:pt idx="439">
                  <c:v>1.2166666666666666</c:v>
                </c:pt>
                <c:pt idx="440">
                  <c:v>1.219444444444435</c:v>
                </c:pt>
                <c:pt idx="441">
                  <c:v>1.2222222222222219</c:v>
                </c:pt>
                <c:pt idx="442">
                  <c:v>1.2249999999999894</c:v>
                </c:pt>
                <c:pt idx="443">
                  <c:v>1.2277777777777779</c:v>
                </c:pt>
                <c:pt idx="444">
                  <c:v>1.2305555555555561</c:v>
                </c:pt>
                <c:pt idx="445">
                  <c:v>1.2333333333333334</c:v>
                </c:pt>
                <c:pt idx="446">
                  <c:v>1.236111111111112</c:v>
                </c:pt>
                <c:pt idx="447">
                  <c:v>1.2388888888888889</c:v>
                </c:pt>
                <c:pt idx="448">
                  <c:v>1.2416666666666658</c:v>
                </c:pt>
                <c:pt idx="449">
                  <c:v>1.2444444444444438</c:v>
                </c:pt>
                <c:pt idx="450">
                  <c:v>1.2472222222222218</c:v>
                </c:pt>
                <c:pt idx="451">
                  <c:v>1.25</c:v>
                </c:pt>
                <c:pt idx="452">
                  <c:v>1.252777777777778</c:v>
                </c:pt>
                <c:pt idx="453">
                  <c:v>1.2555555555555555</c:v>
                </c:pt>
                <c:pt idx="454">
                  <c:v>1.2583333333333333</c:v>
                </c:pt>
                <c:pt idx="455">
                  <c:v>1.2611111111111111</c:v>
                </c:pt>
                <c:pt idx="456">
                  <c:v>1.2638888888888888</c:v>
                </c:pt>
                <c:pt idx="457">
                  <c:v>1.2666666666666666</c:v>
                </c:pt>
                <c:pt idx="458">
                  <c:v>1.2694444444444359</c:v>
                </c:pt>
                <c:pt idx="459">
                  <c:v>1.2722222222222219</c:v>
                </c:pt>
                <c:pt idx="460">
                  <c:v>1.2749999999999906</c:v>
                </c:pt>
                <c:pt idx="461">
                  <c:v>1.2777777777777777</c:v>
                </c:pt>
                <c:pt idx="462">
                  <c:v>1.2805555555555561</c:v>
                </c:pt>
                <c:pt idx="463">
                  <c:v>1.2833333333333334</c:v>
                </c:pt>
                <c:pt idx="464">
                  <c:v>1.2861111111111121</c:v>
                </c:pt>
                <c:pt idx="465">
                  <c:v>1.2888888888888901</c:v>
                </c:pt>
                <c:pt idx="466">
                  <c:v>1.2916666666666659</c:v>
                </c:pt>
                <c:pt idx="467">
                  <c:v>1.2944444444444438</c:v>
                </c:pt>
                <c:pt idx="468">
                  <c:v>1.2972222222222218</c:v>
                </c:pt>
                <c:pt idx="469">
                  <c:v>1.3</c:v>
                </c:pt>
                <c:pt idx="470">
                  <c:v>1.302777777777778</c:v>
                </c:pt>
                <c:pt idx="471">
                  <c:v>1.305555555555556</c:v>
                </c:pt>
                <c:pt idx="472">
                  <c:v>1.3083333333333333</c:v>
                </c:pt>
                <c:pt idx="473">
                  <c:v>1.3111111111111111</c:v>
                </c:pt>
                <c:pt idx="474">
                  <c:v>1.3138888888888889</c:v>
                </c:pt>
                <c:pt idx="475">
                  <c:v>1.3166666666666667</c:v>
                </c:pt>
                <c:pt idx="476">
                  <c:v>1.3194444444444438</c:v>
                </c:pt>
                <c:pt idx="477">
                  <c:v>1.3222222222222222</c:v>
                </c:pt>
                <c:pt idx="478">
                  <c:v>1.325</c:v>
                </c:pt>
                <c:pt idx="479">
                  <c:v>1.3277777777777777</c:v>
                </c:pt>
                <c:pt idx="480">
                  <c:v>1.3305555555555639</c:v>
                </c:pt>
                <c:pt idx="481">
                  <c:v>1.3333333333333333</c:v>
                </c:pt>
                <c:pt idx="482">
                  <c:v>1.3361111111111121</c:v>
                </c:pt>
                <c:pt idx="483">
                  <c:v>1.3388888888888901</c:v>
                </c:pt>
                <c:pt idx="484">
                  <c:v>1.3416666666666666</c:v>
                </c:pt>
                <c:pt idx="485">
                  <c:v>1.3444444444444446</c:v>
                </c:pt>
                <c:pt idx="486">
                  <c:v>1.3472222222222219</c:v>
                </c:pt>
                <c:pt idx="487">
                  <c:v>1.35</c:v>
                </c:pt>
                <c:pt idx="488">
                  <c:v>1.3527777777777781</c:v>
                </c:pt>
                <c:pt idx="489">
                  <c:v>1.3555555555555561</c:v>
                </c:pt>
                <c:pt idx="490">
                  <c:v>1.3583333333333341</c:v>
                </c:pt>
                <c:pt idx="491">
                  <c:v>1.361111111111112</c:v>
                </c:pt>
                <c:pt idx="492">
                  <c:v>1.3638888888888889</c:v>
                </c:pt>
                <c:pt idx="493">
                  <c:v>1.3666666666666667</c:v>
                </c:pt>
                <c:pt idx="494">
                  <c:v>1.3694444444444438</c:v>
                </c:pt>
                <c:pt idx="495">
                  <c:v>1.3722222222222222</c:v>
                </c:pt>
                <c:pt idx="496">
                  <c:v>1.375</c:v>
                </c:pt>
                <c:pt idx="497">
                  <c:v>1.377777777777778</c:v>
                </c:pt>
                <c:pt idx="498">
                  <c:v>1.3805555555555651</c:v>
                </c:pt>
                <c:pt idx="499">
                  <c:v>1.3833333333333333</c:v>
                </c:pt>
                <c:pt idx="500">
                  <c:v>1.3861111111111195</c:v>
                </c:pt>
                <c:pt idx="501">
                  <c:v>1.3888888888888973</c:v>
                </c:pt>
                <c:pt idx="502">
                  <c:v>1.3916666666666666</c:v>
                </c:pt>
                <c:pt idx="503">
                  <c:v>1.3944444444444444</c:v>
                </c:pt>
                <c:pt idx="504">
                  <c:v>1.3972222222222219</c:v>
                </c:pt>
                <c:pt idx="505">
                  <c:v>1.4</c:v>
                </c:pt>
                <c:pt idx="506">
                  <c:v>1.4027777777777777</c:v>
                </c:pt>
                <c:pt idx="507">
                  <c:v>1.4055555555555554</c:v>
                </c:pt>
                <c:pt idx="508">
                  <c:v>1.4083333333333334</c:v>
                </c:pt>
                <c:pt idx="509">
                  <c:v>1.4111111111111112</c:v>
                </c:pt>
                <c:pt idx="510">
                  <c:v>1.413888888888889</c:v>
                </c:pt>
                <c:pt idx="511">
                  <c:v>1.4166666666666659</c:v>
                </c:pt>
                <c:pt idx="512">
                  <c:v>1.4194444444444334</c:v>
                </c:pt>
                <c:pt idx="513">
                  <c:v>1.4222222222222218</c:v>
                </c:pt>
                <c:pt idx="514">
                  <c:v>1.4249999999999876</c:v>
                </c:pt>
                <c:pt idx="515">
                  <c:v>1.4277777777777778</c:v>
                </c:pt>
                <c:pt idx="516">
                  <c:v>1.430555555555556</c:v>
                </c:pt>
                <c:pt idx="517">
                  <c:v>1.4333333333333318</c:v>
                </c:pt>
                <c:pt idx="518">
                  <c:v>1.4361111111111111</c:v>
                </c:pt>
                <c:pt idx="519">
                  <c:v>1.4388888888888889</c:v>
                </c:pt>
                <c:pt idx="520">
                  <c:v>1.4416666666666658</c:v>
                </c:pt>
                <c:pt idx="521">
                  <c:v>1.4444444444444438</c:v>
                </c:pt>
                <c:pt idx="522">
                  <c:v>1.4472222222222137</c:v>
                </c:pt>
                <c:pt idx="523">
                  <c:v>1.45</c:v>
                </c:pt>
                <c:pt idx="524">
                  <c:v>1.4527777777777777</c:v>
                </c:pt>
                <c:pt idx="525">
                  <c:v>1.4555555555555555</c:v>
                </c:pt>
                <c:pt idx="526">
                  <c:v>1.4583333333333333</c:v>
                </c:pt>
                <c:pt idx="527">
                  <c:v>1.461111111111111</c:v>
                </c:pt>
                <c:pt idx="528">
                  <c:v>1.4638888888888888</c:v>
                </c:pt>
                <c:pt idx="529">
                  <c:v>1.4666666666666666</c:v>
                </c:pt>
                <c:pt idx="530">
                  <c:v>1.469444444444435</c:v>
                </c:pt>
                <c:pt idx="531">
                  <c:v>1.4722222222222219</c:v>
                </c:pt>
                <c:pt idx="532">
                  <c:v>1.4749999999999894</c:v>
                </c:pt>
                <c:pt idx="533">
                  <c:v>1.4777777777777779</c:v>
                </c:pt>
                <c:pt idx="534">
                  <c:v>1.4805555555555561</c:v>
                </c:pt>
                <c:pt idx="535">
                  <c:v>1.4833333333333334</c:v>
                </c:pt>
                <c:pt idx="536">
                  <c:v>1.486111111111112</c:v>
                </c:pt>
                <c:pt idx="537">
                  <c:v>1.4888888888888889</c:v>
                </c:pt>
                <c:pt idx="538">
                  <c:v>1.4916666666666658</c:v>
                </c:pt>
                <c:pt idx="539">
                  <c:v>1.4944444444444438</c:v>
                </c:pt>
                <c:pt idx="540">
                  <c:v>1.4972222222222218</c:v>
                </c:pt>
                <c:pt idx="541">
                  <c:v>1.5</c:v>
                </c:pt>
                <c:pt idx="542">
                  <c:v>1.502777777777778</c:v>
                </c:pt>
                <c:pt idx="543">
                  <c:v>1.5055555555555555</c:v>
                </c:pt>
                <c:pt idx="544">
                  <c:v>1.5083333333333333</c:v>
                </c:pt>
                <c:pt idx="545">
                  <c:v>1.5111111111111111</c:v>
                </c:pt>
                <c:pt idx="546">
                  <c:v>1.5138888888888888</c:v>
                </c:pt>
                <c:pt idx="547">
                  <c:v>1.5166666666666666</c:v>
                </c:pt>
                <c:pt idx="548">
                  <c:v>1.5194444444444359</c:v>
                </c:pt>
                <c:pt idx="549">
                  <c:v>1.5222222222222219</c:v>
                </c:pt>
                <c:pt idx="550">
                  <c:v>1.5249999999999906</c:v>
                </c:pt>
                <c:pt idx="551">
                  <c:v>1.5277777777777777</c:v>
                </c:pt>
                <c:pt idx="552">
                  <c:v>1.5305555555555561</c:v>
                </c:pt>
                <c:pt idx="553">
                  <c:v>1.5333333333333334</c:v>
                </c:pt>
                <c:pt idx="554">
                  <c:v>1.5361111111111121</c:v>
                </c:pt>
                <c:pt idx="555">
                  <c:v>1.5388888888888901</c:v>
                </c:pt>
                <c:pt idx="556">
                  <c:v>1.5416666666666659</c:v>
                </c:pt>
                <c:pt idx="557">
                  <c:v>1.5444444444444438</c:v>
                </c:pt>
                <c:pt idx="558">
                  <c:v>1.5472222222222218</c:v>
                </c:pt>
                <c:pt idx="559">
                  <c:v>1.55</c:v>
                </c:pt>
                <c:pt idx="560">
                  <c:v>1.552777777777778</c:v>
                </c:pt>
                <c:pt idx="561">
                  <c:v>1.555555555555556</c:v>
                </c:pt>
                <c:pt idx="562">
                  <c:v>1.5583333333333333</c:v>
                </c:pt>
                <c:pt idx="563">
                  <c:v>1.5611111111111111</c:v>
                </c:pt>
                <c:pt idx="564">
                  <c:v>1.5638888888888889</c:v>
                </c:pt>
                <c:pt idx="565">
                  <c:v>1.5666666666666667</c:v>
                </c:pt>
                <c:pt idx="566">
                  <c:v>1.5694444444444438</c:v>
                </c:pt>
                <c:pt idx="567">
                  <c:v>1.5722222222222222</c:v>
                </c:pt>
                <c:pt idx="568">
                  <c:v>1.575</c:v>
                </c:pt>
                <c:pt idx="569">
                  <c:v>1.5777777777777777</c:v>
                </c:pt>
                <c:pt idx="570">
                  <c:v>1.5805555555555639</c:v>
                </c:pt>
                <c:pt idx="571">
                  <c:v>1.5833333333333333</c:v>
                </c:pt>
                <c:pt idx="572">
                  <c:v>1.5861111111111121</c:v>
                </c:pt>
                <c:pt idx="573">
                  <c:v>1.5888888888888901</c:v>
                </c:pt>
                <c:pt idx="574">
                  <c:v>1.5916666666666666</c:v>
                </c:pt>
                <c:pt idx="575">
                  <c:v>1.5944444444444446</c:v>
                </c:pt>
                <c:pt idx="576">
                  <c:v>1.5972222222222219</c:v>
                </c:pt>
                <c:pt idx="577">
                  <c:v>1.6</c:v>
                </c:pt>
                <c:pt idx="578">
                  <c:v>1.6027777777777781</c:v>
                </c:pt>
                <c:pt idx="579">
                  <c:v>1.6055555555555561</c:v>
                </c:pt>
                <c:pt idx="580">
                  <c:v>1.6083333333333341</c:v>
                </c:pt>
                <c:pt idx="581">
                  <c:v>1.611111111111112</c:v>
                </c:pt>
                <c:pt idx="582">
                  <c:v>1.6138888888888889</c:v>
                </c:pt>
                <c:pt idx="583">
                  <c:v>1.6166666666666667</c:v>
                </c:pt>
                <c:pt idx="584">
                  <c:v>1.6194444444444438</c:v>
                </c:pt>
                <c:pt idx="585">
                  <c:v>1.6222222222222222</c:v>
                </c:pt>
                <c:pt idx="586">
                  <c:v>1.625</c:v>
                </c:pt>
                <c:pt idx="587">
                  <c:v>1.627777777777778</c:v>
                </c:pt>
                <c:pt idx="588">
                  <c:v>1.6305555555555651</c:v>
                </c:pt>
                <c:pt idx="589">
                  <c:v>1.6333333333333333</c:v>
                </c:pt>
                <c:pt idx="590">
                  <c:v>1.6361111111111195</c:v>
                </c:pt>
                <c:pt idx="591">
                  <c:v>1.6388888888888973</c:v>
                </c:pt>
                <c:pt idx="592">
                  <c:v>1.6416666666666666</c:v>
                </c:pt>
                <c:pt idx="593">
                  <c:v>1.6444444444444444</c:v>
                </c:pt>
                <c:pt idx="594">
                  <c:v>1.6472222222222219</c:v>
                </c:pt>
                <c:pt idx="595">
                  <c:v>1.6500000000000001</c:v>
                </c:pt>
                <c:pt idx="596">
                  <c:v>1.6527777777777781</c:v>
                </c:pt>
                <c:pt idx="597">
                  <c:v>1.6555555555555561</c:v>
                </c:pt>
                <c:pt idx="598">
                  <c:v>1.6583333333333341</c:v>
                </c:pt>
                <c:pt idx="599">
                  <c:v>1.6611111111111121</c:v>
                </c:pt>
                <c:pt idx="600">
                  <c:v>1.6638888888888901</c:v>
                </c:pt>
                <c:pt idx="601">
                  <c:v>1.6666666666666667</c:v>
                </c:pt>
                <c:pt idx="602">
                  <c:v>1.6694444444444438</c:v>
                </c:pt>
                <c:pt idx="603">
                  <c:v>1.6722222222222223</c:v>
                </c:pt>
                <c:pt idx="604">
                  <c:v>1.675</c:v>
                </c:pt>
                <c:pt idx="605">
                  <c:v>1.677777777777778</c:v>
                </c:pt>
                <c:pt idx="606">
                  <c:v>1.6805555555555665</c:v>
                </c:pt>
                <c:pt idx="607">
                  <c:v>1.6833333333333333</c:v>
                </c:pt>
                <c:pt idx="608">
                  <c:v>1.6861111111111207</c:v>
                </c:pt>
                <c:pt idx="609">
                  <c:v>1.6888888888888984</c:v>
                </c:pt>
                <c:pt idx="610">
                  <c:v>1.6916666666666667</c:v>
                </c:pt>
                <c:pt idx="611">
                  <c:v>1.6944444444444444</c:v>
                </c:pt>
                <c:pt idx="612">
                  <c:v>1.6972222222222222</c:v>
                </c:pt>
                <c:pt idx="613">
                  <c:v>1.7</c:v>
                </c:pt>
                <c:pt idx="614">
                  <c:v>1.7027777777777777</c:v>
                </c:pt>
                <c:pt idx="615">
                  <c:v>1.7055555555555555</c:v>
                </c:pt>
                <c:pt idx="616">
                  <c:v>1.7083333333333333</c:v>
                </c:pt>
                <c:pt idx="617">
                  <c:v>1.711111111111111</c:v>
                </c:pt>
                <c:pt idx="618">
                  <c:v>1.7138888888888888</c:v>
                </c:pt>
                <c:pt idx="619">
                  <c:v>1.7166666666666666</c:v>
                </c:pt>
                <c:pt idx="620">
                  <c:v>1.719444444444435</c:v>
                </c:pt>
                <c:pt idx="621">
                  <c:v>1.7222222222222219</c:v>
                </c:pt>
                <c:pt idx="622">
                  <c:v>1.7249999999999894</c:v>
                </c:pt>
                <c:pt idx="623">
                  <c:v>1.7277777777777779</c:v>
                </c:pt>
                <c:pt idx="624">
                  <c:v>1.7305555555555561</c:v>
                </c:pt>
                <c:pt idx="625">
                  <c:v>1.7333333333333334</c:v>
                </c:pt>
                <c:pt idx="626">
                  <c:v>1.736111111111112</c:v>
                </c:pt>
                <c:pt idx="627">
                  <c:v>1.7388888888888889</c:v>
                </c:pt>
                <c:pt idx="628">
                  <c:v>1.7416666666666658</c:v>
                </c:pt>
                <c:pt idx="629">
                  <c:v>1.7444444444444438</c:v>
                </c:pt>
                <c:pt idx="630">
                  <c:v>1.7472222222222218</c:v>
                </c:pt>
                <c:pt idx="631">
                  <c:v>1.75</c:v>
                </c:pt>
                <c:pt idx="632">
                  <c:v>1.752777777777778</c:v>
                </c:pt>
                <c:pt idx="633">
                  <c:v>1.7555555555555555</c:v>
                </c:pt>
                <c:pt idx="634">
                  <c:v>1.7583333333333333</c:v>
                </c:pt>
                <c:pt idx="635">
                  <c:v>1.7611111111111111</c:v>
                </c:pt>
                <c:pt idx="636">
                  <c:v>1.7638888888888888</c:v>
                </c:pt>
                <c:pt idx="637">
                  <c:v>1.7666666666666666</c:v>
                </c:pt>
                <c:pt idx="638">
                  <c:v>1.7694444444444359</c:v>
                </c:pt>
                <c:pt idx="639">
                  <c:v>1.7722222222222219</c:v>
                </c:pt>
                <c:pt idx="640">
                  <c:v>1.7749999999999906</c:v>
                </c:pt>
                <c:pt idx="641">
                  <c:v>1.7777777777777777</c:v>
                </c:pt>
                <c:pt idx="642">
                  <c:v>1.7805555555555561</c:v>
                </c:pt>
                <c:pt idx="643">
                  <c:v>1.7833333333333334</c:v>
                </c:pt>
                <c:pt idx="644">
                  <c:v>1.7861111111111121</c:v>
                </c:pt>
                <c:pt idx="645">
                  <c:v>1.7888888888888901</c:v>
                </c:pt>
                <c:pt idx="646">
                  <c:v>1.7916666666666659</c:v>
                </c:pt>
                <c:pt idx="647">
                  <c:v>1.7944444444444438</c:v>
                </c:pt>
                <c:pt idx="648">
                  <c:v>1.7972222222222218</c:v>
                </c:pt>
                <c:pt idx="649">
                  <c:v>1.8</c:v>
                </c:pt>
                <c:pt idx="650">
                  <c:v>1.802777777777778</c:v>
                </c:pt>
                <c:pt idx="651">
                  <c:v>1.805555555555556</c:v>
                </c:pt>
                <c:pt idx="652">
                  <c:v>1.8083333333333333</c:v>
                </c:pt>
                <c:pt idx="653">
                  <c:v>1.8111111111111111</c:v>
                </c:pt>
                <c:pt idx="654">
                  <c:v>1.8138888888888889</c:v>
                </c:pt>
                <c:pt idx="655">
                  <c:v>1.8166666666666667</c:v>
                </c:pt>
                <c:pt idx="656">
                  <c:v>1.8194444444444438</c:v>
                </c:pt>
                <c:pt idx="657">
                  <c:v>1.8222222222222222</c:v>
                </c:pt>
                <c:pt idx="658">
                  <c:v>1.825</c:v>
                </c:pt>
                <c:pt idx="659">
                  <c:v>1.8277777777777777</c:v>
                </c:pt>
                <c:pt idx="660">
                  <c:v>1.8305555555555639</c:v>
                </c:pt>
                <c:pt idx="661">
                  <c:v>1.8333333333333333</c:v>
                </c:pt>
                <c:pt idx="662">
                  <c:v>1.8361111111111121</c:v>
                </c:pt>
                <c:pt idx="663">
                  <c:v>1.8388888888888901</c:v>
                </c:pt>
                <c:pt idx="664">
                  <c:v>1.8416666666666666</c:v>
                </c:pt>
                <c:pt idx="665">
                  <c:v>1.8444444444444446</c:v>
                </c:pt>
                <c:pt idx="666">
                  <c:v>1.8472222222222219</c:v>
                </c:pt>
                <c:pt idx="667">
                  <c:v>1.85</c:v>
                </c:pt>
                <c:pt idx="668">
                  <c:v>1.8527777777777781</c:v>
                </c:pt>
                <c:pt idx="669">
                  <c:v>1.8555555555555561</c:v>
                </c:pt>
                <c:pt idx="670">
                  <c:v>1.8583333333333341</c:v>
                </c:pt>
                <c:pt idx="671">
                  <c:v>1.861111111111112</c:v>
                </c:pt>
                <c:pt idx="672">
                  <c:v>1.8638888888888889</c:v>
                </c:pt>
                <c:pt idx="673">
                  <c:v>1.8666666666666667</c:v>
                </c:pt>
                <c:pt idx="674">
                  <c:v>1.8694444444444438</c:v>
                </c:pt>
                <c:pt idx="675">
                  <c:v>1.8722222222222222</c:v>
                </c:pt>
                <c:pt idx="676">
                  <c:v>1.875</c:v>
                </c:pt>
                <c:pt idx="677">
                  <c:v>1.877777777777778</c:v>
                </c:pt>
                <c:pt idx="678">
                  <c:v>1.8805555555555651</c:v>
                </c:pt>
                <c:pt idx="679">
                  <c:v>1.8833333333333333</c:v>
                </c:pt>
                <c:pt idx="680">
                  <c:v>1.8861111111111195</c:v>
                </c:pt>
                <c:pt idx="681">
                  <c:v>1.8888888888888973</c:v>
                </c:pt>
                <c:pt idx="682">
                  <c:v>1.8916666666666666</c:v>
                </c:pt>
                <c:pt idx="683">
                  <c:v>1.8944444444444444</c:v>
                </c:pt>
                <c:pt idx="684">
                  <c:v>1.8972222222222219</c:v>
                </c:pt>
                <c:pt idx="685">
                  <c:v>1.9000000000000001</c:v>
                </c:pt>
                <c:pt idx="686">
                  <c:v>1.9027777777777781</c:v>
                </c:pt>
                <c:pt idx="687">
                  <c:v>1.9055555555555561</c:v>
                </c:pt>
                <c:pt idx="688">
                  <c:v>1.9083333333333341</c:v>
                </c:pt>
                <c:pt idx="689">
                  <c:v>1.9111111111111121</c:v>
                </c:pt>
                <c:pt idx="690">
                  <c:v>1.9138888888888901</c:v>
                </c:pt>
                <c:pt idx="691">
                  <c:v>1.9166666666666667</c:v>
                </c:pt>
                <c:pt idx="692">
                  <c:v>1.9194444444444438</c:v>
                </c:pt>
                <c:pt idx="693">
                  <c:v>1.9222222222222223</c:v>
                </c:pt>
                <c:pt idx="694">
                  <c:v>1.925</c:v>
                </c:pt>
                <c:pt idx="695">
                  <c:v>1.927777777777778</c:v>
                </c:pt>
                <c:pt idx="696">
                  <c:v>1.9305555555555665</c:v>
                </c:pt>
                <c:pt idx="697">
                  <c:v>1.9333333333333333</c:v>
                </c:pt>
                <c:pt idx="698">
                  <c:v>1.9361111111111207</c:v>
                </c:pt>
                <c:pt idx="699">
                  <c:v>1.9388888888888984</c:v>
                </c:pt>
                <c:pt idx="700">
                  <c:v>1.9416666666666667</c:v>
                </c:pt>
                <c:pt idx="701">
                  <c:v>1.9444444444444444</c:v>
                </c:pt>
                <c:pt idx="702">
                  <c:v>1.9472222222222222</c:v>
                </c:pt>
                <c:pt idx="703">
                  <c:v>1.9500000000000084</c:v>
                </c:pt>
                <c:pt idx="704">
                  <c:v>1.9527777777777862</c:v>
                </c:pt>
                <c:pt idx="705">
                  <c:v>1.9555555555555639</c:v>
                </c:pt>
                <c:pt idx="706">
                  <c:v>1.9583333333333341</c:v>
                </c:pt>
                <c:pt idx="707">
                  <c:v>1.9611111111111121</c:v>
                </c:pt>
                <c:pt idx="708">
                  <c:v>1.9638888888888901</c:v>
                </c:pt>
                <c:pt idx="709">
                  <c:v>1.9666666666666681</c:v>
                </c:pt>
                <c:pt idx="710">
                  <c:v>1.9694444444444446</c:v>
                </c:pt>
                <c:pt idx="711">
                  <c:v>1.9722222222222223</c:v>
                </c:pt>
                <c:pt idx="712">
                  <c:v>1.9750000000000001</c:v>
                </c:pt>
                <c:pt idx="713">
                  <c:v>1.9777777777777781</c:v>
                </c:pt>
                <c:pt idx="714">
                  <c:v>1.9805555555555681</c:v>
                </c:pt>
                <c:pt idx="715">
                  <c:v>1.9833333333333341</c:v>
                </c:pt>
                <c:pt idx="716">
                  <c:v>1.9861111111111223</c:v>
                </c:pt>
                <c:pt idx="717">
                  <c:v>1.9888888888888998</c:v>
                </c:pt>
                <c:pt idx="718">
                  <c:v>1.9916666666666667</c:v>
                </c:pt>
                <c:pt idx="719">
                  <c:v>1.9944444444444445</c:v>
                </c:pt>
                <c:pt idx="720">
                  <c:v>1.9972222222222222</c:v>
                </c:pt>
                <c:pt idx="721">
                  <c:v>2</c:v>
                </c:pt>
                <c:pt idx="722">
                  <c:v>2.0027777777777986</c:v>
                </c:pt>
                <c:pt idx="723">
                  <c:v>2.0055555555555555</c:v>
                </c:pt>
                <c:pt idx="724">
                  <c:v>2.0083333333333342</c:v>
                </c:pt>
                <c:pt idx="725">
                  <c:v>2.0111111111111111</c:v>
                </c:pt>
                <c:pt idx="726">
                  <c:v>2.0138888888888777</c:v>
                </c:pt>
                <c:pt idx="727">
                  <c:v>2.0166666666666577</c:v>
                </c:pt>
                <c:pt idx="728">
                  <c:v>2.0194444444444377</c:v>
                </c:pt>
                <c:pt idx="729">
                  <c:v>2.0222222222222221</c:v>
                </c:pt>
                <c:pt idx="730">
                  <c:v>2.0249999999999999</c:v>
                </c:pt>
                <c:pt idx="731">
                  <c:v>2.0277777777778114</c:v>
                </c:pt>
                <c:pt idx="732">
                  <c:v>2.0305555555555554</c:v>
                </c:pt>
                <c:pt idx="733">
                  <c:v>2.0333333333333332</c:v>
                </c:pt>
                <c:pt idx="734">
                  <c:v>2.036111111111111</c:v>
                </c:pt>
                <c:pt idx="735">
                  <c:v>2.0388888888888768</c:v>
                </c:pt>
                <c:pt idx="736">
                  <c:v>2.0416666666666665</c:v>
                </c:pt>
                <c:pt idx="737">
                  <c:v>2.0444444444444443</c:v>
                </c:pt>
                <c:pt idx="738">
                  <c:v>2.0472222222222252</c:v>
                </c:pt>
                <c:pt idx="739">
                  <c:v>2.0499999999999998</c:v>
                </c:pt>
                <c:pt idx="740">
                  <c:v>2.0527777777777811</c:v>
                </c:pt>
                <c:pt idx="741">
                  <c:v>2.0555555555555554</c:v>
                </c:pt>
                <c:pt idx="742">
                  <c:v>2.0583333333333331</c:v>
                </c:pt>
                <c:pt idx="743">
                  <c:v>2.0611111111111202</c:v>
                </c:pt>
                <c:pt idx="744">
                  <c:v>2.0638888888888887</c:v>
                </c:pt>
                <c:pt idx="745">
                  <c:v>2.0666666666666669</c:v>
                </c:pt>
                <c:pt idx="746">
                  <c:v>2.0694444444444438</c:v>
                </c:pt>
                <c:pt idx="747">
                  <c:v>2.0722222222222224</c:v>
                </c:pt>
                <c:pt idx="748">
                  <c:v>2.0749999999999997</c:v>
                </c:pt>
                <c:pt idx="749">
                  <c:v>2.0777777777778033</c:v>
                </c:pt>
                <c:pt idx="750">
                  <c:v>2.0805555555555602</c:v>
                </c:pt>
                <c:pt idx="751">
                  <c:v>2.0833333333333401</c:v>
                </c:pt>
                <c:pt idx="752">
                  <c:v>2.0861111111111112</c:v>
                </c:pt>
                <c:pt idx="753">
                  <c:v>2.0888888888888877</c:v>
                </c:pt>
                <c:pt idx="754">
                  <c:v>2.0916666666666668</c:v>
                </c:pt>
                <c:pt idx="755">
                  <c:v>2.0944444444444437</c:v>
                </c:pt>
                <c:pt idx="756">
                  <c:v>2.0972222222222232</c:v>
                </c:pt>
                <c:pt idx="757">
                  <c:v>2.1</c:v>
                </c:pt>
                <c:pt idx="758">
                  <c:v>2.1027777777778005</c:v>
                </c:pt>
                <c:pt idx="759">
                  <c:v>2.1055555555555556</c:v>
                </c:pt>
                <c:pt idx="760">
                  <c:v>2.1083333333333352</c:v>
                </c:pt>
                <c:pt idx="761">
                  <c:v>2.1111111111111112</c:v>
                </c:pt>
                <c:pt idx="762">
                  <c:v>2.1138888888888867</c:v>
                </c:pt>
                <c:pt idx="763">
                  <c:v>2.1166666666666667</c:v>
                </c:pt>
                <c:pt idx="764">
                  <c:v>2.1194444444444427</c:v>
                </c:pt>
                <c:pt idx="765">
                  <c:v>2.1222222222222222</c:v>
                </c:pt>
                <c:pt idx="766">
                  <c:v>2.125</c:v>
                </c:pt>
                <c:pt idx="767">
                  <c:v>2.1277777777778151</c:v>
                </c:pt>
                <c:pt idx="768">
                  <c:v>2.1305555555555555</c:v>
                </c:pt>
                <c:pt idx="769">
                  <c:v>2.1333333333333342</c:v>
                </c:pt>
                <c:pt idx="770">
                  <c:v>2.1361111111111111</c:v>
                </c:pt>
                <c:pt idx="771">
                  <c:v>2.1388888888888777</c:v>
                </c:pt>
                <c:pt idx="772">
                  <c:v>2.1416666666666666</c:v>
                </c:pt>
                <c:pt idx="773">
                  <c:v>2.1444444444444444</c:v>
                </c:pt>
                <c:pt idx="774">
                  <c:v>2.1472222222222292</c:v>
                </c:pt>
                <c:pt idx="775">
                  <c:v>2.15</c:v>
                </c:pt>
                <c:pt idx="776">
                  <c:v>2.1527777777777812</c:v>
                </c:pt>
                <c:pt idx="777">
                  <c:v>2.1555555555555554</c:v>
                </c:pt>
                <c:pt idx="778">
                  <c:v>2.1583333333333332</c:v>
                </c:pt>
                <c:pt idx="779">
                  <c:v>2.1611111111111212</c:v>
                </c:pt>
                <c:pt idx="780">
                  <c:v>2.1638888888888888</c:v>
                </c:pt>
                <c:pt idx="781">
                  <c:v>2.1666666666666665</c:v>
                </c:pt>
                <c:pt idx="782">
                  <c:v>2.1694444444444443</c:v>
                </c:pt>
                <c:pt idx="783">
                  <c:v>2.1722222222222221</c:v>
                </c:pt>
                <c:pt idx="784">
                  <c:v>2.1749999999999998</c:v>
                </c:pt>
                <c:pt idx="785">
                  <c:v>2.1777777777778096</c:v>
                </c:pt>
                <c:pt idx="786">
                  <c:v>2.1805555555555602</c:v>
                </c:pt>
                <c:pt idx="787">
                  <c:v>2.1833333333333402</c:v>
                </c:pt>
                <c:pt idx="788">
                  <c:v>2.1861111111111202</c:v>
                </c:pt>
                <c:pt idx="789">
                  <c:v>2.1888888888888887</c:v>
                </c:pt>
                <c:pt idx="790">
                  <c:v>2.1916666666666669</c:v>
                </c:pt>
                <c:pt idx="791">
                  <c:v>2.1944444444444438</c:v>
                </c:pt>
                <c:pt idx="792">
                  <c:v>2.1972222222222242</c:v>
                </c:pt>
                <c:pt idx="793">
                  <c:v>2.2000000000000002</c:v>
                </c:pt>
                <c:pt idx="794">
                  <c:v>2.2027777777778033</c:v>
                </c:pt>
                <c:pt idx="795">
                  <c:v>2.2055555555555602</c:v>
                </c:pt>
                <c:pt idx="796">
                  <c:v>2.2083333333333401</c:v>
                </c:pt>
                <c:pt idx="797">
                  <c:v>2.2111111111111112</c:v>
                </c:pt>
                <c:pt idx="798">
                  <c:v>2.2138888888888877</c:v>
                </c:pt>
                <c:pt idx="799">
                  <c:v>2.2166666666666668</c:v>
                </c:pt>
                <c:pt idx="800">
                  <c:v>2.2194444444444437</c:v>
                </c:pt>
                <c:pt idx="801">
                  <c:v>2.2222222222222232</c:v>
                </c:pt>
                <c:pt idx="802">
                  <c:v>2.2250000000000001</c:v>
                </c:pt>
                <c:pt idx="803">
                  <c:v>2.22777777777782</c:v>
                </c:pt>
                <c:pt idx="804">
                  <c:v>2.2305555555555556</c:v>
                </c:pt>
                <c:pt idx="805">
                  <c:v>2.2333333333333352</c:v>
                </c:pt>
                <c:pt idx="806">
                  <c:v>2.2361111111111112</c:v>
                </c:pt>
                <c:pt idx="807">
                  <c:v>2.2388888888888867</c:v>
                </c:pt>
                <c:pt idx="808">
                  <c:v>2.2416666666666671</c:v>
                </c:pt>
                <c:pt idx="809">
                  <c:v>2.2444444444444445</c:v>
                </c:pt>
                <c:pt idx="810">
                  <c:v>2.2472222222222444</c:v>
                </c:pt>
                <c:pt idx="811">
                  <c:v>2.25</c:v>
                </c:pt>
                <c:pt idx="812">
                  <c:v>2.2527777777777986</c:v>
                </c:pt>
                <c:pt idx="813">
                  <c:v>2.2555555555555555</c:v>
                </c:pt>
                <c:pt idx="814">
                  <c:v>2.2583333333333342</c:v>
                </c:pt>
                <c:pt idx="815">
                  <c:v>2.2611111111111306</c:v>
                </c:pt>
                <c:pt idx="816">
                  <c:v>2.2638888888888888</c:v>
                </c:pt>
                <c:pt idx="817">
                  <c:v>2.2666666666666666</c:v>
                </c:pt>
                <c:pt idx="818">
                  <c:v>2.2694444444444444</c:v>
                </c:pt>
                <c:pt idx="819">
                  <c:v>2.2722222222222221</c:v>
                </c:pt>
                <c:pt idx="820">
                  <c:v>2.2749999999999999</c:v>
                </c:pt>
                <c:pt idx="821">
                  <c:v>2.2777777777778114</c:v>
                </c:pt>
                <c:pt idx="822">
                  <c:v>2.2805555555555612</c:v>
                </c:pt>
                <c:pt idx="823">
                  <c:v>2.2833333333333412</c:v>
                </c:pt>
                <c:pt idx="824">
                  <c:v>2.2861111111111212</c:v>
                </c:pt>
                <c:pt idx="825">
                  <c:v>2.2888888888888888</c:v>
                </c:pt>
                <c:pt idx="826">
                  <c:v>2.2916666666666665</c:v>
                </c:pt>
                <c:pt idx="827">
                  <c:v>2.2944444444444443</c:v>
                </c:pt>
                <c:pt idx="828">
                  <c:v>2.2972222222222252</c:v>
                </c:pt>
                <c:pt idx="829">
                  <c:v>2.2999999999999998</c:v>
                </c:pt>
                <c:pt idx="830">
                  <c:v>2.3027777777777811</c:v>
                </c:pt>
                <c:pt idx="831">
                  <c:v>2.3055555555555554</c:v>
                </c:pt>
                <c:pt idx="832">
                  <c:v>2.3083333333333331</c:v>
                </c:pt>
                <c:pt idx="833">
                  <c:v>2.3111111111111109</c:v>
                </c:pt>
                <c:pt idx="834">
                  <c:v>2.3138888888888767</c:v>
                </c:pt>
                <c:pt idx="835">
                  <c:v>2.3166666666666567</c:v>
                </c:pt>
                <c:pt idx="836">
                  <c:v>2.3194444444444327</c:v>
                </c:pt>
                <c:pt idx="837">
                  <c:v>2.3222222222222224</c:v>
                </c:pt>
                <c:pt idx="838">
                  <c:v>2.3249999999999997</c:v>
                </c:pt>
                <c:pt idx="839">
                  <c:v>2.3277777777778033</c:v>
                </c:pt>
                <c:pt idx="840">
                  <c:v>2.3305555555555557</c:v>
                </c:pt>
                <c:pt idx="841">
                  <c:v>2.3333333333333335</c:v>
                </c:pt>
                <c:pt idx="842">
                  <c:v>2.3361111111111108</c:v>
                </c:pt>
                <c:pt idx="843">
                  <c:v>2.3388888888888659</c:v>
                </c:pt>
                <c:pt idx="844">
                  <c:v>2.3416666666666668</c:v>
                </c:pt>
                <c:pt idx="845">
                  <c:v>2.3444444444444437</c:v>
                </c:pt>
                <c:pt idx="846">
                  <c:v>2.3472222222222232</c:v>
                </c:pt>
                <c:pt idx="847">
                  <c:v>2.3499999999999988</c:v>
                </c:pt>
                <c:pt idx="848">
                  <c:v>2.3527777777777792</c:v>
                </c:pt>
                <c:pt idx="849">
                  <c:v>2.3555555555555547</c:v>
                </c:pt>
                <c:pt idx="850">
                  <c:v>2.3583333333333334</c:v>
                </c:pt>
                <c:pt idx="851">
                  <c:v>2.3611111111111112</c:v>
                </c:pt>
                <c:pt idx="852">
                  <c:v>2.3638888888888867</c:v>
                </c:pt>
                <c:pt idx="853">
                  <c:v>2.3666666666666667</c:v>
                </c:pt>
                <c:pt idx="854">
                  <c:v>2.3694444444444427</c:v>
                </c:pt>
                <c:pt idx="855">
                  <c:v>2.3722222222222187</c:v>
                </c:pt>
                <c:pt idx="856">
                  <c:v>2.3749999999999987</c:v>
                </c:pt>
                <c:pt idx="857">
                  <c:v>2.3777777777777986</c:v>
                </c:pt>
                <c:pt idx="858">
                  <c:v>2.3805555555555555</c:v>
                </c:pt>
                <c:pt idx="859">
                  <c:v>2.3833333333333342</c:v>
                </c:pt>
                <c:pt idx="860">
                  <c:v>2.3861111111111111</c:v>
                </c:pt>
                <c:pt idx="861">
                  <c:v>2.3888888888888777</c:v>
                </c:pt>
                <c:pt idx="862">
                  <c:v>2.3916666666666577</c:v>
                </c:pt>
                <c:pt idx="863">
                  <c:v>2.3944444444444377</c:v>
                </c:pt>
                <c:pt idx="864">
                  <c:v>2.3972222222222221</c:v>
                </c:pt>
                <c:pt idx="865">
                  <c:v>2.4</c:v>
                </c:pt>
                <c:pt idx="866">
                  <c:v>2.4027777777777812</c:v>
                </c:pt>
                <c:pt idx="867">
                  <c:v>2.4055555555555554</c:v>
                </c:pt>
                <c:pt idx="868">
                  <c:v>2.4083333333333332</c:v>
                </c:pt>
                <c:pt idx="869">
                  <c:v>2.411111111111111</c:v>
                </c:pt>
                <c:pt idx="870">
                  <c:v>2.4138888888888768</c:v>
                </c:pt>
                <c:pt idx="871">
                  <c:v>2.4166666666666567</c:v>
                </c:pt>
                <c:pt idx="872">
                  <c:v>2.4194444444444367</c:v>
                </c:pt>
                <c:pt idx="873">
                  <c:v>2.4222222222222221</c:v>
                </c:pt>
                <c:pt idx="874">
                  <c:v>2.4249999999999998</c:v>
                </c:pt>
                <c:pt idx="875">
                  <c:v>2.4277777777778096</c:v>
                </c:pt>
                <c:pt idx="876">
                  <c:v>2.4305555555555554</c:v>
                </c:pt>
                <c:pt idx="877">
                  <c:v>2.4333333333333331</c:v>
                </c:pt>
                <c:pt idx="878">
                  <c:v>2.4361111111111109</c:v>
                </c:pt>
                <c:pt idx="879">
                  <c:v>2.4388888888888767</c:v>
                </c:pt>
                <c:pt idx="880">
                  <c:v>2.4416666666666669</c:v>
                </c:pt>
                <c:pt idx="881">
                  <c:v>2.4444444444444438</c:v>
                </c:pt>
                <c:pt idx="882">
                  <c:v>2.4472222222222242</c:v>
                </c:pt>
                <c:pt idx="883">
                  <c:v>2.4499999999999997</c:v>
                </c:pt>
                <c:pt idx="884">
                  <c:v>2.4527777777777802</c:v>
                </c:pt>
                <c:pt idx="885">
                  <c:v>2.4555555555555557</c:v>
                </c:pt>
                <c:pt idx="886">
                  <c:v>2.4583333333333335</c:v>
                </c:pt>
                <c:pt idx="887">
                  <c:v>2.4611111111111112</c:v>
                </c:pt>
                <c:pt idx="888">
                  <c:v>2.4638888888888877</c:v>
                </c:pt>
                <c:pt idx="889">
                  <c:v>2.4666666666666668</c:v>
                </c:pt>
                <c:pt idx="890">
                  <c:v>2.4694444444444437</c:v>
                </c:pt>
                <c:pt idx="891">
                  <c:v>2.4722222222222223</c:v>
                </c:pt>
                <c:pt idx="892">
                  <c:v>2.4749999999999988</c:v>
                </c:pt>
                <c:pt idx="893">
                  <c:v>2.4777777777778005</c:v>
                </c:pt>
                <c:pt idx="894">
                  <c:v>2.4805555555555556</c:v>
                </c:pt>
                <c:pt idx="895">
                  <c:v>2.4833333333333352</c:v>
                </c:pt>
                <c:pt idx="896">
                  <c:v>2.4861111111111112</c:v>
                </c:pt>
                <c:pt idx="897">
                  <c:v>2.4888888888888867</c:v>
                </c:pt>
                <c:pt idx="898">
                  <c:v>2.4916666666666667</c:v>
                </c:pt>
                <c:pt idx="899">
                  <c:v>2.4944444444444427</c:v>
                </c:pt>
                <c:pt idx="900">
                  <c:v>2.4972222222222222</c:v>
                </c:pt>
                <c:pt idx="901">
                  <c:v>2.5</c:v>
                </c:pt>
                <c:pt idx="902">
                  <c:v>2.5027777777777986</c:v>
                </c:pt>
                <c:pt idx="903">
                  <c:v>2.5055555555555555</c:v>
                </c:pt>
                <c:pt idx="904">
                  <c:v>2.5083333333333342</c:v>
                </c:pt>
                <c:pt idx="905">
                  <c:v>2.5111111111111111</c:v>
                </c:pt>
                <c:pt idx="906">
                  <c:v>2.5138888888888777</c:v>
                </c:pt>
                <c:pt idx="907">
                  <c:v>2.5166666666666577</c:v>
                </c:pt>
                <c:pt idx="908">
                  <c:v>2.5194444444444377</c:v>
                </c:pt>
                <c:pt idx="909">
                  <c:v>2.5222222222222221</c:v>
                </c:pt>
                <c:pt idx="910">
                  <c:v>2.5249999999999999</c:v>
                </c:pt>
                <c:pt idx="911">
                  <c:v>2.5277777777778114</c:v>
                </c:pt>
                <c:pt idx="912">
                  <c:v>2.5305555555555554</c:v>
                </c:pt>
                <c:pt idx="913">
                  <c:v>2.5333333333333332</c:v>
                </c:pt>
                <c:pt idx="914">
                  <c:v>2.536111111111111</c:v>
                </c:pt>
                <c:pt idx="915">
                  <c:v>2.5388888888888768</c:v>
                </c:pt>
                <c:pt idx="916">
                  <c:v>2.5416666666666665</c:v>
                </c:pt>
                <c:pt idx="917">
                  <c:v>2.5444444444444443</c:v>
                </c:pt>
                <c:pt idx="918">
                  <c:v>2.5472222222222252</c:v>
                </c:pt>
                <c:pt idx="919">
                  <c:v>2.5499999999999998</c:v>
                </c:pt>
                <c:pt idx="920">
                  <c:v>2.5527777777777811</c:v>
                </c:pt>
                <c:pt idx="921">
                  <c:v>2.5555555555555554</c:v>
                </c:pt>
                <c:pt idx="922">
                  <c:v>2.5583333333333331</c:v>
                </c:pt>
                <c:pt idx="923">
                  <c:v>2.5611111111111202</c:v>
                </c:pt>
                <c:pt idx="924">
                  <c:v>2.5638888888888887</c:v>
                </c:pt>
                <c:pt idx="925">
                  <c:v>2.5666666666666669</c:v>
                </c:pt>
                <c:pt idx="926">
                  <c:v>2.5694444444444438</c:v>
                </c:pt>
                <c:pt idx="927">
                  <c:v>2.5722222222222224</c:v>
                </c:pt>
                <c:pt idx="928">
                  <c:v>2.5749999999999997</c:v>
                </c:pt>
                <c:pt idx="929">
                  <c:v>2.5777777777778033</c:v>
                </c:pt>
                <c:pt idx="930">
                  <c:v>2.5805555555555602</c:v>
                </c:pt>
                <c:pt idx="931">
                  <c:v>2.5833333333333401</c:v>
                </c:pt>
                <c:pt idx="932">
                  <c:v>2.5861111111111112</c:v>
                </c:pt>
                <c:pt idx="933">
                  <c:v>2.5888888888888877</c:v>
                </c:pt>
                <c:pt idx="934">
                  <c:v>2.5916666666666668</c:v>
                </c:pt>
                <c:pt idx="935">
                  <c:v>2.5944444444444437</c:v>
                </c:pt>
                <c:pt idx="936">
                  <c:v>2.5972222222222232</c:v>
                </c:pt>
                <c:pt idx="937">
                  <c:v>2.6</c:v>
                </c:pt>
                <c:pt idx="938">
                  <c:v>2.6027777777778005</c:v>
                </c:pt>
                <c:pt idx="939">
                  <c:v>2.6055555555555556</c:v>
                </c:pt>
                <c:pt idx="940">
                  <c:v>2.6083333333333352</c:v>
                </c:pt>
                <c:pt idx="941">
                  <c:v>2.6111111111111112</c:v>
                </c:pt>
                <c:pt idx="942">
                  <c:v>2.6138888888888867</c:v>
                </c:pt>
                <c:pt idx="943">
                  <c:v>2.6166666666666667</c:v>
                </c:pt>
                <c:pt idx="944">
                  <c:v>2.6194444444444427</c:v>
                </c:pt>
                <c:pt idx="945">
                  <c:v>2.6222222222222222</c:v>
                </c:pt>
                <c:pt idx="946">
                  <c:v>2.625</c:v>
                </c:pt>
                <c:pt idx="947">
                  <c:v>2.6277777777778151</c:v>
                </c:pt>
                <c:pt idx="948">
                  <c:v>2.6305555555555555</c:v>
                </c:pt>
                <c:pt idx="949">
                  <c:v>2.6333333333333342</c:v>
                </c:pt>
                <c:pt idx="950">
                  <c:v>2.6361111111111111</c:v>
                </c:pt>
                <c:pt idx="951">
                  <c:v>2.6388888888888777</c:v>
                </c:pt>
                <c:pt idx="952">
                  <c:v>2.6416666666666666</c:v>
                </c:pt>
                <c:pt idx="953">
                  <c:v>2.6444444444444444</c:v>
                </c:pt>
                <c:pt idx="954">
                  <c:v>2.6472222222222292</c:v>
                </c:pt>
                <c:pt idx="955">
                  <c:v>2.65</c:v>
                </c:pt>
                <c:pt idx="956">
                  <c:v>2.6527777777777812</c:v>
                </c:pt>
                <c:pt idx="957">
                  <c:v>2.6555555555555554</c:v>
                </c:pt>
                <c:pt idx="958">
                  <c:v>2.6583333333333332</c:v>
                </c:pt>
                <c:pt idx="959">
                  <c:v>2.6611111111111212</c:v>
                </c:pt>
                <c:pt idx="960">
                  <c:v>2.6638888888888888</c:v>
                </c:pt>
                <c:pt idx="961">
                  <c:v>2.6666666666666665</c:v>
                </c:pt>
                <c:pt idx="962">
                  <c:v>2.6694444444444443</c:v>
                </c:pt>
                <c:pt idx="963">
                  <c:v>2.6722222222222221</c:v>
                </c:pt>
                <c:pt idx="964">
                  <c:v>2.6749999999999998</c:v>
                </c:pt>
                <c:pt idx="965">
                  <c:v>2.6777777777778096</c:v>
                </c:pt>
                <c:pt idx="966">
                  <c:v>2.6805555555555602</c:v>
                </c:pt>
                <c:pt idx="967">
                  <c:v>2.6833333333333402</c:v>
                </c:pt>
                <c:pt idx="968">
                  <c:v>2.6861111111111202</c:v>
                </c:pt>
                <c:pt idx="969">
                  <c:v>2.6888888888888887</c:v>
                </c:pt>
                <c:pt idx="970">
                  <c:v>2.6916666666666669</c:v>
                </c:pt>
                <c:pt idx="971">
                  <c:v>2.6944444444444438</c:v>
                </c:pt>
                <c:pt idx="972">
                  <c:v>2.6972222222222242</c:v>
                </c:pt>
                <c:pt idx="973">
                  <c:v>2.7</c:v>
                </c:pt>
                <c:pt idx="974">
                  <c:v>2.7027777777778033</c:v>
                </c:pt>
                <c:pt idx="975">
                  <c:v>2.7055555555555602</c:v>
                </c:pt>
                <c:pt idx="976">
                  <c:v>2.7083333333333401</c:v>
                </c:pt>
                <c:pt idx="977">
                  <c:v>2.7111111111111112</c:v>
                </c:pt>
                <c:pt idx="978">
                  <c:v>2.7138888888888877</c:v>
                </c:pt>
                <c:pt idx="979">
                  <c:v>2.7166666666666668</c:v>
                </c:pt>
                <c:pt idx="980">
                  <c:v>2.7194444444444437</c:v>
                </c:pt>
                <c:pt idx="981">
                  <c:v>2.7222222222222232</c:v>
                </c:pt>
                <c:pt idx="982">
                  <c:v>2.7250000000000001</c:v>
                </c:pt>
                <c:pt idx="983">
                  <c:v>2.72777777777782</c:v>
                </c:pt>
                <c:pt idx="984">
                  <c:v>2.7305555555555556</c:v>
                </c:pt>
                <c:pt idx="985">
                  <c:v>2.7333333333333352</c:v>
                </c:pt>
                <c:pt idx="986">
                  <c:v>2.7361111111111112</c:v>
                </c:pt>
                <c:pt idx="987">
                  <c:v>2.7388888888888867</c:v>
                </c:pt>
                <c:pt idx="988">
                  <c:v>2.7416666666666671</c:v>
                </c:pt>
                <c:pt idx="989">
                  <c:v>2.7444444444444445</c:v>
                </c:pt>
                <c:pt idx="990">
                  <c:v>2.7472222222222444</c:v>
                </c:pt>
                <c:pt idx="991">
                  <c:v>2.75</c:v>
                </c:pt>
                <c:pt idx="992">
                  <c:v>2.7527777777777986</c:v>
                </c:pt>
                <c:pt idx="993">
                  <c:v>2.7555555555555555</c:v>
                </c:pt>
                <c:pt idx="994">
                  <c:v>2.7583333333333342</c:v>
                </c:pt>
                <c:pt idx="995">
                  <c:v>2.7611111111111306</c:v>
                </c:pt>
                <c:pt idx="996">
                  <c:v>2.7638888888888888</c:v>
                </c:pt>
                <c:pt idx="997">
                  <c:v>2.7666666666666666</c:v>
                </c:pt>
                <c:pt idx="998">
                  <c:v>2.7694444444444444</c:v>
                </c:pt>
                <c:pt idx="999">
                  <c:v>2.7722222222222221</c:v>
                </c:pt>
                <c:pt idx="1000">
                  <c:v>2.7749999999999999</c:v>
                </c:pt>
                <c:pt idx="1001">
                  <c:v>2.7777777777778114</c:v>
                </c:pt>
                <c:pt idx="1002">
                  <c:v>2.7805555555555612</c:v>
                </c:pt>
                <c:pt idx="1003">
                  <c:v>2.7833333333333412</c:v>
                </c:pt>
                <c:pt idx="1004">
                  <c:v>2.7861111111111212</c:v>
                </c:pt>
                <c:pt idx="1005">
                  <c:v>2.7888888888888888</c:v>
                </c:pt>
                <c:pt idx="1006">
                  <c:v>2.7916666666666665</c:v>
                </c:pt>
                <c:pt idx="1007">
                  <c:v>2.7944444444444443</c:v>
                </c:pt>
                <c:pt idx="1008">
                  <c:v>2.7972222222222252</c:v>
                </c:pt>
                <c:pt idx="1009">
                  <c:v>2.8</c:v>
                </c:pt>
                <c:pt idx="1010">
                  <c:v>2.8027777777777811</c:v>
                </c:pt>
                <c:pt idx="1011">
                  <c:v>2.8055555555555554</c:v>
                </c:pt>
                <c:pt idx="1012">
                  <c:v>2.8083333333333331</c:v>
                </c:pt>
                <c:pt idx="1013">
                  <c:v>2.8111111111111109</c:v>
                </c:pt>
                <c:pt idx="1014">
                  <c:v>2.8138888888888767</c:v>
                </c:pt>
                <c:pt idx="1015">
                  <c:v>2.8166666666666567</c:v>
                </c:pt>
                <c:pt idx="1016">
                  <c:v>2.8194444444444327</c:v>
                </c:pt>
                <c:pt idx="1017">
                  <c:v>2.8222222222222224</c:v>
                </c:pt>
                <c:pt idx="1018">
                  <c:v>2.8249999999999997</c:v>
                </c:pt>
                <c:pt idx="1019">
                  <c:v>2.8277777777778033</c:v>
                </c:pt>
                <c:pt idx="1020">
                  <c:v>2.8305555555555557</c:v>
                </c:pt>
                <c:pt idx="1021">
                  <c:v>2.8333333333333335</c:v>
                </c:pt>
                <c:pt idx="1022">
                  <c:v>2.8361111111111108</c:v>
                </c:pt>
                <c:pt idx="1023">
                  <c:v>2.8388888888888659</c:v>
                </c:pt>
                <c:pt idx="1024">
                  <c:v>2.8416666666666668</c:v>
                </c:pt>
                <c:pt idx="1025">
                  <c:v>2.8444444444444437</c:v>
                </c:pt>
                <c:pt idx="1026">
                  <c:v>2.8472222222222232</c:v>
                </c:pt>
                <c:pt idx="1027">
                  <c:v>2.8499999999999988</c:v>
                </c:pt>
                <c:pt idx="1028">
                  <c:v>2.8527777777777792</c:v>
                </c:pt>
                <c:pt idx="1029">
                  <c:v>2.8555555555555547</c:v>
                </c:pt>
                <c:pt idx="1030">
                  <c:v>2.8583333333333334</c:v>
                </c:pt>
                <c:pt idx="1031">
                  <c:v>2.8611111111111112</c:v>
                </c:pt>
                <c:pt idx="1032">
                  <c:v>2.8638888888888867</c:v>
                </c:pt>
                <c:pt idx="1033">
                  <c:v>2.8666666666666667</c:v>
                </c:pt>
                <c:pt idx="1034">
                  <c:v>2.8694444444444427</c:v>
                </c:pt>
                <c:pt idx="1035">
                  <c:v>2.8722222222222187</c:v>
                </c:pt>
                <c:pt idx="1036">
                  <c:v>2.8749999999999987</c:v>
                </c:pt>
                <c:pt idx="1037">
                  <c:v>2.8777777777777986</c:v>
                </c:pt>
                <c:pt idx="1038">
                  <c:v>2.8805555555555555</c:v>
                </c:pt>
                <c:pt idx="1039">
                  <c:v>2.8833333333333342</c:v>
                </c:pt>
                <c:pt idx="1040">
                  <c:v>2.8861111111111111</c:v>
                </c:pt>
                <c:pt idx="1041">
                  <c:v>2.8888888888888777</c:v>
                </c:pt>
                <c:pt idx="1042">
                  <c:v>2.8916666666666577</c:v>
                </c:pt>
                <c:pt idx="1043">
                  <c:v>2.8944444444444377</c:v>
                </c:pt>
                <c:pt idx="1044">
                  <c:v>2.8972222222222221</c:v>
                </c:pt>
                <c:pt idx="1045">
                  <c:v>2.9</c:v>
                </c:pt>
                <c:pt idx="1046">
                  <c:v>2.9027777777777812</c:v>
                </c:pt>
                <c:pt idx="1047">
                  <c:v>2.9055555555555554</c:v>
                </c:pt>
                <c:pt idx="1048">
                  <c:v>2.9083333333333332</c:v>
                </c:pt>
                <c:pt idx="1049">
                  <c:v>2.911111111111111</c:v>
                </c:pt>
                <c:pt idx="1050">
                  <c:v>2.9138888888888768</c:v>
                </c:pt>
                <c:pt idx="1051">
                  <c:v>2.9166666666666567</c:v>
                </c:pt>
                <c:pt idx="1052">
                  <c:v>2.9194444444444367</c:v>
                </c:pt>
                <c:pt idx="1053">
                  <c:v>2.9222222222222221</c:v>
                </c:pt>
                <c:pt idx="1054">
                  <c:v>2.9249999999999998</c:v>
                </c:pt>
                <c:pt idx="1055">
                  <c:v>2.9277777777778096</c:v>
                </c:pt>
                <c:pt idx="1056">
                  <c:v>2.9305555555555554</c:v>
                </c:pt>
                <c:pt idx="1057">
                  <c:v>2.9333333333333331</c:v>
                </c:pt>
                <c:pt idx="1058">
                  <c:v>2.9361111111111109</c:v>
                </c:pt>
                <c:pt idx="1059">
                  <c:v>2.9388888888888767</c:v>
                </c:pt>
                <c:pt idx="1060">
                  <c:v>2.9416666666666669</c:v>
                </c:pt>
                <c:pt idx="1061">
                  <c:v>2.9444444444444438</c:v>
                </c:pt>
                <c:pt idx="1062">
                  <c:v>2.9472222222222242</c:v>
                </c:pt>
                <c:pt idx="1063">
                  <c:v>2.9499999999999997</c:v>
                </c:pt>
                <c:pt idx="1064">
                  <c:v>2.9527777777777802</c:v>
                </c:pt>
                <c:pt idx="1065">
                  <c:v>2.9555555555555557</c:v>
                </c:pt>
                <c:pt idx="1066">
                  <c:v>2.9583333333333335</c:v>
                </c:pt>
                <c:pt idx="1067">
                  <c:v>2.9611111111111112</c:v>
                </c:pt>
                <c:pt idx="1068">
                  <c:v>2.9638888888888877</c:v>
                </c:pt>
                <c:pt idx="1069">
                  <c:v>2.9666666666666668</c:v>
                </c:pt>
                <c:pt idx="1070">
                  <c:v>2.9694444444444437</c:v>
                </c:pt>
                <c:pt idx="1071">
                  <c:v>2.9722222222222223</c:v>
                </c:pt>
                <c:pt idx="1072">
                  <c:v>2.9749999999999988</c:v>
                </c:pt>
                <c:pt idx="1073">
                  <c:v>2.9777777777778005</c:v>
                </c:pt>
                <c:pt idx="1074">
                  <c:v>2.9805555555555556</c:v>
                </c:pt>
                <c:pt idx="1075">
                  <c:v>2.9833333333333352</c:v>
                </c:pt>
                <c:pt idx="1076">
                  <c:v>2.9861111111111112</c:v>
                </c:pt>
                <c:pt idx="1077">
                  <c:v>2.9888888888888867</c:v>
                </c:pt>
                <c:pt idx="1078">
                  <c:v>2.9916666666666667</c:v>
                </c:pt>
                <c:pt idx="1079">
                  <c:v>2.9944444444444427</c:v>
                </c:pt>
                <c:pt idx="1080">
                  <c:v>2.9972222222222222</c:v>
                </c:pt>
                <c:pt idx="1081">
                  <c:v>3</c:v>
                </c:pt>
                <c:pt idx="1082">
                  <c:v>3.0027777777777986</c:v>
                </c:pt>
                <c:pt idx="1083">
                  <c:v>3.0055555555555555</c:v>
                </c:pt>
                <c:pt idx="1084">
                  <c:v>3.0083333333333342</c:v>
                </c:pt>
                <c:pt idx="1085">
                  <c:v>3.0111111111111111</c:v>
                </c:pt>
                <c:pt idx="1086">
                  <c:v>3.0138888888888777</c:v>
                </c:pt>
                <c:pt idx="1087">
                  <c:v>3.0166666666666577</c:v>
                </c:pt>
                <c:pt idx="1088">
                  <c:v>3.0194444444444377</c:v>
                </c:pt>
                <c:pt idx="1089">
                  <c:v>3.0222222222222221</c:v>
                </c:pt>
                <c:pt idx="1090">
                  <c:v>3.0249999999999999</c:v>
                </c:pt>
                <c:pt idx="1091">
                  <c:v>3.0277777777778114</c:v>
                </c:pt>
                <c:pt idx="1092">
                  <c:v>3.0305555555555554</c:v>
                </c:pt>
                <c:pt idx="1093">
                  <c:v>3.0333333333333332</c:v>
                </c:pt>
                <c:pt idx="1094">
                  <c:v>3.036111111111111</c:v>
                </c:pt>
                <c:pt idx="1095">
                  <c:v>3.0388888888888768</c:v>
                </c:pt>
                <c:pt idx="1096">
                  <c:v>3.0416666666666665</c:v>
                </c:pt>
                <c:pt idx="1097">
                  <c:v>3.0444444444444443</c:v>
                </c:pt>
                <c:pt idx="1098">
                  <c:v>3.0472222222222252</c:v>
                </c:pt>
                <c:pt idx="1099">
                  <c:v>3.05</c:v>
                </c:pt>
                <c:pt idx="1100">
                  <c:v>3.0527777777777811</c:v>
                </c:pt>
                <c:pt idx="1101">
                  <c:v>3.0555555555555554</c:v>
                </c:pt>
                <c:pt idx="1102">
                  <c:v>3.0583333333333331</c:v>
                </c:pt>
                <c:pt idx="1103">
                  <c:v>3.0611111111111202</c:v>
                </c:pt>
                <c:pt idx="1104">
                  <c:v>3.0638888888888887</c:v>
                </c:pt>
                <c:pt idx="1105">
                  <c:v>3.0666666666666669</c:v>
                </c:pt>
                <c:pt idx="1106">
                  <c:v>3.0694444444444438</c:v>
                </c:pt>
                <c:pt idx="1107">
                  <c:v>3.0722222222222224</c:v>
                </c:pt>
                <c:pt idx="1108">
                  <c:v>3.0749999999999997</c:v>
                </c:pt>
                <c:pt idx="1109">
                  <c:v>3.0777777777778033</c:v>
                </c:pt>
                <c:pt idx="1110">
                  <c:v>3.0805555555555602</c:v>
                </c:pt>
                <c:pt idx="1111">
                  <c:v>3.0833333333333401</c:v>
                </c:pt>
                <c:pt idx="1112">
                  <c:v>3.0861111111111112</c:v>
                </c:pt>
                <c:pt idx="1113">
                  <c:v>3.0888888888888877</c:v>
                </c:pt>
                <c:pt idx="1114">
                  <c:v>3.0916666666666668</c:v>
                </c:pt>
                <c:pt idx="1115">
                  <c:v>3.0944444444444437</c:v>
                </c:pt>
                <c:pt idx="1116">
                  <c:v>3.0972222222222232</c:v>
                </c:pt>
                <c:pt idx="1117">
                  <c:v>3.1</c:v>
                </c:pt>
                <c:pt idx="1118">
                  <c:v>3.1027777777778005</c:v>
                </c:pt>
                <c:pt idx="1119">
                  <c:v>3.1055555555555556</c:v>
                </c:pt>
                <c:pt idx="1120">
                  <c:v>3.1083333333333352</c:v>
                </c:pt>
                <c:pt idx="1121">
                  <c:v>3.1111111111111112</c:v>
                </c:pt>
                <c:pt idx="1122">
                  <c:v>3.1138888888888867</c:v>
                </c:pt>
                <c:pt idx="1123">
                  <c:v>3.1166666666666667</c:v>
                </c:pt>
                <c:pt idx="1124">
                  <c:v>3.1194444444444427</c:v>
                </c:pt>
                <c:pt idx="1125">
                  <c:v>3.1222222222222222</c:v>
                </c:pt>
                <c:pt idx="1126">
                  <c:v>3.125</c:v>
                </c:pt>
                <c:pt idx="1127">
                  <c:v>3.1277777777778151</c:v>
                </c:pt>
                <c:pt idx="1128">
                  <c:v>3.1305555555555555</c:v>
                </c:pt>
                <c:pt idx="1129">
                  <c:v>3.1333333333333342</c:v>
                </c:pt>
                <c:pt idx="1130">
                  <c:v>3.1361111111111111</c:v>
                </c:pt>
                <c:pt idx="1131">
                  <c:v>3.1388888888888777</c:v>
                </c:pt>
                <c:pt idx="1132">
                  <c:v>3.1416666666666666</c:v>
                </c:pt>
                <c:pt idx="1133">
                  <c:v>3.1444444444444444</c:v>
                </c:pt>
                <c:pt idx="1134">
                  <c:v>3.1472222222222292</c:v>
                </c:pt>
                <c:pt idx="1135">
                  <c:v>3.15</c:v>
                </c:pt>
                <c:pt idx="1136">
                  <c:v>3.1527777777777812</c:v>
                </c:pt>
                <c:pt idx="1137">
                  <c:v>3.1555555555555554</c:v>
                </c:pt>
                <c:pt idx="1138">
                  <c:v>3.1583333333333332</c:v>
                </c:pt>
                <c:pt idx="1139">
                  <c:v>3.1611111111111212</c:v>
                </c:pt>
                <c:pt idx="1140">
                  <c:v>3.1638888888888888</c:v>
                </c:pt>
                <c:pt idx="1141">
                  <c:v>3.1666666666666665</c:v>
                </c:pt>
                <c:pt idx="1142">
                  <c:v>3.1694444444444443</c:v>
                </c:pt>
                <c:pt idx="1143">
                  <c:v>3.1722222222222221</c:v>
                </c:pt>
                <c:pt idx="1144">
                  <c:v>3.1749999999999998</c:v>
                </c:pt>
                <c:pt idx="1145">
                  <c:v>3.1777777777778096</c:v>
                </c:pt>
                <c:pt idx="1146">
                  <c:v>3.1805555555555602</c:v>
                </c:pt>
                <c:pt idx="1147">
                  <c:v>3.1833333333333402</c:v>
                </c:pt>
                <c:pt idx="1148">
                  <c:v>3.1861111111111202</c:v>
                </c:pt>
                <c:pt idx="1149">
                  <c:v>3.1888888888888887</c:v>
                </c:pt>
                <c:pt idx="1150">
                  <c:v>3.1916666666666669</c:v>
                </c:pt>
                <c:pt idx="1151">
                  <c:v>3.1944444444444438</c:v>
                </c:pt>
                <c:pt idx="1152">
                  <c:v>3.1972222222222242</c:v>
                </c:pt>
                <c:pt idx="1153">
                  <c:v>3.2</c:v>
                </c:pt>
                <c:pt idx="1154">
                  <c:v>3.2027777777778033</c:v>
                </c:pt>
                <c:pt idx="1155">
                  <c:v>3.2055555555555602</c:v>
                </c:pt>
                <c:pt idx="1156">
                  <c:v>3.2083333333333401</c:v>
                </c:pt>
                <c:pt idx="1157">
                  <c:v>3.2111111111111112</c:v>
                </c:pt>
                <c:pt idx="1158">
                  <c:v>3.2138888888888877</c:v>
                </c:pt>
                <c:pt idx="1159">
                  <c:v>3.2166666666666668</c:v>
                </c:pt>
                <c:pt idx="1160">
                  <c:v>3.2194444444444437</c:v>
                </c:pt>
                <c:pt idx="1161">
                  <c:v>3.2222222222222232</c:v>
                </c:pt>
                <c:pt idx="1162">
                  <c:v>3.2250000000000001</c:v>
                </c:pt>
                <c:pt idx="1163">
                  <c:v>3.22777777777782</c:v>
                </c:pt>
                <c:pt idx="1164">
                  <c:v>3.2305555555555556</c:v>
                </c:pt>
                <c:pt idx="1165">
                  <c:v>3.2333333333333352</c:v>
                </c:pt>
                <c:pt idx="1166">
                  <c:v>3.2361111111111112</c:v>
                </c:pt>
                <c:pt idx="1167">
                  <c:v>3.2388888888888867</c:v>
                </c:pt>
                <c:pt idx="1168">
                  <c:v>3.2416666666666671</c:v>
                </c:pt>
                <c:pt idx="1169">
                  <c:v>3.2444444444444445</c:v>
                </c:pt>
                <c:pt idx="1170">
                  <c:v>3.2472222222222444</c:v>
                </c:pt>
                <c:pt idx="1171">
                  <c:v>3.25</c:v>
                </c:pt>
                <c:pt idx="1172">
                  <c:v>3.2527777777777986</c:v>
                </c:pt>
                <c:pt idx="1173">
                  <c:v>3.2555555555555555</c:v>
                </c:pt>
                <c:pt idx="1174">
                  <c:v>3.2583333333333342</c:v>
                </c:pt>
                <c:pt idx="1175">
                  <c:v>3.2611111111111306</c:v>
                </c:pt>
                <c:pt idx="1176">
                  <c:v>3.2638888888888888</c:v>
                </c:pt>
                <c:pt idx="1177">
                  <c:v>3.2666666666666666</c:v>
                </c:pt>
                <c:pt idx="1178">
                  <c:v>3.2694444444444444</c:v>
                </c:pt>
                <c:pt idx="1179">
                  <c:v>3.2722222222222221</c:v>
                </c:pt>
                <c:pt idx="1180">
                  <c:v>3.2749999999999999</c:v>
                </c:pt>
                <c:pt idx="1181">
                  <c:v>3.2777777777778114</c:v>
                </c:pt>
                <c:pt idx="1182">
                  <c:v>3.2805555555555612</c:v>
                </c:pt>
                <c:pt idx="1183">
                  <c:v>3.2833333333333412</c:v>
                </c:pt>
                <c:pt idx="1184">
                  <c:v>3.2861111111111212</c:v>
                </c:pt>
                <c:pt idx="1185">
                  <c:v>3.2888888888888888</c:v>
                </c:pt>
                <c:pt idx="1186">
                  <c:v>3.2916666666666665</c:v>
                </c:pt>
                <c:pt idx="1187">
                  <c:v>3.2944444444444443</c:v>
                </c:pt>
                <c:pt idx="1188">
                  <c:v>3.2972222222222252</c:v>
                </c:pt>
                <c:pt idx="1189">
                  <c:v>3.3</c:v>
                </c:pt>
                <c:pt idx="1190">
                  <c:v>3.3027777777777811</c:v>
                </c:pt>
                <c:pt idx="1191">
                  <c:v>3.3055555555555554</c:v>
                </c:pt>
                <c:pt idx="1192">
                  <c:v>3.3083333333333331</c:v>
                </c:pt>
                <c:pt idx="1193">
                  <c:v>3.3111111111111109</c:v>
                </c:pt>
                <c:pt idx="1194">
                  <c:v>3.3138888888888767</c:v>
                </c:pt>
                <c:pt idx="1195">
                  <c:v>3.3166666666666567</c:v>
                </c:pt>
                <c:pt idx="1196">
                  <c:v>3.3194444444444327</c:v>
                </c:pt>
                <c:pt idx="1197">
                  <c:v>3.3222222222222224</c:v>
                </c:pt>
                <c:pt idx="1198">
                  <c:v>3.3249999999999997</c:v>
                </c:pt>
                <c:pt idx="1199">
                  <c:v>3.3277777777778033</c:v>
                </c:pt>
                <c:pt idx="1200">
                  <c:v>3.3305555555555557</c:v>
                </c:pt>
                <c:pt idx="1201">
                  <c:v>3.3333333333333335</c:v>
                </c:pt>
                <c:pt idx="1202">
                  <c:v>3.3361111111111108</c:v>
                </c:pt>
                <c:pt idx="1203">
                  <c:v>3.3388888888888659</c:v>
                </c:pt>
                <c:pt idx="1204">
                  <c:v>3.3416666666666668</c:v>
                </c:pt>
                <c:pt idx="1205">
                  <c:v>3.3444444444444437</c:v>
                </c:pt>
                <c:pt idx="1206">
                  <c:v>3.3472222222222232</c:v>
                </c:pt>
                <c:pt idx="1207">
                  <c:v>3.3499999999999988</c:v>
                </c:pt>
                <c:pt idx="1208">
                  <c:v>3.3527777777777792</c:v>
                </c:pt>
                <c:pt idx="1209">
                  <c:v>3.3555555555555547</c:v>
                </c:pt>
                <c:pt idx="1210">
                  <c:v>3.3583333333333334</c:v>
                </c:pt>
                <c:pt idx="1211">
                  <c:v>3.3611111111111112</c:v>
                </c:pt>
                <c:pt idx="1212">
                  <c:v>3.3638888888888867</c:v>
                </c:pt>
                <c:pt idx="1213">
                  <c:v>3.3666666666666667</c:v>
                </c:pt>
                <c:pt idx="1214">
                  <c:v>3.3694444444444427</c:v>
                </c:pt>
                <c:pt idx="1215">
                  <c:v>3.3722222222222187</c:v>
                </c:pt>
                <c:pt idx="1216">
                  <c:v>3.3749999999999987</c:v>
                </c:pt>
                <c:pt idx="1217">
                  <c:v>3.3777777777777986</c:v>
                </c:pt>
                <c:pt idx="1218">
                  <c:v>3.3805555555555555</c:v>
                </c:pt>
                <c:pt idx="1219">
                  <c:v>3.3833333333333342</c:v>
                </c:pt>
                <c:pt idx="1220">
                  <c:v>3.3861111111111111</c:v>
                </c:pt>
                <c:pt idx="1221">
                  <c:v>3.3888888888888777</c:v>
                </c:pt>
                <c:pt idx="1222">
                  <c:v>3.3916666666666577</c:v>
                </c:pt>
                <c:pt idx="1223">
                  <c:v>3.3944444444444377</c:v>
                </c:pt>
                <c:pt idx="1224">
                  <c:v>3.3972222222222221</c:v>
                </c:pt>
                <c:pt idx="1225">
                  <c:v>3.4</c:v>
                </c:pt>
                <c:pt idx="1226">
                  <c:v>3.4027777777777812</c:v>
                </c:pt>
                <c:pt idx="1227">
                  <c:v>3.4055555555555554</c:v>
                </c:pt>
                <c:pt idx="1228">
                  <c:v>3.4083333333333332</c:v>
                </c:pt>
                <c:pt idx="1229">
                  <c:v>3.411111111111111</c:v>
                </c:pt>
                <c:pt idx="1230">
                  <c:v>3.4138888888888768</c:v>
                </c:pt>
                <c:pt idx="1231">
                  <c:v>3.4166666666666567</c:v>
                </c:pt>
                <c:pt idx="1232">
                  <c:v>3.4194444444444367</c:v>
                </c:pt>
                <c:pt idx="1233">
                  <c:v>3.4222222222222221</c:v>
                </c:pt>
                <c:pt idx="1234">
                  <c:v>3.4249999999999998</c:v>
                </c:pt>
                <c:pt idx="1235">
                  <c:v>3.4277777777778096</c:v>
                </c:pt>
                <c:pt idx="1236">
                  <c:v>3.4305555555555554</c:v>
                </c:pt>
                <c:pt idx="1237">
                  <c:v>3.4333333333333331</c:v>
                </c:pt>
                <c:pt idx="1238">
                  <c:v>3.4361111111111109</c:v>
                </c:pt>
                <c:pt idx="1239">
                  <c:v>3.4388888888888767</c:v>
                </c:pt>
                <c:pt idx="1240">
                  <c:v>3.4416666666666669</c:v>
                </c:pt>
                <c:pt idx="1241">
                  <c:v>3.4444444444444438</c:v>
                </c:pt>
                <c:pt idx="1242">
                  <c:v>3.4472222222222242</c:v>
                </c:pt>
                <c:pt idx="1243">
                  <c:v>3.4499999999999997</c:v>
                </c:pt>
                <c:pt idx="1244">
                  <c:v>3.4527777777777802</c:v>
                </c:pt>
                <c:pt idx="1245">
                  <c:v>3.4555555555555557</c:v>
                </c:pt>
                <c:pt idx="1246">
                  <c:v>3.4583333333333335</c:v>
                </c:pt>
                <c:pt idx="1247">
                  <c:v>3.4611111111111112</c:v>
                </c:pt>
                <c:pt idx="1248">
                  <c:v>3.4638888888888877</c:v>
                </c:pt>
                <c:pt idx="1249">
                  <c:v>3.4666666666666668</c:v>
                </c:pt>
                <c:pt idx="1250">
                  <c:v>3.4694444444444437</c:v>
                </c:pt>
                <c:pt idx="1251">
                  <c:v>3.4722222222222223</c:v>
                </c:pt>
                <c:pt idx="1252">
                  <c:v>3.4749999999999988</c:v>
                </c:pt>
                <c:pt idx="1253">
                  <c:v>3.4777777777778005</c:v>
                </c:pt>
                <c:pt idx="1254">
                  <c:v>3.4805555555555556</c:v>
                </c:pt>
                <c:pt idx="1255">
                  <c:v>3.4833333333333352</c:v>
                </c:pt>
                <c:pt idx="1256">
                  <c:v>3.4861111111111112</c:v>
                </c:pt>
                <c:pt idx="1257">
                  <c:v>3.4888888888888867</c:v>
                </c:pt>
                <c:pt idx="1258">
                  <c:v>3.4916666666666667</c:v>
                </c:pt>
                <c:pt idx="1259">
                  <c:v>3.4944444444444427</c:v>
                </c:pt>
                <c:pt idx="1260">
                  <c:v>3.4972222222222222</c:v>
                </c:pt>
                <c:pt idx="1261">
                  <c:v>3.5</c:v>
                </c:pt>
                <c:pt idx="1262">
                  <c:v>3.5027777777777986</c:v>
                </c:pt>
                <c:pt idx="1263">
                  <c:v>3.5055555555555555</c:v>
                </c:pt>
                <c:pt idx="1264">
                  <c:v>3.5083333333333342</c:v>
                </c:pt>
                <c:pt idx="1265">
                  <c:v>3.5111111111111111</c:v>
                </c:pt>
                <c:pt idx="1266">
                  <c:v>3.5138888888888777</c:v>
                </c:pt>
                <c:pt idx="1267">
                  <c:v>3.5166666666666577</c:v>
                </c:pt>
                <c:pt idx="1268">
                  <c:v>3.5194444444444377</c:v>
                </c:pt>
                <c:pt idx="1269">
                  <c:v>3.5222222222222221</c:v>
                </c:pt>
                <c:pt idx="1270">
                  <c:v>3.5249999999999999</c:v>
                </c:pt>
                <c:pt idx="1271">
                  <c:v>3.5277777777778114</c:v>
                </c:pt>
                <c:pt idx="1272">
                  <c:v>3.5305555555555554</c:v>
                </c:pt>
                <c:pt idx="1273">
                  <c:v>3.5333333333333332</c:v>
                </c:pt>
                <c:pt idx="1274">
                  <c:v>3.536111111111111</c:v>
                </c:pt>
                <c:pt idx="1275">
                  <c:v>3.5388888888888768</c:v>
                </c:pt>
                <c:pt idx="1276">
                  <c:v>3.5416666666666665</c:v>
                </c:pt>
                <c:pt idx="1277">
                  <c:v>3.5444444444444443</c:v>
                </c:pt>
                <c:pt idx="1278">
                  <c:v>3.5472222222222252</c:v>
                </c:pt>
                <c:pt idx="1279">
                  <c:v>3.55</c:v>
                </c:pt>
                <c:pt idx="1280">
                  <c:v>3.5527777777777811</c:v>
                </c:pt>
                <c:pt idx="1281">
                  <c:v>3.5555555555555554</c:v>
                </c:pt>
                <c:pt idx="1282">
                  <c:v>3.5583333333333331</c:v>
                </c:pt>
                <c:pt idx="1283">
                  <c:v>3.5611111111111202</c:v>
                </c:pt>
                <c:pt idx="1284">
                  <c:v>3.5638888888888887</c:v>
                </c:pt>
                <c:pt idx="1285">
                  <c:v>3.5666666666666669</c:v>
                </c:pt>
                <c:pt idx="1286">
                  <c:v>3.5694444444444438</c:v>
                </c:pt>
                <c:pt idx="1287">
                  <c:v>3.5722222222222224</c:v>
                </c:pt>
                <c:pt idx="1288">
                  <c:v>3.5749999999999997</c:v>
                </c:pt>
                <c:pt idx="1289">
                  <c:v>3.5777777777778033</c:v>
                </c:pt>
                <c:pt idx="1290">
                  <c:v>3.5805555555555602</c:v>
                </c:pt>
                <c:pt idx="1291">
                  <c:v>3.5833333333333401</c:v>
                </c:pt>
                <c:pt idx="1292">
                  <c:v>3.5861111111111112</c:v>
                </c:pt>
                <c:pt idx="1293">
                  <c:v>3.5888888888888877</c:v>
                </c:pt>
                <c:pt idx="1294">
                  <c:v>3.5916666666666668</c:v>
                </c:pt>
                <c:pt idx="1295">
                  <c:v>3.5944444444444437</c:v>
                </c:pt>
                <c:pt idx="1296">
                  <c:v>3.5972222222222232</c:v>
                </c:pt>
                <c:pt idx="1297">
                  <c:v>3.6</c:v>
                </c:pt>
                <c:pt idx="1298">
                  <c:v>3.6027777777778005</c:v>
                </c:pt>
                <c:pt idx="1299">
                  <c:v>3.6055555555555556</c:v>
                </c:pt>
                <c:pt idx="1300">
                  <c:v>3.6083333333333352</c:v>
                </c:pt>
                <c:pt idx="1301">
                  <c:v>3.6111111111111112</c:v>
                </c:pt>
                <c:pt idx="1302">
                  <c:v>3.6138888888888867</c:v>
                </c:pt>
                <c:pt idx="1303">
                  <c:v>3.6166666666666667</c:v>
                </c:pt>
                <c:pt idx="1304">
                  <c:v>3.6194444444444427</c:v>
                </c:pt>
                <c:pt idx="1305">
                  <c:v>3.6222222222222222</c:v>
                </c:pt>
                <c:pt idx="1306">
                  <c:v>3.625</c:v>
                </c:pt>
                <c:pt idx="1307">
                  <c:v>3.6277777777778151</c:v>
                </c:pt>
                <c:pt idx="1308">
                  <c:v>3.6305555555555555</c:v>
                </c:pt>
                <c:pt idx="1309">
                  <c:v>3.6333333333333342</c:v>
                </c:pt>
                <c:pt idx="1310">
                  <c:v>3.6361111111111111</c:v>
                </c:pt>
                <c:pt idx="1311">
                  <c:v>3.6388888888888777</c:v>
                </c:pt>
                <c:pt idx="1312">
                  <c:v>3.6416666666666666</c:v>
                </c:pt>
                <c:pt idx="1313">
                  <c:v>3.6444444444444444</c:v>
                </c:pt>
                <c:pt idx="1314">
                  <c:v>3.6472222222222292</c:v>
                </c:pt>
                <c:pt idx="1315">
                  <c:v>3.65</c:v>
                </c:pt>
                <c:pt idx="1316">
                  <c:v>3.6527777777777812</c:v>
                </c:pt>
                <c:pt idx="1317">
                  <c:v>3.6555555555555554</c:v>
                </c:pt>
                <c:pt idx="1318">
                  <c:v>3.6583333333333332</c:v>
                </c:pt>
                <c:pt idx="1319">
                  <c:v>3.6611111111111212</c:v>
                </c:pt>
                <c:pt idx="1320">
                  <c:v>3.6638888888888888</c:v>
                </c:pt>
                <c:pt idx="1321">
                  <c:v>3.6666666666666665</c:v>
                </c:pt>
                <c:pt idx="1322">
                  <c:v>3.6694444444444443</c:v>
                </c:pt>
                <c:pt idx="1323">
                  <c:v>3.6722222222222221</c:v>
                </c:pt>
                <c:pt idx="1324">
                  <c:v>3.6749999999999998</c:v>
                </c:pt>
                <c:pt idx="1325">
                  <c:v>3.6777777777778096</c:v>
                </c:pt>
                <c:pt idx="1326">
                  <c:v>3.6805555555555602</c:v>
                </c:pt>
                <c:pt idx="1327">
                  <c:v>3.6833333333333402</c:v>
                </c:pt>
                <c:pt idx="1328">
                  <c:v>3.6861111111111202</c:v>
                </c:pt>
                <c:pt idx="1329">
                  <c:v>3.6888888888888887</c:v>
                </c:pt>
                <c:pt idx="1330">
                  <c:v>3.6916666666666669</c:v>
                </c:pt>
                <c:pt idx="1331">
                  <c:v>3.6944444444444438</c:v>
                </c:pt>
                <c:pt idx="1332">
                  <c:v>3.6972222222222242</c:v>
                </c:pt>
                <c:pt idx="1333">
                  <c:v>3.7</c:v>
                </c:pt>
                <c:pt idx="1334">
                  <c:v>3.7027777777778033</c:v>
                </c:pt>
                <c:pt idx="1335">
                  <c:v>3.7055555555555602</c:v>
                </c:pt>
                <c:pt idx="1336">
                  <c:v>3.7083333333333401</c:v>
                </c:pt>
                <c:pt idx="1337">
                  <c:v>3.7111111111111112</c:v>
                </c:pt>
                <c:pt idx="1338">
                  <c:v>3.7138888888888877</c:v>
                </c:pt>
                <c:pt idx="1339">
                  <c:v>3.7166666666666668</c:v>
                </c:pt>
                <c:pt idx="1340">
                  <c:v>3.7194444444444437</c:v>
                </c:pt>
                <c:pt idx="1341">
                  <c:v>3.7222222222222232</c:v>
                </c:pt>
                <c:pt idx="1342">
                  <c:v>3.7250000000000001</c:v>
                </c:pt>
                <c:pt idx="1343">
                  <c:v>3.72777777777782</c:v>
                </c:pt>
                <c:pt idx="1344">
                  <c:v>3.7305555555555556</c:v>
                </c:pt>
                <c:pt idx="1345">
                  <c:v>3.7333333333333352</c:v>
                </c:pt>
                <c:pt idx="1346">
                  <c:v>3.7361111111111112</c:v>
                </c:pt>
                <c:pt idx="1347">
                  <c:v>3.7388888888888867</c:v>
                </c:pt>
                <c:pt idx="1348">
                  <c:v>3.7416666666666671</c:v>
                </c:pt>
                <c:pt idx="1349">
                  <c:v>3.7444444444444445</c:v>
                </c:pt>
                <c:pt idx="1350">
                  <c:v>3.7472222222222444</c:v>
                </c:pt>
                <c:pt idx="1351">
                  <c:v>3.75</c:v>
                </c:pt>
                <c:pt idx="1352">
                  <c:v>3.7527777777777986</c:v>
                </c:pt>
                <c:pt idx="1353">
                  <c:v>3.7555555555555555</c:v>
                </c:pt>
                <c:pt idx="1354">
                  <c:v>3.7583333333333342</c:v>
                </c:pt>
                <c:pt idx="1355">
                  <c:v>3.7611111111111306</c:v>
                </c:pt>
                <c:pt idx="1356">
                  <c:v>3.7638888888888888</c:v>
                </c:pt>
                <c:pt idx="1357">
                  <c:v>3.7666666666666666</c:v>
                </c:pt>
                <c:pt idx="1358">
                  <c:v>3.7694444444444444</c:v>
                </c:pt>
                <c:pt idx="1359">
                  <c:v>3.7722222222222221</c:v>
                </c:pt>
                <c:pt idx="1360">
                  <c:v>3.7749999999999999</c:v>
                </c:pt>
                <c:pt idx="1361">
                  <c:v>3.7777777777778114</c:v>
                </c:pt>
                <c:pt idx="1362">
                  <c:v>3.7805555555555612</c:v>
                </c:pt>
                <c:pt idx="1363">
                  <c:v>3.7833333333333412</c:v>
                </c:pt>
                <c:pt idx="1364">
                  <c:v>3.7861111111111212</c:v>
                </c:pt>
                <c:pt idx="1365">
                  <c:v>3.7888888888888888</c:v>
                </c:pt>
                <c:pt idx="1366">
                  <c:v>3.7916666666666665</c:v>
                </c:pt>
                <c:pt idx="1367">
                  <c:v>3.7944444444444443</c:v>
                </c:pt>
                <c:pt idx="1368">
                  <c:v>3.7972222222222252</c:v>
                </c:pt>
                <c:pt idx="1369">
                  <c:v>3.8</c:v>
                </c:pt>
                <c:pt idx="1370">
                  <c:v>3.8027777777777811</c:v>
                </c:pt>
                <c:pt idx="1371">
                  <c:v>3.8055555555555554</c:v>
                </c:pt>
                <c:pt idx="1372">
                  <c:v>3.8083333333333331</c:v>
                </c:pt>
                <c:pt idx="1373">
                  <c:v>3.8111111111111109</c:v>
                </c:pt>
                <c:pt idx="1374">
                  <c:v>3.8138888888888767</c:v>
                </c:pt>
                <c:pt idx="1375">
                  <c:v>3.8166666666666567</c:v>
                </c:pt>
                <c:pt idx="1376">
                  <c:v>3.8194444444444327</c:v>
                </c:pt>
                <c:pt idx="1377">
                  <c:v>3.8222222222222224</c:v>
                </c:pt>
                <c:pt idx="1378">
                  <c:v>3.8249999999999997</c:v>
                </c:pt>
                <c:pt idx="1379">
                  <c:v>3.8277777777778033</c:v>
                </c:pt>
                <c:pt idx="1380">
                  <c:v>3.8305555555555557</c:v>
                </c:pt>
                <c:pt idx="1381">
                  <c:v>3.8333333333333335</c:v>
                </c:pt>
                <c:pt idx="1382">
                  <c:v>3.8361111111111108</c:v>
                </c:pt>
                <c:pt idx="1383">
                  <c:v>3.8388888888888659</c:v>
                </c:pt>
                <c:pt idx="1384">
                  <c:v>3.8416666666666668</c:v>
                </c:pt>
                <c:pt idx="1385">
                  <c:v>3.8444444444444437</c:v>
                </c:pt>
                <c:pt idx="1386">
                  <c:v>3.8472222222222232</c:v>
                </c:pt>
                <c:pt idx="1387">
                  <c:v>3.8499999999999988</c:v>
                </c:pt>
                <c:pt idx="1388">
                  <c:v>3.8527777777777792</c:v>
                </c:pt>
                <c:pt idx="1389">
                  <c:v>3.8555555555555547</c:v>
                </c:pt>
                <c:pt idx="1390">
                  <c:v>3.8583333333333334</c:v>
                </c:pt>
                <c:pt idx="1391">
                  <c:v>3.8611111111111112</c:v>
                </c:pt>
                <c:pt idx="1392">
                  <c:v>3.8638888888888867</c:v>
                </c:pt>
                <c:pt idx="1393">
                  <c:v>3.8666666666666667</c:v>
                </c:pt>
                <c:pt idx="1394">
                  <c:v>3.8694444444444427</c:v>
                </c:pt>
                <c:pt idx="1395">
                  <c:v>3.8722222222222187</c:v>
                </c:pt>
                <c:pt idx="1396">
                  <c:v>3.8749999999999987</c:v>
                </c:pt>
                <c:pt idx="1397">
                  <c:v>3.8777777777777986</c:v>
                </c:pt>
                <c:pt idx="1398">
                  <c:v>3.8805555555555555</c:v>
                </c:pt>
                <c:pt idx="1399">
                  <c:v>3.8833333333333342</c:v>
                </c:pt>
                <c:pt idx="1400">
                  <c:v>3.8861111111111111</c:v>
                </c:pt>
                <c:pt idx="1401">
                  <c:v>3.8888888888888777</c:v>
                </c:pt>
                <c:pt idx="1402">
                  <c:v>3.8916666666666577</c:v>
                </c:pt>
                <c:pt idx="1403">
                  <c:v>3.8944444444444377</c:v>
                </c:pt>
                <c:pt idx="1404">
                  <c:v>3.8972222222222221</c:v>
                </c:pt>
                <c:pt idx="1405">
                  <c:v>3.9</c:v>
                </c:pt>
                <c:pt idx="1406">
                  <c:v>3.9027777777777812</c:v>
                </c:pt>
                <c:pt idx="1407">
                  <c:v>3.9055555555555554</c:v>
                </c:pt>
                <c:pt idx="1408">
                  <c:v>3.9083333333333332</c:v>
                </c:pt>
                <c:pt idx="1409">
                  <c:v>3.911111111111111</c:v>
                </c:pt>
                <c:pt idx="1410">
                  <c:v>3.9138888888888768</c:v>
                </c:pt>
                <c:pt idx="1411">
                  <c:v>3.9166666666666567</c:v>
                </c:pt>
                <c:pt idx="1412">
                  <c:v>3.9194444444444367</c:v>
                </c:pt>
                <c:pt idx="1413">
                  <c:v>3.9222222222222221</c:v>
                </c:pt>
                <c:pt idx="1414">
                  <c:v>3.9249999999999998</c:v>
                </c:pt>
                <c:pt idx="1415">
                  <c:v>3.9277777777778096</c:v>
                </c:pt>
                <c:pt idx="1416">
                  <c:v>3.9305555555555554</c:v>
                </c:pt>
                <c:pt idx="1417">
                  <c:v>3.9333333333333331</c:v>
                </c:pt>
                <c:pt idx="1418">
                  <c:v>3.9361111111111109</c:v>
                </c:pt>
                <c:pt idx="1419">
                  <c:v>3.9388888888888767</c:v>
                </c:pt>
                <c:pt idx="1420">
                  <c:v>3.9416666666666669</c:v>
                </c:pt>
                <c:pt idx="1421">
                  <c:v>3.9444444444444438</c:v>
                </c:pt>
                <c:pt idx="1422">
                  <c:v>3.9472222222222242</c:v>
                </c:pt>
                <c:pt idx="1423">
                  <c:v>3.9499999999999997</c:v>
                </c:pt>
                <c:pt idx="1424">
                  <c:v>3.9527777777777802</c:v>
                </c:pt>
                <c:pt idx="1425">
                  <c:v>3.9555555555555557</c:v>
                </c:pt>
                <c:pt idx="1426">
                  <c:v>3.9583333333333335</c:v>
                </c:pt>
                <c:pt idx="1427">
                  <c:v>3.9611111111111112</c:v>
                </c:pt>
                <c:pt idx="1428">
                  <c:v>3.9638888888888877</c:v>
                </c:pt>
                <c:pt idx="1429">
                  <c:v>3.9666666666666668</c:v>
                </c:pt>
                <c:pt idx="1430">
                  <c:v>3.9694444444444437</c:v>
                </c:pt>
                <c:pt idx="1431">
                  <c:v>3.9722222222222223</c:v>
                </c:pt>
                <c:pt idx="1432">
                  <c:v>3.9749999999999988</c:v>
                </c:pt>
                <c:pt idx="1433">
                  <c:v>3.9777777777778005</c:v>
                </c:pt>
                <c:pt idx="1434">
                  <c:v>3.9805555555555556</c:v>
                </c:pt>
                <c:pt idx="1435">
                  <c:v>3.9833333333333352</c:v>
                </c:pt>
                <c:pt idx="1436">
                  <c:v>3.9861111111111112</c:v>
                </c:pt>
                <c:pt idx="1437">
                  <c:v>3.9888888888888867</c:v>
                </c:pt>
                <c:pt idx="1438">
                  <c:v>3.9916666666666667</c:v>
                </c:pt>
                <c:pt idx="1439">
                  <c:v>3.9944444444444427</c:v>
                </c:pt>
                <c:pt idx="1440">
                  <c:v>3.9972222222222222</c:v>
                </c:pt>
                <c:pt idx="1441">
                  <c:v>4</c:v>
                </c:pt>
                <c:pt idx="1442">
                  <c:v>4.0027777777777755</c:v>
                </c:pt>
                <c:pt idx="1443">
                  <c:v>4.0055555555555138</c:v>
                </c:pt>
                <c:pt idx="1444">
                  <c:v>4.0083333333333524</c:v>
                </c:pt>
                <c:pt idx="1445">
                  <c:v>4.0111111111111111</c:v>
                </c:pt>
                <c:pt idx="1446">
                  <c:v>4.0138888888888875</c:v>
                </c:pt>
                <c:pt idx="1447">
                  <c:v>4.0166666666666684</c:v>
                </c:pt>
                <c:pt idx="1448">
                  <c:v>4.0194444444444484</c:v>
                </c:pt>
                <c:pt idx="1449">
                  <c:v>4.0222222222222221</c:v>
                </c:pt>
                <c:pt idx="1450">
                  <c:v>4.0249999999999755</c:v>
                </c:pt>
                <c:pt idx="1451">
                  <c:v>4.0277777777777342</c:v>
                </c:pt>
                <c:pt idx="1452">
                  <c:v>4.0305555555555355</c:v>
                </c:pt>
                <c:pt idx="1453">
                  <c:v>4.0333333333333803</c:v>
                </c:pt>
                <c:pt idx="1454">
                  <c:v>4.0361111111111114</c:v>
                </c:pt>
                <c:pt idx="1455">
                  <c:v>4.0388888888888888</c:v>
                </c:pt>
                <c:pt idx="1456">
                  <c:v>4.0416666666666714</c:v>
                </c:pt>
                <c:pt idx="1457">
                  <c:v>4.0444444444444443</c:v>
                </c:pt>
                <c:pt idx="1458">
                  <c:v>4.0472222222222234</c:v>
                </c:pt>
                <c:pt idx="1459">
                  <c:v>4.05</c:v>
                </c:pt>
                <c:pt idx="1460">
                  <c:v>4.0527777777777745</c:v>
                </c:pt>
                <c:pt idx="1461">
                  <c:v>4.0555555555555056</c:v>
                </c:pt>
                <c:pt idx="1462">
                  <c:v>4.0583333333333433</c:v>
                </c:pt>
                <c:pt idx="1463">
                  <c:v>4.0611111111111109</c:v>
                </c:pt>
                <c:pt idx="1464">
                  <c:v>4.0638888888888856</c:v>
                </c:pt>
                <c:pt idx="1465">
                  <c:v>4.0666666666666664</c:v>
                </c:pt>
                <c:pt idx="1466">
                  <c:v>4.0694444444444464</c:v>
                </c:pt>
                <c:pt idx="1467">
                  <c:v>4.0722222222222424</c:v>
                </c:pt>
                <c:pt idx="1468">
                  <c:v>4.0750000000000002</c:v>
                </c:pt>
                <c:pt idx="1469">
                  <c:v>4.0777777777777775</c:v>
                </c:pt>
                <c:pt idx="1470">
                  <c:v>4.0805555555555255</c:v>
                </c:pt>
                <c:pt idx="1471">
                  <c:v>4.0833333333333739</c:v>
                </c:pt>
                <c:pt idx="1472">
                  <c:v>4.0861111111111112</c:v>
                </c:pt>
                <c:pt idx="1473">
                  <c:v>4.0888888888888886</c:v>
                </c:pt>
                <c:pt idx="1474">
                  <c:v>4.0916666666666694</c:v>
                </c:pt>
                <c:pt idx="1475">
                  <c:v>4.0944444444444441</c:v>
                </c:pt>
                <c:pt idx="1476">
                  <c:v>4.0972222222222223</c:v>
                </c:pt>
                <c:pt idx="1477">
                  <c:v>4.0999999999999996</c:v>
                </c:pt>
                <c:pt idx="1478">
                  <c:v>4.1027777777777645</c:v>
                </c:pt>
                <c:pt idx="1479">
                  <c:v>4.1055555555554939</c:v>
                </c:pt>
                <c:pt idx="1480">
                  <c:v>4.1083333333333334</c:v>
                </c:pt>
                <c:pt idx="1481">
                  <c:v>4.1111111111111107</c:v>
                </c:pt>
                <c:pt idx="1482">
                  <c:v>4.1138888888888845</c:v>
                </c:pt>
                <c:pt idx="1483">
                  <c:v>4.1166666666666663</c:v>
                </c:pt>
                <c:pt idx="1484">
                  <c:v>4.1194444444444454</c:v>
                </c:pt>
                <c:pt idx="1485">
                  <c:v>4.1222222222222218</c:v>
                </c:pt>
                <c:pt idx="1486">
                  <c:v>4.1249999999999645</c:v>
                </c:pt>
                <c:pt idx="1487">
                  <c:v>4.1277777777777231</c:v>
                </c:pt>
                <c:pt idx="1488">
                  <c:v>4.1305555555555138</c:v>
                </c:pt>
                <c:pt idx="1489">
                  <c:v>4.1333333333333524</c:v>
                </c:pt>
                <c:pt idx="1490">
                  <c:v>4.1361111111111111</c:v>
                </c:pt>
                <c:pt idx="1491">
                  <c:v>4.1388888888888875</c:v>
                </c:pt>
                <c:pt idx="1492">
                  <c:v>4.1416666666666684</c:v>
                </c:pt>
                <c:pt idx="1493">
                  <c:v>4.1444444444444448</c:v>
                </c:pt>
                <c:pt idx="1494">
                  <c:v>4.1472222222222221</c:v>
                </c:pt>
                <c:pt idx="1495">
                  <c:v>4.1499999999999995</c:v>
                </c:pt>
                <c:pt idx="1496">
                  <c:v>4.1527777777777342</c:v>
                </c:pt>
                <c:pt idx="1497">
                  <c:v>4.1555555555554875</c:v>
                </c:pt>
                <c:pt idx="1498">
                  <c:v>4.1583333333333332</c:v>
                </c:pt>
                <c:pt idx="1499">
                  <c:v>4.1611111111111105</c:v>
                </c:pt>
                <c:pt idx="1500">
                  <c:v>4.1638888888888745</c:v>
                </c:pt>
                <c:pt idx="1501">
                  <c:v>4.166666666666667</c:v>
                </c:pt>
                <c:pt idx="1502">
                  <c:v>4.1694444444444443</c:v>
                </c:pt>
                <c:pt idx="1503">
                  <c:v>4.1722222222222234</c:v>
                </c:pt>
                <c:pt idx="1504">
                  <c:v>4.1749999999999945</c:v>
                </c:pt>
                <c:pt idx="1505">
                  <c:v>4.1777777777777745</c:v>
                </c:pt>
                <c:pt idx="1506">
                  <c:v>4.1805555555555056</c:v>
                </c:pt>
                <c:pt idx="1507">
                  <c:v>4.1833333333333433</c:v>
                </c:pt>
                <c:pt idx="1508">
                  <c:v>4.1861111111111109</c:v>
                </c:pt>
                <c:pt idx="1509">
                  <c:v>4.1888888888888856</c:v>
                </c:pt>
                <c:pt idx="1510">
                  <c:v>4.1916666666666664</c:v>
                </c:pt>
                <c:pt idx="1511">
                  <c:v>4.1944444444444446</c:v>
                </c:pt>
                <c:pt idx="1512">
                  <c:v>4.197222222222222</c:v>
                </c:pt>
                <c:pt idx="1513">
                  <c:v>4.2</c:v>
                </c:pt>
                <c:pt idx="1514">
                  <c:v>4.2027777777777775</c:v>
                </c:pt>
                <c:pt idx="1515">
                  <c:v>4.2055555555555255</c:v>
                </c:pt>
                <c:pt idx="1516">
                  <c:v>4.2083333333333739</c:v>
                </c:pt>
                <c:pt idx="1517">
                  <c:v>4.2111111111111112</c:v>
                </c:pt>
                <c:pt idx="1518">
                  <c:v>4.2138888888888886</c:v>
                </c:pt>
                <c:pt idx="1519">
                  <c:v>4.2166666666666694</c:v>
                </c:pt>
                <c:pt idx="1520">
                  <c:v>4.2194444444444494</c:v>
                </c:pt>
                <c:pt idx="1521">
                  <c:v>4.2222222222222223</c:v>
                </c:pt>
                <c:pt idx="1522">
                  <c:v>4.2249999999999845</c:v>
                </c:pt>
                <c:pt idx="1523">
                  <c:v>4.2277777777777645</c:v>
                </c:pt>
                <c:pt idx="1524">
                  <c:v>4.2305555555555445</c:v>
                </c:pt>
                <c:pt idx="1525">
                  <c:v>4.2333333333333876</c:v>
                </c:pt>
                <c:pt idx="1526">
                  <c:v>4.2361111111111134</c:v>
                </c:pt>
                <c:pt idx="1527">
                  <c:v>4.2388888888888889</c:v>
                </c:pt>
                <c:pt idx="1528">
                  <c:v>4.2416666666666734</c:v>
                </c:pt>
                <c:pt idx="1529">
                  <c:v>4.2444444444444454</c:v>
                </c:pt>
                <c:pt idx="1530">
                  <c:v>4.2472222222222324</c:v>
                </c:pt>
                <c:pt idx="1531">
                  <c:v>4.25</c:v>
                </c:pt>
                <c:pt idx="1532">
                  <c:v>4.2527777777777755</c:v>
                </c:pt>
                <c:pt idx="1533">
                  <c:v>4.2555555555555138</c:v>
                </c:pt>
                <c:pt idx="1534">
                  <c:v>4.2583333333333524</c:v>
                </c:pt>
                <c:pt idx="1535">
                  <c:v>4.2611111111111111</c:v>
                </c:pt>
                <c:pt idx="1536">
                  <c:v>4.2638888888888875</c:v>
                </c:pt>
                <c:pt idx="1537">
                  <c:v>4.2666666666666684</c:v>
                </c:pt>
                <c:pt idx="1538">
                  <c:v>4.2694444444444484</c:v>
                </c:pt>
                <c:pt idx="1539">
                  <c:v>4.2722222222222523</c:v>
                </c:pt>
                <c:pt idx="1540">
                  <c:v>4.2750000000000004</c:v>
                </c:pt>
                <c:pt idx="1541">
                  <c:v>4.2777777777777777</c:v>
                </c:pt>
                <c:pt idx="1542">
                  <c:v>4.2805555555555355</c:v>
                </c:pt>
                <c:pt idx="1543">
                  <c:v>4.2833333333333803</c:v>
                </c:pt>
                <c:pt idx="1544">
                  <c:v>4.2861111111111114</c:v>
                </c:pt>
                <c:pt idx="1545">
                  <c:v>4.2888888888888888</c:v>
                </c:pt>
                <c:pt idx="1546">
                  <c:v>4.2916666666666714</c:v>
                </c:pt>
                <c:pt idx="1547">
                  <c:v>4.2944444444444443</c:v>
                </c:pt>
                <c:pt idx="1548">
                  <c:v>4.2972222222222234</c:v>
                </c:pt>
                <c:pt idx="1549">
                  <c:v>4.3</c:v>
                </c:pt>
                <c:pt idx="1550">
                  <c:v>4.3027777777777745</c:v>
                </c:pt>
                <c:pt idx="1551">
                  <c:v>4.3055555555555056</c:v>
                </c:pt>
                <c:pt idx="1552">
                  <c:v>4.3083333333333433</c:v>
                </c:pt>
                <c:pt idx="1553">
                  <c:v>4.3111111111111109</c:v>
                </c:pt>
                <c:pt idx="1554">
                  <c:v>4.3138888888888856</c:v>
                </c:pt>
                <c:pt idx="1555">
                  <c:v>4.3166666666666664</c:v>
                </c:pt>
                <c:pt idx="1556">
                  <c:v>4.3194444444444464</c:v>
                </c:pt>
                <c:pt idx="1557">
                  <c:v>4.322222222222222</c:v>
                </c:pt>
                <c:pt idx="1558">
                  <c:v>4.3249999999999655</c:v>
                </c:pt>
                <c:pt idx="1559">
                  <c:v>4.3277777777777278</c:v>
                </c:pt>
                <c:pt idx="1560">
                  <c:v>4.3305555555555255</c:v>
                </c:pt>
                <c:pt idx="1561">
                  <c:v>4.3333333333333739</c:v>
                </c:pt>
                <c:pt idx="1562">
                  <c:v>4.3361111111111112</c:v>
                </c:pt>
                <c:pt idx="1563">
                  <c:v>4.3388888888888886</c:v>
                </c:pt>
                <c:pt idx="1564">
                  <c:v>4.3416666666666694</c:v>
                </c:pt>
                <c:pt idx="1565">
                  <c:v>4.3444444444444441</c:v>
                </c:pt>
                <c:pt idx="1566">
                  <c:v>4.3472222222222223</c:v>
                </c:pt>
                <c:pt idx="1567">
                  <c:v>4.3499999999999996</c:v>
                </c:pt>
                <c:pt idx="1568">
                  <c:v>4.3527777777777645</c:v>
                </c:pt>
                <c:pt idx="1569">
                  <c:v>4.3555555555554939</c:v>
                </c:pt>
                <c:pt idx="1570">
                  <c:v>4.3583333333333334</c:v>
                </c:pt>
                <c:pt idx="1571">
                  <c:v>4.3611111111111107</c:v>
                </c:pt>
                <c:pt idx="1572">
                  <c:v>4.3638888888888845</c:v>
                </c:pt>
                <c:pt idx="1573">
                  <c:v>4.3666666666666663</c:v>
                </c:pt>
                <c:pt idx="1574">
                  <c:v>4.3694444444444454</c:v>
                </c:pt>
                <c:pt idx="1575">
                  <c:v>4.3722222222222324</c:v>
                </c:pt>
                <c:pt idx="1576">
                  <c:v>4.375</c:v>
                </c:pt>
                <c:pt idx="1577">
                  <c:v>4.3777777777777755</c:v>
                </c:pt>
                <c:pt idx="1578">
                  <c:v>4.3805555555555138</c:v>
                </c:pt>
                <c:pt idx="1579">
                  <c:v>4.3833333333333524</c:v>
                </c:pt>
                <c:pt idx="1580">
                  <c:v>4.3861111111111111</c:v>
                </c:pt>
                <c:pt idx="1581">
                  <c:v>4.3888888888888875</c:v>
                </c:pt>
                <c:pt idx="1582">
                  <c:v>4.3916666666666684</c:v>
                </c:pt>
                <c:pt idx="1583">
                  <c:v>4.3944444444444448</c:v>
                </c:pt>
                <c:pt idx="1584">
                  <c:v>4.3972222222222221</c:v>
                </c:pt>
                <c:pt idx="1585">
                  <c:v>4.4000000000000004</c:v>
                </c:pt>
                <c:pt idx="1586">
                  <c:v>4.4027777777777777</c:v>
                </c:pt>
                <c:pt idx="1587">
                  <c:v>4.4055555555555355</c:v>
                </c:pt>
                <c:pt idx="1588">
                  <c:v>4.4083333333333803</c:v>
                </c:pt>
                <c:pt idx="1589">
                  <c:v>4.4111111111111114</c:v>
                </c:pt>
                <c:pt idx="1590">
                  <c:v>4.4138888888888888</c:v>
                </c:pt>
                <c:pt idx="1591">
                  <c:v>4.4166666666666714</c:v>
                </c:pt>
                <c:pt idx="1592">
                  <c:v>4.4194444444444514</c:v>
                </c:pt>
                <c:pt idx="1593">
                  <c:v>4.4222222222222234</c:v>
                </c:pt>
                <c:pt idx="1594">
                  <c:v>4.4249999999999945</c:v>
                </c:pt>
                <c:pt idx="1595">
                  <c:v>4.4277777777777745</c:v>
                </c:pt>
                <c:pt idx="1596">
                  <c:v>4.4305555555555545</c:v>
                </c:pt>
                <c:pt idx="1597">
                  <c:v>4.433333333333394</c:v>
                </c:pt>
                <c:pt idx="1598">
                  <c:v>4.4361111111111526</c:v>
                </c:pt>
                <c:pt idx="1599">
                  <c:v>4.4388888888888891</c:v>
                </c:pt>
                <c:pt idx="1600">
                  <c:v>4.4416666666666824</c:v>
                </c:pt>
                <c:pt idx="1601">
                  <c:v>4.4444444444444464</c:v>
                </c:pt>
                <c:pt idx="1602">
                  <c:v>4.4472222222222424</c:v>
                </c:pt>
                <c:pt idx="1603">
                  <c:v>4.45</c:v>
                </c:pt>
                <c:pt idx="1604">
                  <c:v>4.4527777777777775</c:v>
                </c:pt>
                <c:pt idx="1605">
                  <c:v>4.4555555555555255</c:v>
                </c:pt>
                <c:pt idx="1606">
                  <c:v>4.4583333333333739</c:v>
                </c:pt>
                <c:pt idx="1607">
                  <c:v>4.4611111111111112</c:v>
                </c:pt>
                <c:pt idx="1608">
                  <c:v>4.4638888888888886</c:v>
                </c:pt>
                <c:pt idx="1609">
                  <c:v>4.4666666666666694</c:v>
                </c:pt>
                <c:pt idx="1610">
                  <c:v>4.4694444444444494</c:v>
                </c:pt>
                <c:pt idx="1611">
                  <c:v>4.4722222222222534</c:v>
                </c:pt>
                <c:pt idx="1612">
                  <c:v>4.4749999999999996</c:v>
                </c:pt>
                <c:pt idx="1613">
                  <c:v>4.4777777777777779</c:v>
                </c:pt>
                <c:pt idx="1614">
                  <c:v>4.4805555555555445</c:v>
                </c:pt>
                <c:pt idx="1615">
                  <c:v>4.4833333333333876</c:v>
                </c:pt>
                <c:pt idx="1616">
                  <c:v>4.4861111111111134</c:v>
                </c:pt>
                <c:pt idx="1617">
                  <c:v>4.4888888888888889</c:v>
                </c:pt>
                <c:pt idx="1618">
                  <c:v>4.4916666666666734</c:v>
                </c:pt>
                <c:pt idx="1619">
                  <c:v>4.4944444444444454</c:v>
                </c:pt>
                <c:pt idx="1620">
                  <c:v>4.4972222222222324</c:v>
                </c:pt>
                <c:pt idx="1621">
                  <c:v>4.5</c:v>
                </c:pt>
                <c:pt idx="1622">
                  <c:v>4.5027777777777755</c:v>
                </c:pt>
                <c:pt idx="1623">
                  <c:v>4.5055555555555138</c:v>
                </c:pt>
                <c:pt idx="1624">
                  <c:v>4.5083333333333524</c:v>
                </c:pt>
                <c:pt idx="1625">
                  <c:v>4.5111111111111111</c:v>
                </c:pt>
                <c:pt idx="1626">
                  <c:v>4.5138888888888875</c:v>
                </c:pt>
                <c:pt idx="1627">
                  <c:v>4.5166666666666684</c:v>
                </c:pt>
                <c:pt idx="1628">
                  <c:v>4.5194444444444484</c:v>
                </c:pt>
                <c:pt idx="1629">
                  <c:v>4.5222222222222221</c:v>
                </c:pt>
                <c:pt idx="1630">
                  <c:v>4.5249999999999755</c:v>
                </c:pt>
                <c:pt idx="1631">
                  <c:v>4.5277777777777342</c:v>
                </c:pt>
                <c:pt idx="1632">
                  <c:v>4.5305555555555355</c:v>
                </c:pt>
                <c:pt idx="1633">
                  <c:v>4.5333333333333803</c:v>
                </c:pt>
                <c:pt idx="1634">
                  <c:v>4.5361111111111114</c:v>
                </c:pt>
                <c:pt idx="1635">
                  <c:v>4.5388888888888888</c:v>
                </c:pt>
                <c:pt idx="1636">
                  <c:v>4.5416666666666714</c:v>
                </c:pt>
                <c:pt idx="1637">
                  <c:v>4.5444444444444443</c:v>
                </c:pt>
                <c:pt idx="1638">
                  <c:v>4.5472222222222234</c:v>
                </c:pt>
                <c:pt idx="1639">
                  <c:v>4.55</c:v>
                </c:pt>
                <c:pt idx="1640">
                  <c:v>4.5527777777777745</c:v>
                </c:pt>
                <c:pt idx="1641">
                  <c:v>4.5555555555555056</c:v>
                </c:pt>
                <c:pt idx="1642">
                  <c:v>4.5583333333333433</c:v>
                </c:pt>
                <c:pt idx="1643">
                  <c:v>4.5611111111111109</c:v>
                </c:pt>
                <c:pt idx="1644">
                  <c:v>4.5638888888888856</c:v>
                </c:pt>
                <c:pt idx="1645">
                  <c:v>4.5666666666666664</c:v>
                </c:pt>
                <c:pt idx="1646">
                  <c:v>4.5694444444444464</c:v>
                </c:pt>
                <c:pt idx="1647">
                  <c:v>4.5722222222222424</c:v>
                </c:pt>
                <c:pt idx="1648">
                  <c:v>4.5750000000000002</c:v>
                </c:pt>
                <c:pt idx="1649">
                  <c:v>4.5777777777777775</c:v>
                </c:pt>
                <c:pt idx="1650">
                  <c:v>4.5805555555555255</c:v>
                </c:pt>
                <c:pt idx="1651">
                  <c:v>4.5833333333333739</c:v>
                </c:pt>
                <c:pt idx="1652">
                  <c:v>4.5861111111111112</c:v>
                </c:pt>
                <c:pt idx="1653">
                  <c:v>4.5888888888888886</c:v>
                </c:pt>
                <c:pt idx="1654">
                  <c:v>4.5916666666666694</c:v>
                </c:pt>
                <c:pt idx="1655">
                  <c:v>4.5944444444444441</c:v>
                </c:pt>
                <c:pt idx="1656">
                  <c:v>4.5972222222222223</c:v>
                </c:pt>
                <c:pt idx="1657">
                  <c:v>4.5999999999999996</c:v>
                </c:pt>
                <c:pt idx="1658">
                  <c:v>4.6027777777777645</c:v>
                </c:pt>
                <c:pt idx="1659">
                  <c:v>4.6055555555554939</c:v>
                </c:pt>
                <c:pt idx="1660">
                  <c:v>4.6083333333333334</c:v>
                </c:pt>
                <c:pt idx="1661">
                  <c:v>4.6111111111111107</c:v>
                </c:pt>
                <c:pt idx="1662">
                  <c:v>4.6138888888888845</c:v>
                </c:pt>
                <c:pt idx="1663">
                  <c:v>4.6166666666666663</c:v>
                </c:pt>
                <c:pt idx="1664">
                  <c:v>4.6194444444444454</c:v>
                </c:pt>
                <c:pt idx="1665">
                  <c:v>4.6222222222222218</c:v>
                </c:pt>
                <c:pt idx="1666">
                  <c:v>4.6249999999999645</c:v>
                </c:pt>
                <c:pt idx="1667">
                  <c:v>4.6277777777777231</c:v>
                </c:pt>
                <c:pt idx="1668">
                  <c:v>4.6305555555555138</c:v>
                </c:pt>
                <c:pt idx="1669">
                  <c:v>4.6333333333333524</c:v>
                </c:pt>
                <c:pt idx="1670">
                  <c:v>4.6361111111111111</c:v>
                </c:pt>
                <c:pt idx="1671">
                  <c:v>4.6388888888888875</c:v>
                </c:pt>
                <c:pt idx="1672">
                  <c:v>4.6416666666666684</c:v>
                </c:pt>
                <c:pt idx="1673">
                  <c:v>4.6444444444444448</c:v>
                </c:pt>
                <c:pt idx="1674">
                  <c:v>4.6472222222222221</c:v>
                </c:pt>
                <c:pt idx="1675">
                  <c:v>4.6499999999999995</c:v>
                </c:pt>
                <c:pt idx="1676">
                  <c:v>4.6527777777777342</c:v>
                </c:pt>
                <c:pt idx="1677">
                  <c:v>4.6555555555554875</c:v>
                </c:pt>
                <c:pt idx="1678">
                  <c:v>4.6583333333333332</c:v>
                </c:pt>
                <c:pt idx="1679">
                  <c:v>4.6611111111111105</c:v>
                </c:pt>
                <c:pt idx="1680">
                  <c:v>4.6638888888888745</c:v>
                </c:pt>
                <c:pt idx="1681">
                  <c:v>4.666666666666667</c:v>
                </c:pt>
                <c:pt idx="1682">
                  <c:v>4.6694444444444443</c:v>
                </c:pt>
                <c:pt idx="1683">
                  <c:v>4.6722222222222234</c:v>
                </c:pt>
                <c:pt idx="1684">
                  <c:v>4.6749999999999945</c:v>
                </c:pt>
                <c:pt idx="1685">
                  <c:v>4.6777777777777745</c:v>
                </c:pt>
                <c:pt idx="1686">
                  <c:v>4.6805555555555056</c:v>
                </c:pt>
                <c:pt idx="1687">
                  <c:v>4.6833333333333433</c:v>
                </c:pt>
                <c:pt idx="1688">
                  <c:v>4.6861111111111109</c:v>
                </c:pt>
                <c:pt idx="1689">
                  <c:v>4.6888888888888856</c:v>
                </c:pt>
                <c:pt idx="1690">
                  <c:v>4.6916666666666664</c:v>
                </c:pt>
                <c:pt idx="1691">
                  <c:v>4.6944444444444446</c:v>
                </c:pt>
                <c:pt idx="1692">
                  <c:v>4.697222222222222</c:v>
                </c:pt>
                <c:pt idx="1693">
                  <c:v>4.7</c:v>
                </c:pt>
                <c:pt idx="1694">
                  <c:v>4.7027777777777775</c:v>
                </c:pt>
                <c:pt idx="1695">
                  <c:v>4.7055555555555255</c:v>
                </c:pt>
                <c:pt idx="1696">
                  <c:v>4.7083333333333739</c:v>
                </c:pt>
                <c:pt idx="1697">
                  <c:v>4.7111111111111112</c:v>
                </c:pt>
                <c:pt idx="1698">
                  <c:v>4.7138888888888886</c:v>
                </c:pt>
                <c:pt idx="1699">
                  <c:v>4.7166666666666694</c:v>
                </c:pt>
                <c:pt idx="1700">
                  <c:v>4.7194444444444494</c:v>
                </c:pt>
                <c:pt idx="1701">
                  <c:v>4.7222222222222223</c:v>
                </c:pt>
                <c:pt idx="1702">
                  <c:v>4.7249999999999845</c:v>
                </c:pt>
                <c:pt idx="1703">
                  <c:v>4.7277777777777645</c:v>
                </c:pt>
                <c:pt idx="1704">
                  <c:v>4.7305555555555445</c:v>
                </c:pt>
                <c:pt idx="1705">
                  <c:v>4.7333333333333876</c:v>
                </c:pt>
                <c:pt idx="1706">
                  <c:v>4.7361111111111134</c:v>
                </c:pt>
                <c:pt idx="1707">
                  <c:v>4.7388888888888889</c:v>
                </c:pt>
                <c:pt idx="1708">
                  <c:v>4.7416666666666734</c:v>
                </c:pt>
                <c:pt idx="1709">
                  <c:v>4.7444444444444454</c:v>
                </c:pt>
                <c:pt idx="1710">
                  <c:v>4.7472222222222324</c:v>
                </c:pt>
                <c:pt idx="1711">
                  <c:v>4.75</c:v>
                </c:pt>
                <c:pt idx="1712">
                  <c:v>4.7527777777777755</c:v>
                </c:pt>
                <c:pt idx="1713">
                  <c:v>4.7555555555555138</c:v>
                </c:pt>
                <c:pt idx="1714">
                  <c:v>4.7583333333333524</c:v>
                </c:pt>
                <c:pt idx="1715">
                  <c:v>4.7611111111111111</c:v>
                </c:pt>
                <c:pt idx="1716">
                  <c:v>4.7638888888888875</c:v>
                </c:pt>
                <c:pt idx="1717">
                  <c:v>4.7666666666666684</c:v>
                </c:pt>
                <c:pt idx="1718">
                  <c:v>4.7694444444444484</c:v>
                </c:pt>
                <c:pt idx="1719">
                  <c:v>4.7722222222222523</c:v>
                </c:pt>
                <c:pt idx="1720">
                  <c:v>4.7750000000000004</c:v>
                </c:pt>
                <c:pt idx="1721">
                  <c:v>4.7777777777777777</c:v>
                </c:pt>
                <c:pt idx="1722">
                  <c:v>4.7805555555555355</c:v>
                </c:pt>
                <c:pt idx="1723">
                  <c:v>4.7833333333333803</c:v>
                </c:pt>
                <c:pt idx="1724">
                  <c:v>4.7861111111111114</c:v>
                </c:pt>
                <c:pt idx="1725">
                  <c:v>4.7888888888888888</c:v>
                </c:pt>
                <c:pt idx="1726">
                  <c:v>4.7916666666666714</c:v>
                </c:pt>
                <c:pt idx="1727">
                  <c:v>4.7944444444444443</c:v>
                </c:pt>
                <c:pt idx="1728">
                  <c:v>4.7972222222222234</c:v>
                </c:pt>
                <c:pt idx="1729">
                  <c:v>4.8</c:v>
                </c:pt>
                <c:pt idx="1730">
                  <c:v>4.8027777777777745</c:v>
                </c:pt>
                <c:pt idx="1731">
                  <c:v>4.8055555555555056</c:v>
                </c:pt>
                <c:pt idx="1732">
                  <c:v>4.8083333333333433</c:v>
                </c:pt>
                <c:pt idx="1733">
                  <c:v>4.8111111111111109</c:v>
                </c:pt>
                <c:pt idx="1734">
                  <c:v>4.8138888888888856</c:v>
                </c:pt>
                <c:pt idx="1735">
                  <c:v>4.8166666666666664</c:v>
                </c:pt>
                <c:pt idx="1736">
                  <c:v>4.8194444444444464</c:v>
                </c:pt>
                <c:pt idx="1737">
                  <c:v>4.822222222222222</c:v>
                </c:pt>
                <c:pt idx="1738">
                  <c:v>4.8249999999999655</c:v>
                </c:pt>
                <c:pt idx="1739">
                  <c:v>4.8277777777777278</c:v>
                </c:pt>
                <c:pt idx="1740">
                  <c:v>4.8305555555555255</c:v>
                </c:pt>
                <c:pt idx="1741">
                  <c:v>4.8333333333333739</c:v>
                </c:pt>
                <c:pt idx="1742">
                  <c:v>4.8361111111111112</c:v>
                </c:pt>
                <c:pt idx="1743">
                  <c:v>4.8388888888888886</c:v>
                </c:pt>
                <c:pt idx="1744">
                  <c:v>4.8416666666666694</c:v>
                </c:pt>
                <c:pt idx="1745">
                  <c:v>4.8444444444444441</c:v>
                </c:pt>
                <c:pt idx="1746">
                  <c:v>4.8472222222222223</c:v>
                </c:pt>
                <c:pt idx="1747">
                  <c:v>4.8499999999999996</c:v>
                </c:pt>
                <c:pt idx="1748">
                  <c:v>4.8527777777777645</c:v>
                </c:pt>
                <c:pt idx="1749">
                  <c:v>4.8555555555554939</c:v>
                </c:pt>
                <c:pt idx="1750">
                  <c:v>4.8583333333333334</c:v>
                </c:pt>
                <c:pt idx="1751">
                  <c:v>4.8611111111111107</c:v>
                </c:pt>
                <c:pt idx="1752">
                  <c:v>4.8638888888888845</c:v>
                </c:pt>
                <c:pt idx="1753">
                  <c:v>4.8666666666666663</c:v>
                </c:pt>
                <c:pt idx="1754">
                  <c:v>4.8694444444444454</c:v>
                </c:pt>
                <c:pt idx="1755">
                  <c:v>4.8722222222222324</c:v>
                </c:pt>
                <c:pt idx="1756">
                  <c:v>4.875</c:v>
                </c:pt>
                <c:pt idx="1757">
                  <c:v>4.8777777777777755</c:v>
                </c:pt>
                <c:pt idx="1758">
                  <c:v>4.8805555555555138</c:v>
                </c:pt>
                <c:pt idx="1759">
                  <c:v>4.8833333333333524</c:v>
                </c:pt>
                <c:pt idx="1760">
                  <c:v>4.8861111111111111</c:v>
                </c:pt>
                <c:pt idx="1761">
                  <c:v>4.8888888888888875</c:v>
                </c:pt>
                <c:pt idx="1762">
                  <c:v>4.8916666666666684</c:v>
                </c:pt>
                <c:pt idx="1763">
                  <c:v>4.8944444444444448</c:v>
                </c:pt>
                <c:pt idx="1764">
                  <c:v>4.8972222222222221</c:v>
                </c:pt>
                <c:pt idx="1765">
                  <c:v>4.9000000000000004</c:v>
                </c:pt>
                <c:pt idx="1766">
                  <c:v>4.9027777777777777</c:v>
                </c:pt>
                <c:pt idx="1767">
                  <c:v>4.9055555555555355</c:v>
                </c:pt>
                <c:pt idx="1768">
                  <c:v>4.9083333333333803</c:v>
                </c:pt>
                <c:pt idx="1769">
                  <c:v>4.9111111111111114</c:v>
                </c:pt>
                <c:pt idx="1770">
                  <c:v>4.9138888888888888</c:v>
                </c:pt>
                <c:pt idx="1771">
                  <c:v>4.9166666666666714</c:v>
                </c:pt>
                <c:pt idx="1772">
                  <c:v>4.9194444444444514</c:v>
                </c:pt>
                <c:pt idx="1773">
                  <c:v>4.9222222222222234</c:v>
                </c:pt>
                <c:pt idx="1774">
                  <c:v>4.9249999999999945</c:v>
                </c:pt>
                <c:pt idx="1775">
                  <c:v>4.9277777777777745</c:v>
                </c:pt>
                <c:pt idx="1776">
                  <c:v>4.9305555555555545</c:v>
                </c:pt>
                <c:pt idx="1777">
                  <c:v>4.933333333333394</c:v>
                </c:pt>
                <c:pt idx="1778">
                  <c:v>4.9361111111111526</c:v>
                </c:pt>
                <c:pt idx="1779">
                  <c:v>4.9388888888888891</c:v>
                </c:pt>
                <c:pt idx="1780">
                  <c:v>4.9416666666666824</c:v>
                </c:pt>
                <c:pt idx="1781">
                  <c:v>4.9444444444444464</c:v>
                </c:pt>
                <c:pt idx="1782">
                  <c:v>4.9472222222222424</c:v>
                </c:pt>
                <c:pt idx="1783">
                  <c:v>4.95</c:v>
                </c:pt>
                <c:pt idx="1784">
                  <c:v>4.9527777777777775</c:v>
                </c:pt>
                <c:pt idx="1785">
                  <c:v>4.9555555555555255</c:v>
                </c:pt>
                <c:pt idx="1786">
                  <c:v>4.9583333333333739</c:v>
                </c:pt>
                <c:pt idx="1787">
                  <c:v>4.9611111111111112</c:v>
                </c:pt>
                <c:pt idx="1788">
                  <c:v>4.9638888888888886</c:v>
                </c:pt>
                <c:pt idx="1789">
                  <c:v>4.9666666666666694</c:v>
                </c:pt>
                <c:pt idx="1790">
                  <c:v>4.9694444444444494</c:v>
                </c:pt>
                <c:pt idx="1791">
                  <c:v>4.9722222222222534</c:v>
                </c:pt>
                <c:pt idx="1792">
                  <c:v>4.9749999999999996</c:v>
                </c:pt>
                <c:pt idx="1793">
                  <c:v>4.9777777777777779</c:v>
                </c:pt>
                <c:pt idx="1794">
                  <c:v>4.9805555555555445</c:v>
                </c:pt>
                <c:pt idx="1795">
                  <c:v>4.9833333333333876</c:v>
                </c:pt>
                <c:pt idx="1796">
                  <c:v>4.9861111111111134</c:v>
                </c:pt>
                <c:pt idx="1797">
                  <c:v>4.9888888888888889</c:v>
                </c:pt>
                <c:pt idx="1798">
                  <c:v>4.9916666666666734</c:v>
                </c:pt>
                <c:pt idx="1799">
                  <c:v>4.9944444444444454</c:v>
                </c:pt>
                <c:pt idx="1800">
                  <c:v>4.9972222222222324</c:v>
                </c:pt>
                <c:pt idx="1801">
                  <c:v>5</c:v>
                </c:pt>
                <c:pt idx="1802">
                  <c:v>5.0027777777777755</c:v>
                </c:pt>
                <c:pt idx="1803">
                  <c:v>5.0055555555555138</c:v>
                </c:pt>
                <c:pt idx="1804">
                  <c:v>5.0083333333333524</c:v>
                </c:pt>
                <c:pt idx="1805">
                  <c:v>5.0111111111111111</c:v>
                </c:pt>
                <c:pt idx="1806">
                  <c:v>5.0138888888888875</c:v>
                </c:pt>
                <c:pt idx="1807">
                  <c:v>5.0166666666666684</c:v>
                </c:pt>
                <c:pt idx="1808">
                  <c:v>5.0194444444444484</c:v>
                </c:pt>
                <c:pt idx="1809">
                  <c:v>5.0222222222222221</c:v>
                </c:pt>
                <c:pt idx="1810">
                  <c:v>5.0249999999999755</c:v>
                </c:pt>
                <c:pt idx="1811">
                  <c:v>5.0277777777777342</c:v>
                </c:pt>
                <c:pt idx="1812">
                  <c:v>5.0305555555555355</c:v>
                </c:pt>
                <c:pt idx="1813">
                  <c:v>5.0333333333333803</c:v>
                </c:pt>
                <c:pt idx="1814">
                  <c:v>5.0361111111111114</c:v>
                </c:pt>
                <c:pt idx="1815">
                  <c:v>5.0388888888888888</c:v>
                </c:pt>
                <c:pt idx="1816">
                  <c:v>5.0416666666666714</c:v>
                </c:pt>
                <c:pt idx="1817">
                  <c:v>5.0444444444444443</c:v>
                </c:pt>
                <c:pt idx="1818">
                  <c:v>5.0472222222222234</c:v>
                </c:pt>
                <c:pt idx="1819">
                  <c:v>5.05</c:v>
                </c:pt>
                <c:pt idx="1820">
                  <c:v>5.0527777777777745</c:v>
                </c:pt>
                <c:pt idx="1821">
                  <c:v>5.0555555555555056</c:v>
                </c:pt>
                <c:pt idx="1822">
                  <c:v>5.0583333333333433</c:v>
                </c:pt>
                <c:pt idx="1823">
                  <c:v>5.0611111111111109</c:v>
                </c:pt>
                <c:pt idx="1824">
                  <c:v>5.0638888888888856</c:v>
                </c:pt>
                <c:pt idx="1825">
                  <c:v>5.0666666666666664</c:v>
                </c:pt>
                <c:pt idx="1826">
                  <c:v>5.0694444444444464</c:v>
                </c:pt>
                <c:pt idx="1827">
                  <c:v>5.0722222222222424</c:v>
                </c:pt>
                <c:pt idx="1828">
                  <c:v>5.0750000000000002</c:v>
                </c:pt>
                <c:pt idx="1829">
                  <c:v>5.0777777777777775</c:v>
                </c:pt>
                <c:pt idx="1830">
                  <c:v>5.0805555555555255</c:v>
                </c:pt>
                <c:pt idx="1831">
                  <c:v>5.0833333333333739</c:v>
                </c:pt>
                <c:pt idx="1832">
                  <c:v>5.0861111111111112</c:v>
                </c:pt>
                <c:pt idx="1833">
                  <c:v>5.0888888888888886</c:v>
                </c:pt>
                <c:pt idx="1834">
                  <c:v>5.0916666666666694</c:v>
                </c:pt>
                <c:pt idx="1835">
                  <c:v>5.0944444444444441</c:v>
                </c:pt>
                <c:pt idx="1836">
                  <c:v>5.0972222222222223</c:v>
                </c:pt>
                <c:pt idx="1837">
                  <c:v>5.0999999999999996</c:v>
                </c:pt>
                <c:pt idx="1838">
                  <c:v>5.1027777777777645</c:v>
                </c:pt>
                <c:pt idx="1839">
                  <c:v>5.1055555555554939</c:v>
                </c:pt>
                <c:pt idx="1840">
                  <c:v>5.1083333333333334</c:v>
                </c:pt>
                <c:pt idx="1841">
                  <c:v>5.1111111111111107</c:v>
                </c:pt>
                <c:pt idx="1842">
                  <c:v>5.1138888888888845</c:v>
                </c:pt>
                <c:pt idx="1843">
                  <c:v>5.1166666666666663</c:v>
                </c:pt>
                <c:pt idx="1844">
                  <c:v>5.1194444444444454</c:v>
                </c:pt>
                <c:pt idx="1845">
                  <c:v>5.1222222222222218</c:v>
                </c:pt>
                <c:pt idx="1846">
                  <c:v>5.1249999999999645</c:v>
                </c:pt>
                <c:pt idx="1847">
                  <c:v>5.1277777777777231</c:v>
                </c:pt>
                <c:pt idx="1848">
                  <c:v>5.1305555555555138</c:v>
                </c:pt>
                <c:pt idx="1849">
                  <c:v>5.1333333333333524</c:v>
                </c:pt>
                <c:pt idx="1850">
                  <c:v>5.1361111111111111</c:v>
                </c:pt>
                <c:pt idx="1851">
                  <c:v>5.1388888888888875</c:v>
                </c:pt>
                <c:pt idx="1852">
                  <c:v>5.1416666666666684</c:v>
                </c:pt>
                <c:pt idx="1853">
                  <c:v>5.1444444444444448</c:v>
                </c:pt>
                <c:pt idx="1854">
                  <c:v>5.1472222222222221</c:v>
                </c:pt>
                <c:pt idx="1855">
                  <c:v>5.1499999999999995</c:v>
                </c:pt>
                <c:pt idx="1856">
                  <c:v>5.1527777777777342</c:v>
                </c:pt>
                <c:pt idx="1857">
                  <c:v>5.1555555555554875</c:v>
                </c:pt>
                <c:pt idx="1858">
                  <c:v>5.1583333333333332</c:v>
                </c:pt>
                <c:pt idx="1859">
                  <c:v>5.1611111111111105</c:v>
                </c:pt>
                <c:pt idx="1860">
                  <c:v>5.1638888888888745</c:v>
                </c:pt>
                <c:pt idx="1861">
                  <c:v>5.166666666666667</c:v>
                </c:pt>
                <c:pt idx="1862">
                  <c:v>5.1694444444444443</c:v>
                </c:pt>
                <c:pt idx="1863">
                  <c:v>5.1722222222222234</c:v>
                </c:pt>
                <c:pt idx="1864">
                  <c:v>5.1749999999999945</c:v>
                </c:pt>
                <c:pt idx="1865">
                  <c:v>5.1777777777777745</c:v>
                </c:pt>
                <c:pt idx="1866">
                  <c:v>5.1805555555555056</c:v>
                </c:pt>
                <c:pt idx="1867">
                  <c:v>5.1833333333333433</c:v>
                </c:pt>
                <c:pt idx="1868">
                  <c:v>5.1861111111111109</c:v>
                </c:pt>
                <c:pt idx="1869">
                  <c:v>5.1888888888888856</c:v>
                </c:pt>
                <c:pt idx="1870">
                  <c:v>5.1916666666666664</c:v>
                </c:pt>
                <c:pt idx="1871">
                  <c:v>5.1944444444444446</c:v>
                </c:pt>
                <c:pt idx="1872">
                  <c:v>5.197222222222222</c:v>
                </c:pt>
                <c:pt idx="1873">
                  <c:v>5.2</c:v>
                </c:pt>
                <c:pt idx="1874">
                  <c:v>5.2027777777777775</c:v>
                </c:pt>
                <c:pt idx="1875">
                  <c:v>5.2055555555555255</c:v>
                </c:pt>
                <c:pt idx="1876">
                  <c:v>5.2083333333333739</c:v>
                </c:pt>
                <c:pt idx="1877">
                  <c:v>5.2111111111111112</c:v>
                </c:pt>
                <c:pt idx="1878">
                  <c:v>5.2138888888888886</c:v>
                </c:pt>
                <c:pt idx="1879">
                  <c:v>5.2166666666666694</c:v>
                </c:pt>
                <c:pt idx="1880">
                  <c:v>5.2194444444444494</c:v>
                </c:pt>
                <c:pt idx="1881">
                  <c:v>5.2222222222222223</c:v>
                </c:pt>
                <c:pt idx="1882">
                  <c:v>5.2249999999999845</c:v>
                </c:pt>
                <c:pt idx="1883">
                  <c:v>5.2277777777777645</c:v>
                </c:pt>
                <c:pt idx="1884">
                  <c:v>5.2305555555555445</c:v>
                </c:pt>
                <c:pt idx="1885">
                  <c:v>5.2333333333333876</c:v>
                </c:pt>
                <c:pt idx="1886">
                  <c:v>5.2361111111111134</c:v>
                </c:pt>
                <c:pt idx="1887">
                  <c:v>5.2388888888888889</c:v>
                </c:pt>
                <c:pt idx="1888">
                  <c:v>5.2416666666666734</c:v>
                </c:pt>
                <c:pt idx="1889">
                  <c:v>5.2444444444444454</c:v>
                </c:pt>
                <c:pt idx="1890">
                  <c:v>5.2472222222222324</c:v>
                </c:pt>
                <c:pt idx="1891">
                  <c:v>5.25</c:v>
                </c:pt>
                <c:pt idx="1892">
                  <c:v>5.2527777777777755</c:v>
                </c:pt>
                <c:pt idx="1893">
                  <c:v>5.2555555555555138</c:v>
                </c:pt>
                <c:pt idx="1894">
                  <c:v>5.2583333333333524</c:v>
                </c:pt>
                <c:pt idx="1895">
                  <c:v>5.2611111111111111</c:v>
                </c:pt>
                <c:pt idx="1896">
                  <c:v>5.2638888888888875</c:v>
                </c:pt>
                <c:pt idx="1897">
                  <c:v>5.2666666666666684</c:v>
                </c:pt>
                <c:pt idx="1898">
                  <c:v>5.2694444444444484</c:v>
                </c:pt>
                <c:pt idx="1899">
                  <c:v>5.2722222222222523</c:v>
                </c:pt>
                <c:pt idx="1900">
                  <c:v>5.2750000000000004</c:v>
                </c:pt>
                <c:pt idx="1901">
                  <c:v>5.2777777777777777</c:v>
                </c:pt>
                <c:pt idx="1902">
                  <c:v>5.2805555555555355</c:v>
                </c:pt>
                <c:pt idx="1903">
                  <c:v>5.2833333333333803</c:v>
                </c:pt>
                <c:pt idx="1904">
                  <c:v>5.2861111111111114</c:v>
                </c:pt>
                <c:pt idx="1905">
                  <c:v>5.2888888888888888</c:v>
                </c:pt>
                <c:pt idx="1906">
                  <c:v>5.2916666666666714</c:v>
                </c:pt>
                <c:pt idx="1907">
                  <c:v>5.2944444444444443</c:v>
                </c:pt>
                <c:pt idx="1908">
                  <c:v>5.2972222222222234</c:v>
                </c:pt>
                <c:pt idx="1909">
                  <c:v>5.3</c:v>
                </c:pt>
                <c:pt idx="1910">
                  <c:v>5.3027777777777745</c:v>
                </c:pt>
                <c:pt idx="1911">
                  <c:v>5.3055555555555056</c:v>
                </c:pt>
                <c:pt idx="1912">
                  <c:v>5.3083333333333433</c:v>
                </c:pt>
                <c:pt idx="1913">
                  <c:v>5.3111111111111109</c:v>
                </c:pt>
                <c:pt idx="1914">
                  <c:v>5.3138888888888856</c:v>
                </c:pt>
                <c:pt idx="1915">
                  <c:v>5.3166666666666664</c:v>
                </c:pt>
                <c:pt idx="1916">
                  <c:v>5.3194444444444464</c:v>
                </c:pt>
                <c:pt idx="1917">
                  <c:v>5.322222222222222</c:v>
                </c:pt>
                <c:pt idx="1918">
                  <c:v>5.3249999999999655</c:v>
                </c:pt>
                <c:pt idx="1919">
                  <c:v>5.3277777777777278</c:v>
                </c:pt>
                <c:pt idx="1920">
                  <c:v>5.3305555555555255</c:v>
                </c:pt>
                <c:pt idx="1921">
                  <c:v>5.3333333333333739</c:v>
                </c:pt>
                <c:pt idx="1922">
                  <c:v>5.3361111111111112</c:v>
                </c:pt>
                <c:pt idx="1923">
                  <c:v>5.3388888888888886</c:v>
                </c:pt>
                <c:pt idx="1924">
                  <c:v>5.3416666666666694</c:v>
                </c:pt>
                <c:pt idx="1925">
                  <c:v>5.3444444444444441</c:v>
                </c:pt>
                <c:pt idx="1926">
                  <c:v>5.3472222222222223</c:v>
                </c:pt>
                <c:pt idx="1927">
                  <c:v>5.35</c:v>
                </c:pt>
                <c:pt idx="1928">
                  <c:v>5.3527777777777645</c:v>
                </c:pt>
                <c:pt idx="1929">
                  <c:v>5.3555555555554939</c:v>
                </c:pt>
                <c:pt idx="1930">
                  <c:v>5.3583333333333334</c:v>
                </c:pt>
                <c:pt idx="1931">
                  <c:v>5.3611111111111107</c:v>
                </c:pt>
                <c:pt idx="1932">
                  <c:v>5.3638888888888845</c:v>
                </c:pt>
                <c:pt idx="1933">
                  <c:v>5.3666666666666663</c:v>
                </c:pt>
                <c:pt idx="1934">
                  <c:v>5.3694444444444454</c:v>
                </c:pt>
                <c:pt idx="1935">
                  <c:v>5.3722222222222324</c:v>
                </c:pt>
                <c:pt idx="1936">
                  <c:v>5.375</c:v>
                </c:pt>
                <c:pt idx="1937">
                  <c:v>5.3777777777777755</c:v>
                </c:pt>
                <c:pt idx="1938">
                  <c:v>5.3805555555555138</c:v>
                </c:pt>
                <c:pt idx="1939">
                  <c:v>5.3833333333333524</c:v>
                </c:pt>
                <c:pt idx="1940">
                  <c:v>5.3861111111111111</c:v>
                </c:pt>
                <c:pt idx="1941">
                  <c:v>5.3888888888888875</c:v>
                </c:pt>
                <c:pt idx="1942">
                  <c:v>5.3916666666666684</c:v>
                </c:pt>
                <c:pt idx="1943">
                  <c:v>5.3944444444444448</c:v>
                </c:pt>
                <c:pt idx="1944">
                  <c:v>5.3972222222222221</c:v>
                </c:pt>
                <c:pt idx="1945">
                  <c:v>5.4</c:v>
                </c:pt>
                <c:pt idx="1946">
                  <c:v>5.4027777777777777</c:v>
                </c:pt>
                <c:pt idx="1947">
                  <c:v>5.4055555555555355</c:v>
                </c:pt>
                <c:pt idx="1948">
                  <c:v>5.4083333333333803</c:v>
                </c:pt>
                <c:pt idx="1949">
                  <c:v>5.4111111111111114</c:v>
                </c:pt>
                <c:pt idx="1950">
                  <c:v>5.4138888888888888</c:v>
                </c:pt>
                <c:pt idx="1951">
                  <c:v>5.4166666666666714</c:v>
                </c:pt>
                <c:pt idx="1952">
                  <c:v>5.4194444444444514</c:v>
                </c:pt>
                <c:pt idx="1953">
                  <c:v>5.4222222222222234</c:v>
                </c:pt>
                <c:pt idx="1954">
                  <c:v>5.4249999999999945</c:v>
                </c:pt>
                <c:pt idx="1955">
                  <c:v>5.4277777777777745</c:v>
                </c:pt>
                <c:pt idx="1956">
                  <c:v>5.4305555555555545</c:v>
                </c:pt>
                <c:pt idx="1957">
                  <c:v>5.433333333333394</c:v>
                </c:pt>
                <c:pt idx="1958">
                  <c:v>5.4361111111111526</c:v>
                </c:pt>
                <c:pt idx="1959">
                  <c:v>5.4388888888888891</c:v>
                </c:pt>
                <c:pt idx="1960">
                  <c:v>5.4416666666666824</c:v>
                </c:pt>
                <c:pt idx="1961">
                  <c:v>5.4444444444444464</c:v>
                </c:pt>
                <c:pt idx="1962">
                  <c:v>5.4472222222222424</c:v>
                </c:pt>
                <c:pt idx="1963">
                  <c:v>5.45</c:v>
                </c:pt>
                <c:pt idx="1964">
                  <c:v>5.4527777777777775</c:v>
                </c:pt>
                <c:pt idx="1965">
                  <c:v>5.4555555555555255</c:v>
                </c:pt>
                <c:pt idx="1966">
                  <c:v>5.4583333333333739</c:v>
                </c:pt>
                <c:pt idx="1967">
                  <c:v>5.4611111111111112</c:v>
                </c:pt>
                <c:pt idx="1968">
                  <c:v>5.4638888888888886</c:v>
                </c:pt>
                <c:pt idx="1969">
                  <c:v>5.4666666666666694</c:v>
                </c:pt>
                <c:pt idx="1970">
                  <c:v>5.4694444444444494</c:v>
                </c:pt>
                <c:pt idx="1971">
                  <c:v>5.4722222222222534</c:v>
                </c:pt>
                <c:pt idx="1972">
                  <c:v>5.4749999999999996</c:v>
                </c:pt>
                <c:pt idx="1973">
                  <c:v>5.4777777777777779</c:v>
                </c:pt>
                <c:pt idx="1974">
                  <c:v>5.4805555555555445</c:v>
                </c:pt>
                <c:pt idx="1975">
                  <c:v>5.4833333333333876</c:v>
                </c:pt>
                <c:pt idx="1976">
                  <c:v>5.4861111111111134</c:v>
                </c:pt>
                <c:pt idx="1977">
                  <c:v>5.4888888888888889</c:v>
                </c:pt>
                <c:pt idx="1978">
                  <c:v>5.4916666666666734</c:v>
                </c:pt>
                <c:pt idx="1979">
                  <c:v>5.4944444444444454</c:v>
                </c:pt>
                <c:pt idx="1980">
                  <c:v>5.4972222222222324</c:v>
                </c:pt>
                <c:pt idx="1981">
                  <c:v>5.5</c:v>
                </c:pt>
                <c:pt idx="1982">
                  <c:v>5.5027777777777755</c:v>
                </c:pt>
                <c:pt idx="1983">
                  <c:v>5.5055555555555138</c:v>
                </c:pt>
                <c:pt idx="1984">
                  <c:v>5.5083333333333524</c:v>
                </c:pt>
                <c:pt idx="1985">
                  <c:v>5.5111111111111111</c:v>
                </c:pt>
                <c:pt idx="1986">
                  <c:v>5.5138888888888875</c:v>
                </c:pt>
                <c:pt idx="1987">
                  <c:v>5.5166666666666684</c:v>
                </c:pt>
                <c:pt idx="1988">
                  <c:v>5.5194444444444484</c:v>
                </c:pt>
                <c:pt idx="1989">
                  <c:v>5.5222222222222221</c:v>
                </c:pt>
                <c:pt idx="1990">
                  <c:v>5.5249999999999755</c:v>
                </c:pt>
                <c:pt idx="1991">
                  <c:v>5.5277777777777342</c:v>
                </c:pt>
                <c:pt idx="1992">
                  <c:v>5.5305555555555355</c:v>
                </c:pt>
                <c:pt idx="1993">
                  <c:v>5.5333333333333803</c:v>
                </c:pt>
                <c:pt idx="1994">
                  <c:v>5.5361111111111114</c:v>
                </c:pt>
                <c:pt idx="1995">
                  <c:v>5.5388888888888888</c:v>
                </c:pt>
                <c:pt idx="1996">
                  <c:v>5.5416666666666714</c:v>
                </c:pt>
                <c:pt idx="1997">
                  <c:v>5.5444444444444443</c:v>
                </c:pt>
                <c:pt idx="1998">
                  <c:v>5.5472222222222234</c:v>
                </c:pt>
                <c:pt idx="1999">
                  <c:v>5.55</c:v>
                </c:pt>
                <c:pt idx="2000">
                  <c:v>5.5527777777777745</c:v>
                </c:pt>
                <c:pt idx="2001">
                  <c:v>5.5555555555555056</c:v>
                </c:pt>
                <c:pt idx="2002">
                  <c:v>5.5583333333333433</c:v>
                </c:pt>
                <c:pt idx="2003">
                  <c:v>5.5611111111111109</c:v>
                </c:pt>
                <c:pt idx="2004">
                  <c:v>5.5638888888888856</c:v>
                </c:pt>
                <c:pt idx="2005">
                  <c:v>5.5666666666666664</c:v>
                </c:pt>
                <c:pt idx="2006">
                  <c:v>5.5694444444444464</c:v>
                </c:pt>
                <c:pt idx="2007">
                  <c:v>5.5722222222222424</c:v>
                </c:pt>
                <c:pt idx="2008">
                  <c:v>5.5750000000000002</c:v>
                </c:pt>
                <c:pt idx="2009">
                  <c:v>5.5777777777777775</c:v>
                </c:pt>
                <c:pt idx="2010">
                  <c:v>5.5805555555555255</c:v>
                </c:pt>
                <c:pt idx="2011">
                  <c:v>5.5833333333333739</c:v>
                </c:pt>
                <c:pt idx="2012">
                  <c:v>5.5861111111111112</c:v>
                </c:pt>
                <c:pt idx="2013">
                  <c:v>5.5888888888888886</c:v>
                </c:pt>
                <c:pt idx="2014">
                  <c:v>5.5916666666666694</c:v>
                </c:pt>
                <c:pt idx="2015">
                  <c:v>5.5944444444444441</c:v>
                </c:pt>
                <c:pt idx="2016">
                  <c:v>5.5972222222222223</c:v>
                </c:pt>
                <c:pt idx="2017">
                  <c:v>5.6</c:v>
                </c:pt>
                <c:pt idx="2018">
                  <c:v>5.6027777777777645</c:v>
                </c:pt>
                <c:pt idx="2019">
                  <c:v>5.6055555555554939</c:v>
                </c:pt>
                <c:pt idx="2020">
                  <c:v>5.6083333333333334</c:v>
                </c:pt>
                <c:pt idx="2021">
                  <c:v>5.6111111111111107</c:v>
                </c:pt>
                <c:pt idx="2022">
                  <c:v>5.6138888888888845</c:v>
                </c:pt>
                <c:pt idx="2023">
                  <c:v>5.6166666666666663</c:v>
                </c:pt>
                <c:pt idx="2024">
                  <c:v>5.6194444444444454</c:v>
                </c:pt>
                <c:pt idx="2025">
                  <c:v>5.6222222222222218</c:v>
                </c:pt>
                <c:pt idx="2026">
                  <c:v>5.6249999999999645</c:v>
                </c:pt>
                <c:pt idx="2027">
                  <c:v>5.6277777777777231</c:v>
                </c:pt>
                <c:pt idx="2028">
                  <c:v>5.6305555555555138</c:v>
                </c:pt>
                <c:pt idx="2029">
                  <c:v>5.6333333333333524</c:v>
                </c:pt>
                <c:pt idx="2030">
                  <c:v>5.6361111111111111</c:v>
                </c:pt>
                <c:pt idx="2031">
                  <c:v>5.6388888888888875</c:v>
                </c:pt>
                <c:pt idx="2032">
                  <c:v>5.6416666666666684</c:v>
                </c:pt>
                <c:pt idx="2033">
                  <c:v>5.6444444444444448</c:v>
                </c:pt>
                <c:pt idx="2034">
                  <c:v>5.6472222222222221</c:v>
                </c:pt>
                <c:pt idx="2035">
                  <c:v>5.6499999999999995</c:v>
                </c:pt>
                <c:pt idx="2036">
                  <c:v>5.6527777777777342</c:v>
                </c:pt>
                <c:pt idx="2037">
                  <c:v>5.6555555555554875</c:v>
                </c:pt>
                <c:pt idx="2038">
                  <c:v>5.6583333333333332</c:v>
                </c:pt>
                <c:pt idx="2039">
                  <c:v>5.6611111111111105</c:v>
                </c:pt>
                <c:pt idx="2040">
                  <c:v>5.6638888888888745</c:v>
                </c:pt>
                <c:pt idx="2041">
                  <c:v>5.666666666666667</c:v>
                </c:pt>
                <c:pt idx="2042">
                  <c:v>5.6694444444444443</c:v>
                </c:pt>
                <c:pt idx="2043">
                  <c:v>5.6722222222222234</c:v>
                </c:pt>
                <c:pt idx="2044">
                  <c:v>5.6749999999999945</c:v>
                </c:pt>
                <c:pt idx="2045">
                  <c:v>5.6777777777777745</c:v>
                </c:pt>
                <c:pt idx="2046">
                  <c:v>5.6805555555555056</c:v>
                </c:pt>
                <c:pt idx="2047">
                  <c:v>5.6833333333333433</c:v>
                </c:pt>
                <c:pt idx="2048">
                  <c:v>5.6861111111111109</c:v>
                </c:pt>
                <c:pt idx="2049">
                  <c:v>5.6888888888888856</c:v>
                </c:pt>
                <c:pt idx="2050">
                  <c:v>5.6916666666666664</c:v>
                </c:pt>
                <c:pt idx="2051">
                  <c:v>5.6944444444444446</c:v>
                </c:pt>
                <c:pt idx="2052">
                  <c:v>5.697222222222222</c:v>
                </c:pt>
                <c:pt idx="2053">
                  <c:v>5.7</c:v>
                </c:pt>
                <c:pt idx="2054">
                  <c:v>5.7027777777777775</c:v>
                </c:pt>
                <c:pt idx="2055">
                  <c:v>5.7055555555555255</c:v>
                </c:pt>
                <c:pt idx="2056">
                  <c:v>5.7083333333333739</c:v>
                </c:pt>
                <c:pt idx="2057">
                  <c:v>5.7111111111111112</c:v>
                </c:pt>
                <c:pt idx="2058">
                  <c:v>5.7138888888888886</c:v>
                </c:pt>
                <c:pt idx="2059">
                  <c:v>5.7166666666666694</c:v>
                </c:pt>
                <c:pt idx="2060">
                  <c:v>5.7194444444444494</c:v>
                </c:pt>
                <c:pt idx="2061">
                  <c:v>5.7222222222222223</c:v>
                </c:pt>
                <c:pt idx="2062">
                  <c:v>5.7249999999999845</c:v>
                </c:pt>
                <c:pt idx="2063">
                  <c:v>5.7277777777777645</c:v>
                </c:pt>
                <c:pt idx="2064">
                  <c:v>5.7305555555555445</c:v>
                </c:pt>
                <c:pt idx="2065">
                  <c:v>5.7333333333333876</c:v>
                </c:pt>
                <c:pt idx="2066">
                  <c:v>5.7361111111111134</c:v>
                </c:pt>
                <c:pt idx="2067">
                  <c:v>5.7388888888888889</c:v>
                </c:pt>
                <c:pt idx="2068">
                  <c:v>5.7416666666666734</c:v>
                </c:pt>
                <c:pt idx="2069">
                  <c:v>5.7444444444444454</c:v>
                </c:pt>
                <c:pt idx="2070">
                  <c:v>5.7472222222222324</c:v>
                </c:pt>
                <c:pt idx="2071">
                  <c:v>5.75</c:v>
                </c:pt>
                <c:pt idx="2072">
                  <c:v>5.7527777777777755</c:v>
                </c:pt>
                <c:pt idx="2073">
                  <c:v>5.7555555555555138</c:v>
                </c:pt>
                <c:pt idx="2074">
                  <c:v>5.7583333333333524</c:v>
                </c:pt>
                <c:pt idx="2075">
                  <c:v>5.7611111111111111</c:v>
                </c:pt>
                <c:pt idx="2076">
                  <c:v>5.7638888888888875</c:v>
                </c:pt>
                <c:pt idx="2077">
                  <c:v>5.7666666666666684</c:v>
                </c:pt>
                <c:pt idx="2078">
                  <c:v>5.7694444444444484</c:v>
                </c:pt>
                <c:pt idx="2079">
                  <c:v>5.7722222222222523</c:v>
                </c:pt>
                <c:pt idx="2080">
                  <c:v>5.7750000000000004</c:v>
                </c:pt>
                <c:pt idx="2081">
                  <c:v>5.7777777777777777</c:v>
                </c:pt>
                <c:pt idx="2082">
                  <c:v>5.7805555555555355</c:v>
                </c:pt>
                <c:pt idx="2083">
                  <c:v>5.7833333333333803</c:v>
                </c:pt>
                <c:pt idx="2084">
                  <c:v>5.7861111111111114</c:v>
                </c:pt>
                <c:pt idx="2085">
                  <c:v>5.7888888888888888</c:v>
                </c:pt>
                <c:pt idx="2086">
                  <c:v>5.7916666666666714</c:v>
                </c:pt>
                <c:pt idx="2087">
                  <c:v>5.7944444444444443</c:v>
                </c:pt>
                <c:pt idx="2088">
                  <c:v>5.7972222222222234</c:v>
                </c:pt>
                <c:pt idx="2089">
                  <c:v>5.8</c:v>
                </c:pt>
                <c:pt idx="2090">
                  <c:v>5.8027777777777745</c:v>
                </c:pt>
                <c:pt idx="2091">
                  <c:v>5.8055555555555056</c:v>
                </c:pt>
                <c:pt idx="2092">
                  <c:v>5.8083333333333433</c:v>
                </c:pt>
                <c:pt idx="2093">
                  <c:v>5.8111111111111109</c:v>
                </c:pt>
                <c:pt idx="2094">
                  <c:v>5.8138888888888856</c:v>
                </c:pt>
                <c:pt idx="2095">
                  <c:v>5.8166666666666664</c:v>
                </c:pt>
                <c:pt idx="2096">
                  <c:v>5.8194444444444464</c:v>
                </c:pt>
                <c:pt idx="2097">
                  <c:v>5.822222222222222</c:v>
                </c:pt>
                <c:pt idx="2098">
                  <c:v>5.8249999999999655</c:v>
                </c:pt>
                <c:pt idx="2099">
                  <c:v>5.8277777777777278</c:v>
                </c:pt>
                <c:pt idx="2100">
                  <c:v>5.8305555555555255</c:v>
                </c:pt>
                <c:pt idx="2101">
                  <c:v>5.8333333333333739</c:v>
                </c:pt>
                <c:pt idx="2102">
                  <c:v>5.8361111111111112</c:v>
                </c:pt>
                <c:pt idx="2103">
                  <c:v>5.8388888888888886</c:v>
                </c:pt>
                <c:pt idx="2104">
                  <c:v>5.8416666666666694</c:v>
                </c:pt>
                <c:pt idx="2105">
                  <c:v>5.8444444444444441</c:v>
                </c:pt>
                <c:pt idx="2106">
                  <c:v>5.8472222222222223</c:v>
                </c:pt>
                <c:pt idx="2107">
                  <c:v>5.85</c:v>
                </c:pt>
                <c:pt idx="2108">
                  <c:v>5.8527777777777645</c:v>
                </c:pt>
                <c:pt idx="2109">
                  <c:v>5.8555555555554939</c:v>
                </c:pt>
                <c:pt idx="2110">
                  <c:v>5.8583333333333334</c:v>
                </c:pt>
                <c:pt idx="2111">
                  <c:v>5.8611111111111107</c:v>
                </c:pt>
                <c:pt idx="2112">
                  <c:v>5.8638888888888845</c:v>
                </c:pt>
                <c:pt idx="2113">
                  <c:v>5.8666666666666663</c:v>
                </c:pt>
                <c:pt idx="2114">
                  <c:v>5.8694444444444454</c:v>
                </c:pt>
                <c:pt idx="2115">
                  <c:v>5.8722222222222324</c:v>
                </c:pt>
                <c:pt idx="2116">
                  <c:v>5.875</c:v>
                </c:pt>
                <c:pt idx="2117">
                  <c:v>5.8777777777777755</c:v>
                </c:pt>
                <c:pt idx="2118">
                  <c:v>5.8805555555555138</c:v>
                </c:pt>
                <c:pt idx="2119">
                  <c:v>5.8833333333333524</c:v>
                </c:pt>
                <c:pt idx="2120">
                  <c:v>5.8861111111111111</c:v>
                </c:pt>
                <c:pt idx="2121">
                  <c:v>5.8888888888888875</c:v>
                </c:pt>
                <c:pt idx="2122">
                  <c:v>5.8916666666666684</c:v>
                </c:pt>
                <c:pt idx="2123">
                  <c:v>5.8944444444444448</c:v>
                </c:pt>
                <c:pt idx="2124">
                  <c:v>5.8972222222222221</c:v>
                </c:pt>
                <c:pt idx="2125">
                  <c:v>5.9</c:v>
                </c:pt>
                <c:pt idx="2126">
                  <c:v>5.9027777777777777</c:v>
                </c:pt>
                <c:pt idx="2127">
                  <c:v>5.9055555555555355</c:v>
                </c:pt>
                <c:pt idx="2128">
                  <c:v>5.9083333333333803</c:v>
                </c:pt>
                <c:pt idx="2129">
                  <c:v>5.9111111111111114</c:v>
                </c:pt>
                <c:pt idx="2130">
                  <c:v>5.9138888888888888</c:v>
                </c:pt>
                <c:pt idx="2131">
                  <c:v>5.9166666666666714</c:v>
                </c:pt>
                <c:pt idx="2132">
                  <c:v>5.9194444444444514</c:v>
                </c:pt>
                <c:pt idx="2133">
                  <c:v>5.9222222222222234</c:v>
                </c:pt>
                <c:pt idx="2134">
                  <c:v>5.9249999999999945</c:v>
                </c:pt>
                <c:pt idx="2135">
                  <c:v>5.9277777777777745</c:v>
                </c:pt>
                <c:pt idx="2136">
                  <c:v>5.9305555555555545</c:v>
                </c:pt>
                <c:pt idx="2137">
                  <c:v>5.933333333333394</c:v>
                </c:pt>
                <c:pt idx="2138">
                  <c:v>5.9361111111111526</c:v>
                </c:pt>
                <c:pt idx="2139">
                  <c:v>5.9388888888888891</c:v>
                </c:pt>
                <c:pt idx="2140">
                  <c:v>5.9416666666666824</c:v>
                </c:pt>
                <c:pt idx="2141">
                  <c:v>5.9444444444444464</c:v>
                </c:pt>
                <c:pt idx="2142">
                  <c:v>5.9472222222222424</c:v>
                </c:pt>
                <c:pt idx="2143">
                  <c:v>5.95</c:v>
                </c:pt>
                <c:pt idx="2144">
                  <c:v>5.9527777777777775</c:v>
                </c:pt>
                <c:pt idx="2145">
                  <c:v>5.9555555555555255</c:v>
                </c:pt>
                <c:pt idx="2146">
                  <c:v>5.9583333333333739</c:v>
                </c:pt>
                <c:pt idx="2147">
                  <c:v>5.9611111111111112</c:v>
                </c:pt>
                <c:pt idx="2148">
                  <c:v>5.9638888888888886</c:v>
                </c:pt>
                <c:pt idx="2149">
                  <c:v>5.9666666666666694</c:v>
                </c:pt>
                <c:pt idx="2150">
                  <c:v>5.9694444444444494</c:v>
                </c:pt>
                <c:pt idx="2151">
                  <c:v>5.9722222222222534</c:v>
                </c:pt>
                <c:pt idx="2152">
                  <c:v>5.9749999999999996</c:v>
                </c:pt>
                <c:pt idx="2153">
                  <c:v>5.9777777777777779</c:v>
                </c:pt>
                <c:pt idx="2154">
                  <c:v>5.9805555555555445</c:v>
                </c:pt>
                <c:pt idx="2155">
                  <c:v>5.9833333333333876</c:v>
                </c:pt>
                <c:pt idx="2156">
                  <c:v>5.9861111111111134</c:v>
                </c:pt>
                <c:pt idx="2157">
                  <c:v>5.9888888888888889</c:v>
                </c:pt>
                <c:pt idx="2158">
                  <c:v>5.9916666666666734</c:v>
                </c:pt>
                <c:pt idx="2159">
                  <c:v>5.9944444444444454</c:v>
                </c:pt>
                <c:pt idx="2160">
                  <c:v>5.9972222222222324</c:v>
                </c:pt>
                <c:pt idx="2161">
                  <c:v>6</c:v>
                </c:pt>
                <c:pt idx="2162">
                  <c:v>6.0027777777777755</c:v>
                </c:pt>
                <c:pt idx="2163">
                  <c:v>6.0055555555555138</c:v>
                </c:pt>
                <c:pt idx="2164">
                  <c:v>6.0083333333333524</c:v>
                </c:pt>
                <c:pt idx="2165">
                  <c:v>6.0111111111111111</c:v>
                </c:pt>
                <c:pt idx="2166">
                  <c:v>6.0138888888888875</c:v>
                </c:pt>
                <c:pt idx="2167">
                  <c:v>6.0166666666666684</c:v>
                </c:pt>
                <c:pt idx="2168">
                  <c:v>6.0194444444444484</c:v>
                </c:pt>
                <c:pt idx="2169">
                  <c:v>6.0222222222222221</c:v>
                </c:pt>
                <c:pt idx="2170">
                  <c:v>6.0249999999999755</c:v>
                </c:pt>
                <c:pt idx="2171">
                  <c:v>6.0277777777777342</c:v>
                </c:pt>
                <c:pt idx="2172">
                  <c:v>6.0305555555555355</c:v>
                </c:pt>
                <c:pt idx="2173">
                  <c:v>6.0333333333333803</c:v>
                </c:pt>
                <c:pt idx="2174">
                  <c:v>6.0361111111111114</c:v>
                </c:pt>
                <c:pt idx="2175">
                  <c:v>6.0388888888888888</c:v>
                </c:pt>
                <c:pt idx="2176">
                  <c:v>6.0416666666666714</c:v>
                </c:pt>
                <c:pt idx="2177">
                  <c:v>6.0444444444444443</c:v>
                </c:pt>
                <c:pt idx="2178">
                  <c:v>6.0472222222222234</c:v>
                </c:pt>
                <c:pt idx="2179">
                  <c:v>6.05</c:v>
                </c:pt>
                <c:pt idx="2180">
                  <c:v>6.0527777777777745</c:v>
                </c:pt>
                <c:pt idx="2181">
                  <c:v>6.0555555555555056</c:v>
                </c:pt>
                <c:pt idx="2182">
                  <c:v>6.0583333333333433</c:v>
                </c:pt>
                <c:pt idx="2183">
                  <c:v>6.0611111111111109</c:v>
                </c:pt>
                <c:pt idx="2184">
                  <c:v>6.0638888888888856</c:v>
                </c:pt>
                <c:pt idx="2185">
                  <c:v>6.0666666666666664</c:v>
                </c:pt>
                <c:pt idx="2186">
                  <c:v>6.0694444444444464</c:v>
                </c:pt>
                <c:pt idx="2187">
                  <c:v>6.0722222222222424</c:v>
                </c:pt>
                <c:pt idx="2188">
                  <c:v>6.0750000000000002</c:v>
                </c:pt>
                <c:pt idx="2189">
                  <c:v>6.0777777777777775</c:v>
                </c:pt>
                <c:pt idx="2190">
                  <c:v>6.0805555555555255</c:v>
                </c:pt>
                <c:pt idx="2191">
                  <c:v>6.0833333333333739</c:v>
                </c:pt>
                <c:pt idx="2192">
                  <c:v>6.0861111111111112</c:v>
                </c:pt>
                <c:pt idx="2193">
                  <c:v>6.0888888888888886</c:v>
                </c:pt>
                <c:pt idx="2194">
                  <c:v>6.0916666666666694</c:v>
                </c:pt>
                <c:pt idx="2195">
                  <c:v>6.0944444444444441</c:v>
                </c:pt>
                <c:pt idx="2196">
                  <c:v>6.0972222222222223</c:v>
                </c:pt>
                <c:pt idx="2197">
                  <c:v>6.1</c:v>
                </c:pt>
                <c:pt idx="2198">
                  <c:v>6.1027777777777645</c:v>
                </c:pt>
                <c:pt idx="2199">
                  <c:v>6.1055555555554939</c:v>
                </c:pt>
                <c:pt idx="2200">
                  <c:v>6.1083333333333334</c:v>
                </c:pt>
                <c:pt idx="2201">
                  <c:v>6.1111111111111107</c:v>
                </c:pt>
                <c:pt idx="2202">
                  <c:v>6.1138888888888845</c:v>
                </c:pt>
                <c:pt idx="2203">
                  <c:v>6.1166666666666663</c:v>
                </c:pt>
                <c:pt idx="2204">
                  <c:v>6.1194444444444454</c:v>
                </c:pt>
                <c:pt idx="2205">
                  <c:v>6.1222222222222218</c:v>
                </c:pt>
                <c:pt idx="2206">
                  <c:v>6.1249999999999645</c:v>
                </c:pt>
                <c:pt idx="2207">
                  <c:v>6.1277777777777231</c:v>
                </c:pt>
                <c:pt idx="2208">
                  <c:v>6.1305555555555138</c:v>
                </c:pt>
                <c:pt idx="2209">
                  <c:v>6.1333333333333524</c:v>
                </c:pt>
                <c:pt idx="2210">
                  <c:v>6.1361111111111111</c:v>
                </c:pt>
                <c:pt idx="2211">
                  <c:v>6.1388888888888875</c:v>
                </c:pt>
                <c:pt idx="2212">
                  <c:v>6.1416666666666684</c:v>
                </c:pt>
                <c:pt idx="2213">
                  <c:v>6.1444444444444448</c:v>
                </c:pt>
                <c:pt idx="2214">
                  <c:v>6.1472222222222221</c:v>
                </c:pt>
                <c:pt idx="2215">
                  <c:v>6.1499999999999995</c:v>
                </c:pt>
                <c:pt idx="2216">
                  <c:v>6.1527777777777342</c:v>
                </c:pt>
                <c:pt idx="2217">
                  <c:v>6.1555555555554875</c:v>
                </c:pt>
                <c:pt idx="2218">
                  <c:v>6.1583333333333332</c:v>
                </c:pt>
                <c:pt idx="2219">
                  <c:v>6.1611111111111105</c:v>
                </c:pt>
                <c:pt idx="2220">
                  <c:v>6.1638888888888745</c:v>
                </c:pt>
                <c:pt idx="2221">
                  <c:v>6.166666666666667</c:v>
                </c:pt>
                <c:pt idx="2222">
                  <c:v>6.1694444444444443</c:v>
                </c:pt>
                <c:pt idx="2223">
                  <c:v>6.1722222222222234</c:v>
                </c:pt>
                <c:pt idx="2224">
                  <c:v>6.1749999999999945</c:v>
                </c:pt>
                <c:pt idx="2225">
                  <c:v>6.1777777777777745</c:v>
                </c:pt>
                <c:pt idx="2226">
                  <c:v>6.1805555555555056</c:v>
                </c:pt>
                <c:pt idx="2227">
                  <c:v>6.1833333333333433</c:v>
                </c:pt>
                <c:pt idx="2228">
                  <c:v>6.1861111111111109</c:v>
                </c:pt>
                <c:pt idx="2229">
                  <c:v>6.1888888888888856</c:v>
                </c:pt>
                <c:pt idx="2230">
                  <c:v>6.1916666666666664</c:v>
                </c:pt>
                <c:pt idx="2231">
                  <c:v>6.1944444444444446</c:v>
                </c:pt>
                <c:pt idx="2232">
                  <c:v>6.197222222222222</c:v>
                </c:pt>
                <c:pt idx="2233">
                  <c:v>6.2</c:v>
                </c:pt>
                <c:pt idx="2234">
                  <c:v>6.2027777777777775</c:v>
                </c:pt>
                <c:pt idx="2235">
                  <c:v>6.2055555555555255</c:v>
                </c:pt>
                <c:pt idx="2236">
                  <c:v>6.2083333333333739</c:v>
                </c:pt>
                <c:pt idx="2237">
                  <c:v>6.2111111111111112</c:v>
                </c:pt>
                <c:pt idx="2238">
                  <c:v>6.2138888888888886</c:v>
                </c:pt>
                <c:pt idx="2239">
                  <c:v>6.2166666666666694</c:v>
                </c:pt>
                <c:pt idx="2240">
                  <c:v>6.2194444444444494</c:v>
                </c:pt>
                <c:pt idx="2241">
                  <c:v>6.2222222222222223</c:v>
                </c:pt>
                <c:pt idx="2242">
                  <c:v>6.2249999999999845</c:v>
                </c:pt>
                <c:pt idx="2243">
                  <c:v>6.2277777777777645</c:v>
                </c:pt>
                <c:pt idx="2244">
                  <c:v>6.2305555555555445</c:v>
                </c:pt>
                <c:pt idx="2245">
                  <c:v>6.2333333333333876</c:v>
                </c:pt>
                <c:pt idx="2246">
                  <c:v>6.2361111111111134</c:v>
                </c:pt>
                <c:pt idx="2247">
                  <c:v>6.2388888888888889</c:v>
                </c:pt>
                <c:pt idx="2248">
                  <c:v>6.2416666666666734</c:v>
                </c:pt>
                <c:pt idx="2249">
                  <c:v>6.2444444444444454</c:v>
                </c:pt>
                <c:pt idx="2250">
                  <c:v>6.2472222222222324</c:v>
                </c:pt>
                <c:pt idx="2251">
                  <c:v>6.25</c:v>
                </c:pt>
                <c:pt idx="2252">
                  <c:v>6.2527777777777755</c:v>
                </c:pt>
                <c:pt idx="2253">
                  <c:v>6.2555555555555138</c:v>
                </c:pt>
                <c:pt idx="2254">
                  <c:v>6.2583333333333524</c:v>
                </c:pt>
                <c:pt idx="2255">
                  <c:v>6.2611111111111111</c:v>
                </c:pt>
                <c:pt idx="2256">
                  <c:v>6.2638888888888875</c:v>
                </c:pt>
                <c:pt idx="2257">
                  <c:v>6.2666666666666684</c:v>
                </c:pt>
                <c:pt idx="2258">
                  <c:v>6.2694444444444484</c:v>
                </c:pt>
                <c:pt idx="2259">
                  <c:v>6.2722222222222523</c:v>
                </c:pt>
                <c:pt idx="2260">
                  <c:v>6.2750000000000004</c:v>
                </c:pt>
                <c:pt idx="2261">
                  <c:v>6.2777777777777777</c:v>
                </c:pt>
                <c:pt idx="2262">
                  <c:v>6.2805555555555355</c:v>
                </c:pt>
                <c:pt idx="2263">
                  <c:v>6.2833333333333803</c:v>
                </c:pt>
                <c:pt idx="2264">
                  <c:v>6.2861111111111114</c:v>
                </c:pt>
                <c:pt idx="2265">
                  <c:v>6.2888888888888888</c:v>
                </c:pt>
                <c:pt idx="2266">
                  <c:v>6.2916666666666714</c:v>
                </c:pt>
                <c:pt idx="2267">
                  <c:v>6.2944444444444443</c:v>
                </c:pt>
                <c:pt idx="2268">
                  <c:v>6.2972222222222234</c:v>
                </c:pt>
                <c:pt idx="2269">
                  <c:v>6.3</c:v>
                </c:pt>
                <c:pt idx="2270">
                  <c:v>6.3027777777777745</c:v>
                </c:pt>
                <c:pt idx="2271">
                  <c:v>6.3055555555555056</c:v>
                </c:pt>
                <c:pt idx="2272">
                  <c:v>6.3083333333333433</c:v>
                </c:pt>
                <c:pt idx="2273">
                  <c:v>6.3111111111111109</c:v>
                </c:pt>
                <c:pt idx="2274">
                  <c:v>6.3138888888888856</c:v>
                </c:pt>
                <c:pt idx="2275">
                  <c:v>6.3166666666666664</c:v>
                </c:pt>
                <c:pt idx="2276">
                  <c:v>6.3194444444444464</c:v>
                </c:pt>
                <c:pt idx="2277">
                  <c:v>6.322222222222222</c:v>
                </c:pt>
                <c:pt idx="2278">
                  <c:v>6.3249999999999655</c:v>
                </c:pt>
                <c:pt idx="2279">
                  <c:v>6.3277777777777278</c:v>
                </c:pt>
                <c:pt idx="2280">
                  <c:v>6.3305555555555255</c:v>
                </c:pt>
                <c:pt idx="2281">
                  <c:v>6.3333333333333739</c:v>
                </c:pt>
                <c:pt idx="2282">
                  <c:v>6.3361111111111112</c:v>
                </c:pt>
                <c:pt idx="2283">
                  <c:v>6.3388888888888886</c:v>
                </c:pt>
                <c:pt idx="2284">
                  <c:v>6.3416666666666694</c:v>
                </c:pt>
                <c:pt idx="2285">
                  <c:v>6.3444444444444441</c:v>
                </c:pt>
                <c:pt idx="2286">
                  <c:v>6.3472222222222223</c:v>
                </c:pt>
                <c:pt idx="2287">
                  <c:v>6.35</c:v>
                </c:pt>
                <c:pt idx="2288">
                  <c:v>6.3527777777777645</c:v>
                </c:pt>
                <c:pt idx="2289">
                  <c:v>6.3555555555554939</c:v>
                </c:pt>
                <c:pt idx="2290">
                  <c:v>6.3583333333333334</c:v>
                </c:pt>
                <c:pt idx="2291">
                  <c:v>6.3611111111111107</c:v>
                </c:pt>
                <c:pt idx="2292">
                  <c:v>6.3638888888888845</c:v>
                </c:pt>
                <c:pt idx="2293">
                  <c:v>6.3666666666666663</c:v>
                </c:pt>
                <c:pt idx="2294">
                  <c:v>6.3694444444444454</c:v>
                </c:pt>
                <c:pt idx="2295">
                  <c:v>6.3722222222222324</c:v>
                </c:pt>
                <c:pt idx="2296">
                  <c:v>6.375</c:v>
                </c:pt>
                <c:pt idx="2297">
                  <c:v>6.3777777777777755</c:v>
                </c:pt>
                <c:pt idx="2298">
                  <c:v>6.3805555555555138</c:v>
                </c:pt>
                <c:pt idx="2299">
                  <c:v>6.3833333333333524</c:v>
                </c:pt>
                <c:pt idx="2300">
                  <c:v>6.3861111111111111</c:v>
                </c:pt>
                <c:pt idx="2301">
                  <c:v>6.3888888888888875</c:v>
                </c:pt>
                <c:pt idx="2302">
                  <c:v>6.3916666666666684</c:v>
                </c:pt>
                <c:pt idx="2303">
                  <c:v>6.3944444444444448</c:v>
                </c:pt>
                <c:pt idx="2304">
                  <c:v>6.3972222222222221</c:v>
                </c:pt>
                <c:pt idx="2305">
                  <c:v>6.4</c:v>
                </c:pt>
                <c:pt idx="2306">
                  <c:v>6.4027777777777777</c:v>
                </c:pt>
                <c:pt idx="2307">
                  <c:v>6.4055555555555355</c:v>
                </c:pt>
                <c:pt idx="2308">
                  <c:v>6.4083333333333803</c:v>
                </c:pt>
                <c:pt idx="2309">
                  <c:v>6.4111111111111114</c:v>
                </c:pt>
                <c:pt idx="2310">
                  <c:v>6.4138888888888888</c:v>
                </c:pt>
                <c:pt idx="2311">
                  <c:v>6.4166666666666714</c:v>
                </c:pt>
                <c:pt idx="2312">
                  <c:v>6.4194444444444514</c:v>
                </c:pt>
                <c:pt idx="2313">
                  <c:v>6.4222222222222234</c:v>
                </c:pt>
                <c:pt idx="2314">
                  <c:v>6.4249999999999945</c:v>
                </c:pt>
                <c:pt idx="2315">
                  <c:v>6.4277777777777745</c:v>
                </c:pt>
                <c:pt idx="2316">
                  <c:v>6.4305555555555545</c:v>
                </c:pt>
                <c:pt idx="2317">
                  <c:v>6.433333333333394</c:v>
                </c:pt>
                <c:pt idx="2318">
                  <c:v>6.4361111111111526</c:v>
                </c:pt>
                <c:pt idx="2319">
                  <c:v>6.4388888888888891</c:v>
                </c:pt>
                <c:pt idx="2320">
                  <c:v>6.4416666666666824</c:v>
                </c:pt>
                <c:pt idx="2321">
                  <c:v>6.4444444444444464</c:v>
                </c:pt>
                <c:pt idx="2322">
                  <c:v>6.4472222222222424</c:v>
                </c:pt>
                <c:pt idx="2323">
                  <c:v>6.45</c:v>
                </c:pt>
                <c:pt idx="2324">
                  <c:v>6.4527777777777775</c:v>
                </c:pt>
                <c:pt idx="2325">
                  <c:v>6.4555555555555255</c:v>
                </c:pt>
                <c:pt idx="2326">
                  <c:v>6.4583333333333739</c:v>
                </c:pt>
                <c:pt idx="2327">
                  <c:v>6.4611111111111112</c:v>
                </c:pt>
                <c:pt idx="2328">
                  <c:v>6.4638888888888886</c:v>
                </c:pt>
                <c:pt idx="2329">
                  <c:v>6.4666666666666694</c:v>
                </c:pt>
                <c:pt idx="2330">
                  <c:v>6.4694444444444494</c:v>
                </c:pt>
                <c:pt idx="2331">
                  <c:v>6.4722222222222534</c:v>
                </c:pt>
                <c:pt idx="2332">
                  <c:v>6.4749999999999996</c:v>
                </c:pt>
                <c:pt idx="2333">
                  <c:v>6.4777777777777779</c:v>
                </c:pt>
                <c:pt idx="2334">
                  <c:v>6.4805555555555445</c:v>
                </c:pt>
                <c:pt idx="2335">
                  <c:v>6.4833333333333876</c:v>
                </c:pt>
                <c:pt idx="2336">
                  <c:v>6.4861111111111134</c:v>
                </c:pt>
                <c:pt idx="2337">
                  <c:v>6.4888888888888889</c:v>
                </c:pt>
                <c:pt idx="2338">
                  <c:v>6.4916666666666734</c:v>
                </c:pt>
                <c:pt idx="2339">
                  <c:v>6.4944444444444454</c:v>
                </c:pt>
                <c:pt idx="2340">
                  <c:v>6.4972222222222324</c:v>
                </c:pt>
                <c:pt idx="2341">
                  <c:v>6.5</c:v>
                </c:pt>
                <c:pt idx="2342">
                  <c:v>6.5027777777777755</c:v>
                </c:pt>
                <c:pt idx="2343">
                  <c:v>6.5055555555555138</c:v>
                </c:pt>
                <c:pt idx="2344">
                  <c:v>6.5083333333333524</c:v>
                </c:pt>
                <c:pt idx="2345">
                  <c:v>6.5111111111111111</c:v>
                </c:pt>
                <c:pt idx="2346">
                  <c:v>6.5138888888888875</c:v>
                </c:pt>
                <c:pt idx="2347">
                  <c:v>6.5166666666666684</c:v>
                </c:pt>
                <c:pt idx="2348">
                  <c:v>6.5194444444444484</c:v>
                </c:pt>
                <c:pt idx="2349">
                  <c:v>6.5222222222222221</c:v>
                </c:pt>
                <c:pt idx="2350">
                  <c:v>6.5249999999999755</c:v>
                </c:pt>
                <c:pt idx="2351">
                  <c:v>6.5277777777777342</c:v>
                </c:pt>
                <c:pt idx="2352">
                  <c:v>6.5305555555555355</c:v>
                </c:pt>
                <c:pt idx="2353">
                  <c:v>6.5333333333333803</c:v>
                </c:pt>
                <c:pt idx="2354">
                  <c:v>6.5361111111111114</c:v>
                </c:pt>
                <c:pt idx="2355">
                  <c:v>6.5388888888888888</c:v>
                </c:pt>
                <c:pt idx="2356">
                  <c:v>6.5416666666666714</c:v>
                </c:pt>
                <c:pt idx="2357">
                  <c:v>6.5444444444444443</c:v>
                </c:pt>
                <c:pt idx="2358">
                  <c:v>6.5472222222222234</c:v>
                </c:pt>
                <c:pt idx="2359">
                  <c:v>6.55</c:v>
                </c:pt>
                <c:pt idx="2360">
                  <c:v>6.5527777777777745</c:v>
                </c:pt>
                <c:pt idx="2361">
                  <c:v>6.5555555555555056</c:v>
                </c:pt>
                <c:pt idx="2362">
                  <c:v>6.5583333333333433</c:v>
                </c:pt>
                <c:pt idx="2363">
                  <c:v>6.5611111111111109</c:v>
                </c:pt>
                <c:pt idx="2364">
                  <c:v>6.5638888888888856</c:v>
                </c:pt>
                <c:pt idx="2365">
                  <c:v>6.5666666666666664</c:v>
                </c:pt>
                <c:pt idx="2366">
                  <c:v>6.5694444444444464</c:v>
                </c:pt>
                <c:pt idx="2367">
                  <c:v>6.5722222222222424</c:v>
                </c:pt>
                <c:pt idx="2368">
                  <c:v>6.5750000000000002</c:v>
                </c:pt>
                <c:pt idx="2369">
                  <c:v>6.5777777777777775</c:v>
                </c:pt>
                <c:pt idx="2370">
                  <c:v>6.5805555555555255</c:v>
                </c:pt>
                <c:pt idx="2371">
                  <c:v>6.5833333333333739</c:v>
                </c:pt>
                <c:pt idx="2372">
                  <c:v>6.5861111111111112</c:v>
                </c:pt>
                <c:pt idx="2373">
                  <c:v>6.5888888888888886</c:v>
                </c:pt>
                <c:pt idx="2374">
                  <c:v>6.5916666666666694</c:v>
                </c:pt>
                <c:pt idx="2375">
                  <c:v>6.5944444444444441</c:v>
                </c:pt>
                <c:pt idx="2376">
                  <c:v>6.5972222222222223</c:v>
                </c:pt>
                <c:pt idx="2377">
                  <c:v>6.6</c:v>
                </c:pt>
                <c:pt idx="2378">
                  <c:v>6.6027777777777645</c:v>
                </c:pt>
                <c:pt idx="2379">
                  <c:v>6.6055555555554939</c:v>
                </c:pt>
                <c:pt idx="2380">
                  <c:v>6.6083333333333334</c:v>
                </c:pt>
                <c:pt idx="2381">
                  <c:v>6.6111111111111107</c:v>
                </c:pt>
                <c:pt idx="2382">
                  <c:v>6.6138888888888845</c:v>
                </c:pt>
                <c:pt idx="2383">
                  <c:v>6.6166666666666663</c:v>
                </c:pt>
                <c:pt idx="2384">
                  <c:v>6.6194444444444454</c:v>
                </c:pt>
                <c:pt idx="2385">
                  <c:v>6.6222222222222218</c:v>
                </c:pt>
                <c:pt idx="2386">
                  <c:v>6.6249999999999645</c:v>
                </c:pt>
                <c:pt idx="2387">
                  <c:v>6.6277777777777231</c:v>
                </c:pt>
                <c:pt idx="2388">
                  <c:v>6.6305555555555138</c:v>
                </c:pt>
                <c:pt idx="2389">
                  <c:v>6.6333333333333524</c:v>
                </c:pt>
                <c:pt idx="2390">
                  <c:v>6.6361111111111111</c:v>
                </c:pt>
                <c:pt idx="2391">
                  <c:v>6.6388888888888875</c:v>
                </c:pt>
                <c:pt idx="2392">
                  <c:v>6.6416666666666684</c:v>
                </c:pt>
                <c:pt idx="2393">
                  <c:v>6.6444444444444448</c:v>
                </c:pt>
                <c:pt idx="2394">
                  <c:v>6.6472222222222221</c:v>
                </c:pt>
                <c:pt idx="2395">
                  <c:v>6.6499999999999995</c:v>
                </c:pt>
                <c:pt idx="2396">
                  <c:v>6.6527777777777342</c:v>
                </c:pt>
                <c:pt idx="2397">
                  <c:v>6.6555555555554875</c:v>
                </c:pt>
                <c:pt idx="2398">
                  <c:v>6.6583333333333332</c:v>
                </c:pt>
                <c:pt idx="2399">
                  <c:v>6.6611111111111105</c:v>
                </c:pt>
                <c:pt idx="2400">
                  <c:v>6.6638888888888745</c:v>
                </c:pt>
                <c:pt idx="2401">
                  <c:v>6.666666666666667</c:v>
                </c:pt>
                <c:pt idx="2402">
                  <c:v>6.6694444444444443</c:v>
                </c:pt>
                <c:pt idx="2403">
                  <c:v>6.6722222222222234</c:v>
                </c:pt>
                <c:pt idx="2404">
                  <c:v>6.6749999999999945</c:v>
                </c:pt>
                <c:pt idx="2405">
                  <c:v>6.6777777777777745</c:v>
                </c:pt>
                <c:pt idx="2406">
                  <c:v>6.6805555555555056</c:v>
                </c:pt>
                <c:pt idx="2407">
                  <c:v>6.6833333333333433</c:v>
                </c:pt>
                <c:pt idx="2408">
                  <c:v>6.6861111111111109</c:v>
                </c:pt>
                <c:pt idx="2409">
                  <c:v>6.6888888888888856</c:v>
                </c:pt>
                <c:pt idx="2410">
                  <c:v>6.6916666666666664</c:v>
                </c:pt>
                <c:pt idx="2411">
                  <c:v>6.6944444444444446</c:v>
                </c:pt>
                <c:pt idx="2412">
                  <c:v>6.697222222222222</c:v>
                </c:pt>
                <c:pt idx="2413">
                  <c:v>6.7</c:v>
                </c:pt>
                <c:pt idx="2414">
                  <c:v>6.7027777777777775</c:v>
                </c:pt>
                <c:pt idx="2415">
                  <c:v>6.7055555555555255</c:v>
                </c:pt>
                <c:pt idx="2416">
                  <c:v>6.7083333333333739</c:v>
                </c:pt>
                <c:pt idx="2417">
                  <c:v>6.7111111111111112</c:v>
                </c:pt>
                <c:pt idx="2418">
                  <c:v>6.7138888888888886</c:v>
                </c:pt>
                <c:pt idx="2419">
                  <c:v>6.7166666666666694</c:v>
                </c:pt>
                <c:pt idx="2420">
                  <c:v>6.7194444444444494</c:v>
                </c:pt>
                <c:pt idx="2421">
                  <c:v>6.7222222222222223</c:v>
                </c:pt>
                <c:pt idx="2422">
                  <c:v>6.7249999999999845</c:v>
                </c:pt>
                <c:pt idx="2423">
                  <c:v>6.7277777777777645</c:v>
                </c:pt>
                <c:pt idx="2424">
                  <c:v>6.7305555555555445</c:v>
                </c:pt>
                <c:pt idx="2425">
                  <c:v>6.7333333333333876</c:v>
                </c:pt>
                <c:pt idx="2426">
                  <c:v>6.7361111111111134</c:v>
                </c:pt>
                <c:pt idx="2427">
                  <c:v>6.7388888888888889</c:v>
                </c:pt>
                <c:pt idx="2428">
                  <c:v>6.7416666666666734</c:v>
                </c:pt>
                <c:pt idx="2429">
                  <c:v>6.7444444444444454</c:v>
                </c:pt>
                <c:pt idx="2430">
                  <c:v>6.7472222222222324</c:v>
                </c:pt>
                <c:pt idx="2431">
                  <c:v>6.75</c:v>
                </c:pt>
                <c:pt idx="2432">
                  <c:v>6.7527777777777755</c:v>
                </c:pt>
                <c:pt idx="2433">
                  <c:v>6.7555555555555138</c:v>
                </c:pt>
                <c:pt idx="2434">
                  <c:v>6.7583333333333524</c:v>
                </c:pt>
                <c:pt idx="2435">
                  <c:v>6.7611111111111111</c:v>
                </c:pt>
                <c:pt idx="2436">
                  <c:v>6.7638888888888875</c:v>
                </c:pt>
                <c:pt idx="2437">
                  <c:v>6.7666666666666684</c:v>
                </c:pt>
                <c:pt idx="2438">
                  <c:v>6.7694444444444484</c:v>
                </c:pt>
                <c:pt idx="2439">
                  <c:v>6.7722222222222523</c:v>
                </c:pt>
                <c:pt idx="2440">
                  <c:v>6.7750000000000004</c:v>
                </c:pt>
                <c:pt idx="2441">
                  <c:v>6.7777777777777777</c:v>
                </c:pt>
                <c:pt idx="2442">
                  <c:v>6.7805555555555355</c:v>
                </c:pt>
                <c:pt idx="2443">
                  <c:v>6.7833333333333803</c:v>
                </c:pt>
                <c:pt idx="2444">
                  <c:v>6.7861111111111114</c:v>
                </c:pt>
                <c:pt idx="2445">
                  <c:v>6.7888888888888888</c:v>
                </c:pt>
                <c:pt idx="2446">
                  <c:v>6.7916666666666714</c:v>
                </c:pt>
                <c:pt idx="2447">
                  <c:v>6.7944444444444443</c:v>
                </c:pt>
                <c:pt idx="2448">
                  <c:v>6.7972222222222234</c:v>
                </c:pt>
                <c:pt idx="2449">
                  <c:v>6.8</c:v>
                </c:pt>
                <c:pt idx="2450">
                  <c:v>6.8027777777777745</c:v>
                </c:pt>
                <c:pt idx="2451">
                  <c:v>6.8055555555555056</c:v>
                </c:pt>
                <c:pt idx="2452">
                  <c:v>6.8083333333333433</c:v>
                </c:pt>
                <c:pt idx="2453">
                  <c:v>6.8111111111111109</c:v>
                </c:pt>
                <c:pt idx="2454">
                  <c:v>6.8138888888888856</c:v>
                </c:pt>
                <c:pt idx="2455">
                  <c:v>6.8166666666666664</c:v>
                </c:pt>
                <c:pt idx="2456">
                  <c:v>6.8194444444444464</c:v>
                </c:pt>
                <c:pt idx="2457">
                  <c:v>6.822222222222222</c:v>
                </c:pt>
                <c:pt idx="2458">
                  <c:v>6.8249999999999655</c:v>
                </c:pt>
                <c:pt idx="2459">
                  <c:v>6.8277777777777278</c:v>
                </c:pt>
                <c:pt idx="2460">
                  <c:v>6.8305555555555255</c:v>
                </c:pt>
                <c:pt idx="2461">
                  <c:v>6.8333333333333739</c:v>
                </c:pt>
                <c:pt idx="2462">
                  <c:v>6.8361111111111112</c:v>
                </c:pt>
                <c:pt idx="2463">
                  <c:v>6.8388888888888886</c:v>
                </c:pt>
                <c:pt idx="2464">
                  <c:v>6.8416666666666694</c:v>
                </c:pt>
                <c:pt idx="2465">
                  <c:v>6.8444444444444441</c:v>
                </c:pt>
                <c:pt idx="2466">
                  <c:v>6.8472222222222223</c:v>
                </c:pt>
                <c:pt idx="2467">
                  <c:v>6.85</c:v>
                </c:pt>
                <c:pt idx="2468">
                  <c:v>6.8527777777777645</c:v>
                </c:pt>
                <c:pt idx="2469">
                  <c:v>6.8555555555554939</c:v>
                </c:pt>
                <c:pt idx="2470">
                  <c:v>6.8583333333333334</c:v>
                </c:pt>
                <c:pt idx="2471">
                  <c:v>6.8611111111111107</c:v>
                </c:pt>
                <c:pt idx="2472">
                  <c:v>6.8638888888888845</c:v>
                </c:pt>
                <c:pt idx="2473">
                  <c:v>6.8666666666666663</c:v>
                </c:pt>
                <c:pt idx="2474">
                  <c:v>6.8694444444444454</c:v>
                </c:pt>
                <c:pt idx="2475">
                  <c:v>6.8722222222222324</c:v>
                </c:pt>
                <c:pt idx="2476">
                  <c:v>6.875</c:v>
                </c:pt>
                <c:pt idx="2477">
                  <c:v>6.8777777777777755</c:v>
                </c:pt>
                <c:pt idx="2478">
                  <c:v>6.8805555555555138</c:v>
                </c:pt>
                <c:pt idx="2479">
                  <c:v>6.8833333333333524</c:v>
                </c:pt>
                <c:pt idx="2480">
                  <c:v>6.8861111111111111</c:v>
                </c:pt>
                <c:pt idx="2481">
                  <c:v>6.8888888888888875</c:v>
                </c:pt>
                <c:pt idx="2482">
                  <c:v>6.8916666666666684</c:v>
                </c:pt>
                <c:pt idx="2483">
                  <c:v>6.8944444444444448</c:v>
                </c:pt>
                <c:pt idx="2484">
                  <c:v>6.8972222222222221</c:v>
                </c:pt>
                <c:pt idx="2485">
                  <c:v>6.9</c:v>
                </c:pt>
                <c:pt idx="2486">
                  <c:v>6.9027777777777777</c:v>
                </c:pt>
                <c:pt idx="2487">
                  <c:v>6.9055555555555355</c:v>
                </c:pt>
                <c:pt idx="2488">
                  <c:v>6.9083333333333803</c:v>
                </c:pt>
                <c:pt idx="2489">
                  <c:v>6.9111111111111114</c:v>
                </c:pt>
                <c:pt idx="2490">
                  <c:v>6.9138888888888888</c:v>
                </c:pt>
                <c:pt idx="2491">
                  <c:v>6.9166666666666714</c:v>
                </c:pt>
                <c:pt idx="2492">
                  <c:v>6.9194444444444514</c:v>
                </c:pt>
                <c:pt idx="2493">
                  <c:v>6.9222222222222234</c:v>
                </c:pt>
                <c:pt idx="2494">
                  <c:v>6.9249999999999945</c:v>
                </c:pt>
                <c:pt idx="2495">
                  <c:v>6.9277777777777745</c:v>
                </c:pt>
                <c:pt idx="2496">
                  <c:v>6.9305555555555545</c:v>
                </c:pt>
                <c:pt idx="2497">
                  <c:v>6.933333333333394</c:v>
                </c:pt>
                <c:pt idx="2498">
                  <c:v>6.9361111111111526</c:v>
                </c:pt>
                <c:pt idx="2499">
                  <c:v>6.9388888888888891</c:v>
                </c:pt>
                <c:pt idx="2500">
                  <c:v>6.9416666666666824</c:v>
                </c:pt>
                <c:pt idx="2501">
                  <c:v>6.9444444444444464</c:v>
                </c:pt>
                <c:pt idx="2502">
                  <c:v>6.9472222222222424</c:v>
                </c:pt>
                <c:pt idx="2503">
                  <c:v>6.95</c:v>
                </c:pt>
                <c:pt idx="2504">
                  <c:v>6.9527777777777775</c:v>
                </c:pt>
                <c:pt idx="2505">
                  <c:v>6.9555555555555255</c:v>
                </c:pt>
                <c:pt idx="2506">
                  <c:v>6.9583333333333739</c:v>
                </c:pt>
                <c:pt idx="2507">
                  <c:v>6.9611111111111112</c:v>
                </c:pt>
                <c:pt idx="2508">
                  <c:v>6.9638888888888886</c:v>
                </c:pt>
                <c:pt idx="2509">
                  <c:v>6.9666666666666694</c:v>
                </c:pt>
                <c:pt idx="2510">
                  <c:v>6.9694444444444494</c:v>
                </c:pt>
                <c:pt idx="2511">
                  <c:v>6.9722222222222534</c:v>
                </c:pt>
                <c:pt idx="2512">
                  <c:v>6.9749999999999996</c:v>
                </c:pt>
                <c:pt idx="2513">
                  <c:v>6.9777777777777779</c:v>
                </c:pt>
                <c:pt idx="2514">
                  <c:v>6.9805555555555445</c:v>
                </c:pt>
                <c:pt idx="2515">
                  <c:v>6.9833333333333876</c:v>
                </c:pt>
                <c:pt idx="2516">
                  <c:v>6.9861111111111134</c:v>
                </c:pt>
                <c:pt idx="2517">
                  <c:v>6.9888888888888889</c:v>
                </c:pt>
                <c:pt idx="2518">
                  <c:v>6.9916666666666734</c:v>
                </c:pt>
                <c:pt idx="2519">
                  <c:v>6.9944444444444454</c:v>
                </c:pt>
                <c:pt idx="2520">
                  <c:v>6.9972222222222324</c:v>
                </c:pt>
                <c:pt idx="2521">
                  <c:v>7</c:v>
                </c:pt>
                <c:pt idx="2522">
                  <c:v>7.0027777777777755</c:v>
                </c:pt>
                <c:pt idx="2523">
                  <c:v>7.0055555555555138</c:v>
                </c:pt>
                <c:pt idx="2524">
                  <c:v>7.0083333333333524</c:v>
                </c:pt>
                <c:pt idx="2525">
                  <c:v>7.0111111111111111</c:v>
                </c:pt>
                <c:pt idx="2526">
                  <c:v>7.0138888888888875</c:v>
                </c:pt>
                <c:pt idx="2527">
                  <c:v>7.0166666666666684</c:v>
                </c:pt>
                <c:pt idx="2528">
                  <c:v>7.0194444444444484</c:v>
                </c:pt>
                <c:pt idx="2529">
                  <c:v>7.0222222222222221</c:v>
                </c:pt>
                <c:pt idx="2530">
                  <c:v>7.0249999999999755</c:v>
                </c:pt>
                <c:pt idx="2531">
                  <c:v>7.0277777777777342</c:v>
                </c:pt>
                <c:pt idx="2532">
                  <c:v>7.0305555555555355</c:v>
                </c:pt>
                <c:pt idx="2533">
                  <c:v>7.0333333333333803</c:v>
                </c:pt>
                <c:pt idx="2534">
                  <c:v>7.0361111111111114</c:v>
                </c:pt>
                <c:pt idx="2535">
                  <c:v>7.0388888888888888</c:v>
                </c:pt>
                <c:pt idx="2536">
                  <c:v>7.0416666666666714</c:v>
                </c:pt>
                <c:pt idx="2537">
                  <c:v>7.0444444444444443</c:v>
                </c:pt>
                <c:pt idx="2538">
                  <c:v>7.0472222222222234</c:v>
                </c:pt>
                <c:pt idx="2539">
                  <c:v>7.05</c:v>
                </c:pt>
                <c:pt idx="2540">
                  <c:v>7.0527777777777745</c:v>
                </c:pt>
                <c:pt idx="2541">
                  <c:v>7.0555555555555056</c:v>
                </c:pt>
                <c:pt idx="2542">
                  <c:v>7.0583333333333433</c:v>
                </c:pt>
                <c:pt idx="2543">
                  <c:v>7.0611111111111109</c:v>
                </c:pt>
                <c:pt idx="2544">
                  <c:v>7.0638888888888856</c:v>
                </c:pt>
                <c:pt idx="2545">
                  <c:v>7.0666666666666664</c:v>
                </c:pt>
                <c:pt idx="2546">
                  <c:v>7.0694444444444464</c:v>
                </c:pt>
                <c:pt idx="2547">
                  <c:v>7.0722222222222424</c:v>
                </c:pt>
                <c:pt idx="2548">
                  <c:v>7.0750000000000002</c:v>
                </c:pt>
                <c:pt idx="2549">
                  <c:v>7.0777777777777775</c:v>
                </c:pt>
                <c:pt idx="2550">
                  <c:v>7.0805555555555255</c:v>
                </c:pt>
                <c:pt idx="2551">
                  <c:v>7.0833333333333739</c:v>
                </c:pt>
                <c:pt idx="2552">
                  <c:v>7.0861111111111112</c:v>
                </c:pt>
                <c:pt idx="2553">
                  <c:v>7.0888888888888886</c:v>
                </c:pt>
                <c:pt idx="2554">
                  <c:v>7.0916666666666694</c:v>
                </c:pt>
                <c:pt idx="2555">
                  <c:v>7.0944444444444441</c:v>
                </c:pt>
                <c:pt idx="2556">
                  <c:v>7.0972222222222223</c:v>
                </c:pt>
                <c:pt idx="2557">
                  <c:v>7.1</c:v>
                </c:pt>
                <c:pt idx="2558">
                  <c:v>7.1027777777777645</c:v>
                </c:pt>
                <c:pt idx="2559">
                  <c:v>7.1055555555554939</c:v>
                </c:pt>
                <c:pt idx="2560">
                  <c:v>7.1083333333333334</c:v>
                </c:pt>
                <c:pt idx="2561">
                  <c:v>7.1111111111111107</c:v>
                </c:pt>
                <c:pt idx="2562">
                  <c:v>7.1138888888888845</c:v>
                </c:pt>
                <c:pt idx="2563">
                  <c:v>7.1166666666666663</c:v>
                </c:pt>
                <c:pt idx="2564">
                  <c:v>7.1194444444444454</c:v>
                </c:pt>
                <c:pt idx="2565">
                  <c:v>7.1222222222222218</c:v>
                </c:pt>
                <c:pt idx="2566">
                  <c:v>7.1249999999999645</c:v>
                </c:pt>
                <c:pt idx="2567">
                  <c:v>7.1277777777777231</c:v>
                </c:pt>
                <c:pt idx="2568">
                  <c:v>7.1305555555555138</c:v>
                </c:pt>
                <c:pt idx="2569">
                  <c:v>7.1333333333333524</c:v>
                </c:pt>
                <c:pt idx="2570">
                  <c:v>7.1361111111111111</c:v>
                </c:pt>
                <c:pt idx="2571">
                  <c:v>7.1388888888888875</c:v>
                </c:pt>
                <c:pt idx="2572">
                  <c:v>7.1416666666666684</c:v>
                </c:pt>
                <c:pt idx="2573">
                  <c:v>7.1444444444444448</c:v>
                </c:pt>
                <c:pt idx="2574">
                  <c:v>7.1472222222222221</c:v>
                </c:pt>
                <c:pt idx="2575">
                  <c:v>7.1499999999999995</c:v>
                </c:pt>
                <c:pt idx="2576">
                  <c:v>7.1527777777777342</c:v>
                </c:pt>
                <c:pt idx="2577">
                  <c:v>7.1555555555554875</c:v>
                </c:pt>
                <c:pt idx="2578">
                  <c:v>7.1583333333333332</c:v>
                </c:pt>
                <c:pt idx="2579">
                  <c:v>7.1611111111111105</c:v>
                </c:pt>
                <c:pt idx="2580">
                  <c:v>7.1638888888888745</c:v>
                </c:pt>
                <c:pt idx="2581">
                  <c:v>7.166666666666667</c:v>
                </c:pt>
                <c:pt idx="2582">
                  <c:v>7.1694444444444443</c:v>
                </c:pt>
                <c:pt idx="2583">
                  <c:v>7.1722222222222234</c:v>
                </c:pt>
                <c:pt idx="2584">
                  <c:v>7.1749999999999945</c:v>
                </c:pt>
                <c:pt idx="2585">
                  <c:v>7.1777777777777745</c:v>
                </c:pt>
                <c:pt idx="2586">
                  <c:v>7.1805555555555056</c:v>
                </c:pt>
                <c:pt idx="2587">
                  <c:v>7.1833333333333433</c:v>
                </c:pt>
                <c:pt idx="2588">
                  <c:v>7.1861111111111109</c:v>
                </c:pt>
                <c:pt idx="2589">
                  <c:v>7.1888888888888856</c:v>
                </c:pt>
                <c:pt idx="2590">
                  <c:v>7.1916666666666664</c:v>
                </c:pt>
                <c:pt idx="2591">
                  <c:v>7.1944444444444446</c:v>
                </c:pt>
                <c:pt idx="2592">
                  <c:v>7.197222222222222</c:v>
                </c:pt>
                <c:pt idx="2593">
                  <c:v>7.2</c:v>
                </c:pt>
                <c:pt idx="2594">
                  <c:v>7.2027777777777775</c:v>
                </c:pt>
                <c:pt idx="2595">
                  <c:v>7.2055555555555255</c:v>
                </c:pt>
                <c:pt idx="2596">
                  <c:v>7.2083333333333739</c:v>
                </c:pt>
                <c:pt idx="2597">
                  <c:v>7.2111111111111112</c:v>
                </c:pt>
                <c:pt idx="2598">
                  <c:v>7.2138888888888886</c:v>
                </c:pt>
                <c:pt idx="2599">
                  <c:v>7.2166666666666694</c:v>
                </c:pt>
                <c:pt idx="2600">
                  <c:v>7.2194444444444494</c:v>
                </c:pt>
                <c:pt idx="2601">
                  <c:v>7.2222222222222223</c:v>
                </c:pt>
                <c:pt idx="2602">
                  <c:v>7.2249999999999845</c:v>
                </c:pt>
                <c:pt idx="2603">
                  <c:v>7.2277777777777645</c:v>
                </c:pt>
                <c:pt idx="2604">
                  <c:v>7.2305555555555445</c:v>
                </c:pt>
                <c:pt idx="2605">
                  <c:v>7.2333333333333876</c:v>
                </c:pt>
                <c:pt idx="2606">
                  <c:v>7.2361111111111134</c:v>
                </c:pt>
                <c:pt idx="2607">
                  <c:v>7.2388888888888889</c:v>
                </c:pt>
                <c:pt idx="2608">
                  <c:v>7.2416666666666734</c:v>
                </c:pt>
                <c:pt idx="2609">
                  <c:v>7.2444444444444454</c:v>
                </c:pt>
                <c:pt idx="2610">
                  <c:v>7.2472222222222324</c:v>
                </c:pt>
                <c:pt idx="2611">
                  <c:v>7.25</c:v>
                </c:pt>
                <c:pt idx="2612">
                  <c:v>7.2527777777777755</c:v>
                </c:pt>
                <c:pt idx="2613">
                  <c:v>7.2555555555555138</c:v>
                </c:pt>
                <c:pt idx="2614">
                  <c:v>7.2583333333333524</c:v>
                </c:pt>
                <c:pt idx="2615">
                  <c:v>7.2611111111111111</c:v>
                </c:pt>
                <c:pt idx="2616">
                  <c:v>7.2638888888888875</c:v>
                </c:pt>
                <c:pt idx="2617">
                  <c:v>7.2666666666666684</c:v>
                </c:pt>
                <c:pt idx="2618">
                  <c:v>7.2694444444444484</c:v>
                </c:pt>
                <c:pt idx="2619">
                  <c:v>7.2722222222222523</c:v>
                </c:pt>
                <c:pt idx="2620">
                  <c:v>7.2750000000000004</c:v>
                </c:pt>
                <c:pt idx="2621">
                  <c:v>7.2777777777777777</c:v>
                </c:pt>
                <c:pt idx="2622">
                  <c:v>7.2805555555555355</c:v>
                </c:pt>
                <c:pt idx="2623">
                  <c:v>7.2833333333333803</c:v>
                </c:pt>
                <c:pt idx="2624">
                  <c:v>7.2861111111111114</c:v>
                </c:pt>
                <c:pt idx="2625">
                  <c:v>7.2888888888888888</c:v>
                </c:pt>
                <c:pt idx="2626">
                  <c:v>7.2916666666666714</c:v>
                </c:pt>
                <c:pt idx="2627">
                  <c:v>7.2944444444444443</c:v>
                </c:pt>
                <c:pt idx="2628">
                  <c:v>7.2972222222222234</c:v>
                </c:pt>
                <c:pt idx="2629">
                  <c:v>7.3</c:v>
                </c:pt>
                <c:pt idx="2630">
                  <c:v>7.3027777777777745</c:v>
                </c:pt>
                <c:pt idx="2631">
                  <c:v>7.3055555555555056</c:v>
                </c:pt>
                <c:pt idx="2632">
                  <c:v>7.3083333333333433</c:v>
                </c:pt>
                <c:pt idx="2633">
                  <c:v>7.3111111111111109</c:v>
                </c:pt>
                <c:pt idx="2634">
                  <c:v>7.3138888888888856</c:v>
                </c:pt>
                <c:pt idx="2635">
                  <c:v>7.3166666666666664</c:v>
                </c:pt>
                <c:pt idx="2636">
                  <c:v>7.3194444444444464</c:v>
                </c:pt>
                <c:pt idx="2637">
                  <c:v>7.322222222222222</c:v>
                </c:pt>
                <c:pt idx="2638">
                  <c:v>7.3249999999999655</c:v>
                </c:pt>
                <c:pt idx="2639">
                  <c:v>7.3277777777777278</c:v>
                </c:pt>
                <c:pt idx="2640">
                  <c:v>7.3305555555555255</c:v>
                </c:pt>
                <c:pt idx="2641">
                  <c:v>7.3333333333333739</c:v>
                </c:pt>
                <c:pt idx="2642">
                  <c:v>7.3361111111111112</c:v>
                </c:pt>
                <c:pt idx="2643">
                  <c:v>7.3388888888888886</c:v>
                </c:pt>
                <c:pt idx="2644">
                  <c:v>7.3416666666666694</c:v>
                </c:pt>
                <c:pt idx="2645">
                  <c:v>7.3444444444444441</c:v>
                </c:pt>
                <c:pt idx="2646">
                  <c:v>7.3472222222222223</c:v>
                </c:pt>
                <c:pt idx="2647">
                  <c:v>7.35</c:v>
                </c:pt>
                <c:pt idx="2648">
                  <c:v>7.3527777777777645</c:v>
                </c:pt>
                <c:pt idx="2649">
                  <c:v>7.3555555555554939</c:v>
                </c:pt>
                <c:pt idx="2650">
                  <c:v>7.3583333333333334</c:v>
                </c:pt>
                <c:pt idx="2651">
                  <c:v>7.3611111111111107</c:v>
                </c:pt>
                <c:pt idx="2652">
                  <c:v>7.3638888888888845</c:v>
                </c:pt>
                <c:pt idx="2653">
                  <c:v>7.3666666666666663</c:v>
                </c:pt>
                <c:pt idx="2654">
                  <c:v>7.3694444444444454</c:v>
                </c:pt>
                <c:pt idx="2655">
                  <c:v>7.3722222222222324</c:v>
                </c:pt>
                <c:pt idx="2656">
                  <c:v>7.375</c:v>
                </c:pt>
                <c:pt idx="2657">
                  <c:v>7.3777777777777755</c:v>
                </c:pt>
                <c:pt idx="2658">
                  <c:v>7.3805555555555138</c:v>
                </c:pt>
                <c:pt idx="2659">
                  <c:v>7.3833333333333524</c:v>
                </c:pt>
                <c:pt idx="2660">
                  <c:v>7.3861111111111111</c:v>
                </c:pt>
                <c:pt idx="2661">
                  <c:v>7.3888888888888875</c:v>
                </c:pt>
                <c:pt idx="2662">
                  <c:v>7.3916666666666684</c:v>
                </c:pt>
                <c:pt idx="2663">
                  <c:v>7.3944444444444448</c:v>
                </c:pt>
                <c:pt idx="2664">
                  <c:v>7.3972222222222221</c:v>
                </c:pt>
                <c:pt idx="2665">
                  <c:v>7.4</c:v>
                </c:pt>
                <c:pt idx="2666">
                  <c:v>7.4027777777777777</c:v>
                </c:pt>
                <c:pt idx="2667">
                  <c:v>7.4055555555555355</c:v>
                </c:pt>
                <c:pt idx="2668">
                  <c:v>7.4083333333333803</c:v>
                </c:pt>
                <c:pt idx="2669">
                  <c:v>7.4111111111111114</c:v>
                </c:pt>
                <c:pt idx="2670">
                  <c:v>7.4138888888888888</c:v>
                </c:pt>
                <c:pt idx="2671">
                  <c:v>7.4166666666666714</c:v>
                </c:pt>
                <c:pt idx="2672">
                  <c:v>7.4194444444444514</c:v>
                </c:pt>
                <c:pt idx="2673">
                  <c:v>7.4222222222222234</c:v>
                </c:pt>
                <c:pt idx="2674">
                  <c:v>7.4249999999999945</c:v>
                </c:pt>
                <c:pt idx="2675">
                  <c:v>7.4277777777777745</c:v>
                </c:pt>
                <c:pt idx="2676">
                  <c:v>7.4305555555555545</c:v>
                </c:pt>
                <c:pt idx="2677">
                  <c:v>7.433333333333394</c:v>
                </c:pt>
                <c:pt idx="2678">
                  <c:v>7.4361111111111526</c:v>
                </c:pt>
                <c:pt idx="2679">
                  <c:v>7.4388888888888891</c:v>
                </c:pt>
                <c:pt idx="2680">
                  <c:v>7.4416666666666824</c:v>
                </c:pt>
                <c:pt idx="2681">
                  <c:v>7.4444444444444464</c:v>
                </c:pt>
                <c:pt idx="2682">
                  <c:v>7.4472222222222424</c:v>
                </c:pt>
                <c:pt idx="2683">
                  <c:v>7.45</c:v>
                </c:pt>
                <c:pt idx="2684">
                  <c:v>7.4527777777777775</c:v>
                </c:pt>
                <c:pt idx="2685">
                  <c:v>7.4555555555555255</c:v>
                </c:pt>
                <c:pt idx="2686">
                  <c:v>7.4583333333333739</c:v>
                </c:pt>
                <c:pt idx="2687">
                  <c:v>7.4611111111111112</c:v>
                </c:pt>
                <c:pt idx="2688">
                  <c:v>7.4638888888888886</c:v>
                </c:pt>
                <c:pt idx="2689">
                  <c:v>7.4666666666666694</c:v>
                </c:pt>
                <c:pt idx="2690">
                  <c:v>7.4694444444444494</c:v>
                </c:pt>
                <c:pt idx="2691">
                  <c:v>7.4722222222222534</c:v>
                </c:pt>
                <c:pt idx="2692">
                  <c:v>7.4749999999999996</c:v>
                </c:pt>
                <c:pt idx="2693">
                  <c:v>7.4777777777777779</c:v>
                </c:pt>
                <c:pt idx="2694">
                  <c:v>7.4805555555555445</c:v>
                </c:pt>
                <c:pt idx="2695">
                  <c:v>7.4833333333333876</c:v>
                </c:pt>
                <c:pt idx="2696">
                  <c:v>7.4861111111111134</c:v>
                </c:pt>
                <c:pt idx="2697">
                  <c:v>7.4888888888888889</c:v>
                </c:pt>
                <c:pt idx="2698">
                  <c:v>7.4916666666666734</c:v>
                </c:pt>
                <c:pt idx="2699">
                  <c:v>7.4944444444444454</c:v>
                </c:pt>
                <c:pt idx="2700">
                  <c:v>7.4972222222222324</c:v>
                </c:pt>
                <c:pt idx="2701">
                  <c:v>7.5</c:v>
                </c:pt>
                <c:pt idx="2702">
                  <c:v>7.5027777777777755</c:v>
                </c:pt>
                <c:pt idx="2703">
                  <c:v>7.5055555555555138</c:v>
                </c:pt>
                <c:pt idx="2704">
                  <c:v>7.5083333333333524</c:v>
                </c:pt>
                <c:pt idx="2705">
                  <c:v>7.5111111111111111</c:v>
                </c:pt>
                <c:pt idx="2706">
                  <c:v>7.5138888888888875</c:v>
                </c:pt>
                <c:pt idx="2707">
                  <c:v>7.5166666666666684</c:v>
                </c:pt>
                <c:pt idx="2708">
                  <c:v>7.5194444444444484</c:v>
                </c:pt>
                <c:pt idx="2709">
                  <c:v>7.5222222222222221</c:v>
                </c:pt>
                <c:pt idx="2710">
                  <c:v>7.5249999999999755</c:v>
                </c:pt>
                <c:pt idx="2711">
                  <c:v>7.5277777777777342</c:v>
                </c:pt>
                <c:pt idx="2712">
                  <c:v>7.5305555555555355</c:v>
                </c:pt>
                <c:pt idx="2713">
                  <c:v>7.5333333333333803</c:v>
                </c:pt>
                <c:pt idx="2714">
                  <c:v>7.5361111111111114</c:v>
                </c:pt>
                <c:pt idx="2715">
                  <c:v>7.5388888888888888</c:v>
                </c:pt>
                <c:pt idx="2716">
                  <c:v>7.5416666666666714</c:v>
                </c:pt>
                <c:pt idx="2717">
                  <c:v>7.5444444444444443</c:v>
                </c:pt>
                <c:pt idx="2718">
                  <c:v>7.5472222222222234</c:v>
                </c:pt>
                <c:pt idx="2719">
                  <c:v>7.55</c:v>
                </c:pt>
                <c:pt idx="2720">
                  <c:v>7.5527777777777745</c:v>
                </c:pt>
                <c:pt idx="2721">
                  <c:v>7.5555555555555056</c:v>
                </c:pt>
                <c:pt idx="2722">
                  <c:v>7.5583333333333433</c:v>
                </c:pt>
                <c:pt idx="2723">
                  <c:v>7.5611111111111109</c:v>
                </c:pt>
                <c:pt idx="2724">
                  <c:v>7.5638888888888856</c:v>
                </c:pt>
                <c:pt idx="2725">
                  <c:v>7.5666666666666664</c:v>
                </c:pt>
                <c:pt idx="2726">
                  <c:v>7.5694444444444464</c:v>
                </c:pt>
                <c:pt idx="2727">
                  <c:v>7.5722222222222424</c:v>
                </c:pt>
                <c:pt idx="2728">
                  <c:v>7.5750000000000002</c:v>
                </c:pt>
                <c:pt idx="2729">
                  <c:v>7.5777777777777775</c:v>
                </c:pt>
                <c:pt idx="2730">
                  <c:v>7.5805555555555255</c:v>
                </c:pt>
                <c:pt idx="2731">
                  <c:v>7.5833333333333739</c:v>
                </c:pt>
                <c:pt idx="2732">
                  <c:v>7.5861111111111112</c:v>
                </c:pt>
                <c:pt idx="2733">
                  <c:v>7.5888888888888886</c:v>
                </c:pt>
                <c:pt idx="2734">
                  <c:v>7.5916666666666694</c:v>
                </c:pt>
                <c:pt idx="2735">
                  <c:v>7.5944444444444441</c:v>
                </c:pt>
                <c:pt idx="2736">
                  <c:v>7.5972222222222223</c:v>
                </c:pt>
                <c:pt idx="2737">
                  <c:v>7.6</c:v>
                </c:pt>
                <c:pt idx="2738">
                  <c:v>7.6027777777777645</c:v>
                </c:pt>
                <c:pt idx="2739">
                  <c:v>7.6055555555554939</c:v>
                </c:pt>
                <c:pt idx="2740">
                  <c:v>7.6083333333333334</c:v>
                </c:pt>
                <c:pt idx="2741">
                  <c:v>7.6111111111111107</c:v>
                </c:pt>
                <c:pt idx="2742">
                  <c:v>7.6138888888888845</c:v>
                </c:pt>
                <c:pt idx="2743">
                  <c:v>7.6166666666666663</c:v>
                </c:pt>
                <c:pt idx="2744">
                  <c:v>7.6194444444444454</c:v>
                </c:pt>
                <c:pt idx="2745">
                  <c:v>7.6222222222222218</c:v>
                </c:pt>
                <c:pt idx="2746">
                  <c:v>7.6249999999999645</c:v>
                </c:pt>
                <c:pt idx="2747">
                  <c:v>7.6277777777777231</c:v>
                </c:pt>
                <c:pt idx="2748">
                  <c:v>7.6305555555555138</c:v>
                </c:pt>
                <c:pt idx="2749">
                  <c:v>7.6333333333333524</c:v>
                </c:pt>
                <c:pt idx="2750">
                  <c:v>7.6361111111111111</c:v>
                </c:pt>
                <c:pt idx="2751">
                  <c:v>7.6388888888888875</c:v>
                </c:pt>
                <c:pt idx="2752">
                  <c:v>7.6416666666666684</c:v>
                </c:pt>
                <c:pt idx="2753">
                  <c:v>7.6444444444444448</c:v>
                </c:pt>
                <c:pt idx="2754">
                  <c:v>7.6472222222222221</c:v>
                </c:pt>
                <c:pt idx="2755">
                  <c:v>7.6499999999999995</c:v>
                </c:pt>
                <c:pt idx="2756">
                  <c:v>7.6527777777777342</c:v>
                </c:pt>
                <c:pt idx="2757">
                  <c:v>7.6555555555554875</c:v>
                </c:pt>
                <c:pt idx="2758">
                  <c:v>7.6583333333333332</c:v>
                </c:pt>
                <c:pt idx="2759">
                  <c:v>7.6611111111111105</c:v>
                </c:pt>
                <c:pt idx="2760">
                  <c:v>7.6638888888888745</c:v>
                </c:pt>
                <c:pt idx="2761">
                  <c:v>7.666666666666667</c:v>
                </c:pt>
                <c:pt idx="2762">
                  <c:v>7.6694444444444443</c:v>
                </c:pt>
                <c:pt idx="2763">
                  <c:v>7.6722222222222234</c:v>
                </c:pt>
                <c:pt idx="2764">
                  <c:v>7.6749999999999945</c:v>
                </c:pt>
                <c:pt idx="2765">
                  <c:v>7.6777777777777745</c:v>
                </c:pt>
                <c:pt idx="2766">
                  <c:v>7.6805555555555056</c:v>
                </c:pt>
                <c:pt idx="2767">
                  <c:v>7.6833333333333433</c:v>
                </c:pt>
                <c:pt idx="2768">
                  <c:v>7.6861111111111109</c:v>
                </c:pt>
                <c:pt idx="2769">
                  <c:v>7.6888888888888856</c:v>
                </c:pt>
                <c:pt idx="2770">
                  <c:v>7.6916666666666664</c:v>
                </c:pt>
                <c:pt idx="2771">
                  <c:v>7.6944444444444446</c:v>
                </c:pt>
                <c:pt idx="2772">
                  <c:v>7.697222222222222</c:v>
                </c:pt>
                <c:pt idx="2773">
                  <c:v>7.7</c:v>
                </c:pt>
                <c:pt idx="2774">
                  <c:v>7.7027777777777775</c:v>
                </c:pt>
                <c:pt idx="2775">
                  <c:v>7.7055555555555255</c:v>
                </c:pt>
                <c:pt idx="2776">
                  <c:v>7.7083333333333739</c:v>
                </c:pt>
                <c:pt idx="2777">
                  <c:v>7.7111111111111112</c:v>
                </c:pt>
                <c:pt idx="2778">
                  <c:v>7.7138888888888886</c:v>
                </c:pt>
                <c:pt idx="2779">
                  <c:v>7.7166666666666694</c:v>
                </c:pt>
                <c:pt idx="2780">
                  <c:v>7.7194444444444494</c:v>
                </c:pt>
                <c:pt idx="2781">
                  <c:v>7.7222222222222223</c:v>
                </c:pt>
                <c:pt idx="2782">
                  <c:v>7.7249999999999845</c:v>
                </c:pt>
                <c:pt idx="2783">
                  <c:v>7.7277777777777645</c:v>
                </c:pt>
                <c:pt idx="2784">
                  <c:v>7.7305555555555445</c:v>
                </c:pt>
                <c:pt idx="2785">
                  <c:v>7.7333333333333876</c:v>
                </c:pt>
                <c:pt idx="2786">
                  <c:v>7.7361111111111134</c:v>
                </c:pt>
                <c:pt idx="2787">
                  <c:v>7.7388888888888889</c:v>
                </c:pt>
                <c:pt idx="2788">
                  <c:v>7.7416666666666734</c:v>
                </c:pt>
                <c:pt idx="2789">
                  <c:v>7.7444444444444454</c:v>
                </c:pt>
                <c:pt idx="2790">
                  <c:v>7.7472222222222324</c:v>
                </c:pt>
                <c:pt idx="2791">
                  <c:v>7.75</c:v>
                </c:pt>
                <c:pt idx="2792">
                  <c:v>7.7527777777777755</c:v>
                </c:pt>
                <c:pt idx="2793">
                  <c:v>7.7555555555555138</c:v>
                </c:pt>
                <c:pt idx="2794">
                  <c:v>7.7583333333333524</c:v>
                </c:pt>
                <c:pt idx="2795">
                  <c:v>7.7611111111111111</c:v>
                </c:pt>
                <c:pt idx="2796">
                  <c:v>7.7638888888888875</c:v>
                </c:pt>
                <c:pt idx="2797">
                  <c:v>7.7666666666666684</c:v>
                </c:pt>
                <c:pt idx="2798">
                  <c:v>7.7694444444444484</c:v>
                </c:pt>
                <c:pt idx="2799">
                  <c:v>7.7722222222222523</c:v>
                </c:pt>
                <c:pt idx="2800">
                  <c:v>7.7750000000000004</c:v>
                </c:pt>
                <c:pt idx="2801">
                  <c:v>7.7777777777777777</c:v>
                </c:pt>
                <c:pt idx="2802">
                  <c:v>7.7805555555555355</c:v>
                </c:pt>
                <c:pt idx="2803">
                  <c:v>7.7833333333333803</c:v>
                </c:pt>
                <c:pt idx="2804">
                  <c:v>7.7861111111111114</c:v>
                </c:pt>
                <c:pt idx="2805">
                  <c:v>7.7888888888888888</c:v>
                </c:pt>
                <c:pt idx="2806">
                  <c:v>7.7916666666666714</c:v>
                </c:pt>
                <c:pt idx="2807">
                  <c:v>7.7944444444444443</c:v>
                </c:pt>
                <c:pt idx="2808">
                  <c:v>7.7972222222222234</c:v>
                </c:pt>
                <c:pt idx="2809">
                  <c:v>7.8</c:v>
                </c:pt>
                <c:pt idx="2810">
                  <c:v>7.8027777777777745</c:v>
                </c:pt>
                <c:pt idx="2811">
                  <c:v>7.8055555555555056</c:v>
                </c:pt>
                <c:pt idx="2812">
                  <c:v>7.8083333333333433</c:v>
                </c:pt>
                <c:pt idx="2813">
                  <c:v>7.8111111111111109</c:v>
                </c:pt>
                <c:pt idx="2814">
                  <c:v>7.8138888888888856</c:v>
                </c:pt>
                <c:pt idx="2815">
                  <c:v>7.8166666666666664</c:v>
                </c:pt>
                <c:pt idx="2816">
                  <c:v>7.8194444444444464</c:v>
                </c:pt>
                <c:pt idx="2817">
                  <c:v>7.822222222222222</c:v>
                </c:pt>
                <c:pt idx="2818">
                  <c:v>7.8249999999999655</c:v>
                </c:pt>
                <c:pt idx="2819">
                  <c:v>7.8277777777777278</c:v>
                </c:pt>
                <c:pt idx="2820">
                  <c:v>7.8305555555555255</c:v>
                </c:pt>
                <c:pt idx="2821">
                  <c:v>7.8333333333333739</c:v>
                </c:pt>
                <c:pt idx="2822">
                  <c:v>7.8361111111111112</c:v>
                </c:pt>
                <c:pt idx="2823">
                  <c:v>7.8388888888888886</c:v>
                </c:pt>
                <c:pt idx="2824">
                  <c:v>7.8416666666666694</c:v>
                </c:pt>
                <c:pt idx="2825">
                  <c:v>7.8444444444444441</c:v>
                </c:pt>
                <c:pt idx="2826">
                  <c:v>7.8472222222222223</c:v>
                </c:pt>
                <c:pt idx="2827">
                  <c:v>7.85</c:v>
                </c:pt>
                <c:pt idx="2828">
                  <c:v>7.8527777777777645</c:v>
                </c:pt>
                <c:pt idx="2829">
                  <c:v>7.8555555555554939</c:v>
                </c:pt>
                <c:pt idx="2830">
                  <c:v>7.8583333333333334</c:v>
                </c:pt>
                <c:pt idx="2831">
                  <c:v>7.8611111111111107</c:v>
                </c:pt>
                <c:pt idx="2832">
                  <c:v>7.8638888888888845</c:v>
                </c:pt>
                <c:pt idx="2833">
                  <c:v>7.8666666666666663</c:v>
                </c:pt>
                <c:pt idx="2834">
                  <c:v>7.8694444444444454</c:v>
                </c:pt>
                <c:pt idx="2835">
                  <c:v>7.8722222222222324</c:v>
                </c:pt>
                <c:pt idx="2836">
                  <c:v>7.875</c:v>
                </c:pt>
                <c:pt idx="2837">
                  <c:v>7.8777777777777755</c:v>
                </c:pt>
                <c:pt idx="2838">
                  <c:v>7.8805555555555138</c:v>
                </c:pt>
                <c:pt idx="2839">
                  <c:v>7.8833333333333524</c:v>
                </c:pt>
                <c:pt idx="2840">
                  <c:v>7.8861111111111111</c:v>
                </c:pt>
                <c:pt idx="2841">
                  <c:v>7.8888888888888875</c:v>
                </c:pt>
                <c:pt idx="2842">
                  <c:v>7.8916666666666684</c:v>
                </c:pt>
                <c:pt idx="2843">
                  <c:v>7.8944444444444448</c:v>
                </c:pt>
                <c:pt idx="2844">
                  <c:v>7.8972222222222221</c:v>
                </c:pt>
                <c:pt idx="2845">
                  <c:v>7.9</c:v>
                </c:pt>
                <c:pt idx="2846">
                  <c:v>7.9027777777777777</c:v>
                </c:pt>
                <c:pt idx="2847">
                  <c:v>7.9055555555555355</c:v>
                </c:pt>
                <c:pt idx="2848">
                  <c:v>7.9083333333333803</c:v>
                </c:pt>
                <c:pt idx="2849">
                  <c:v>7.9111111111111114</c:v>
                </c:pt>
                <c:pt idx="2850">
                  <c:v>7.9138888888888888</c:v>
                </c:pt>
                <c:pt idx="2851">
                  <c:v>7.9166666666666714</c:v>
                </c:pt>
                <c:pt idx="2852">
                  <c:v>7.9194444444444514</c:v>
                </c:pt>
                <c:pt idx="2853">
                  <c:v>7.9222222222222234</c:v>
                </c:pt>
                <c:pt idx="2854">
                  <c:v>7.9249999999999945</c:v>
                </c:pt>
                <c:pt idx="2855">
                  <c:v>7.9277777777777745</c:v>
                </c:pt>
                <c:pt idx="2856">
                  <c:v>7.9305555555555545</c:v>
                </c:pt>
                <c:pt idx="2857">
                  <c:v>7.933333333333394</c:v>
                </c:pt>
                <c:pt idx="2858">
                  <c:v>7.9361111111111526</c:v>
                </c:pt>
                <c:pt idx="2859">
                  <c:v>7.9388888888888891</c:v>
                </c:pt>
                <c:pt idx="2860">
                  <c:v>7.9416666666666824</c:v>
                </c:pt>
                <c:pt idx="2861">
                  <c:v>7.9444444444444464</c:v>
                </c:pt>
                <c:pt idx="2862">
                  <c:v>7.9472222222222424</c:v>
                </c:pt>
                <c:pt idx="2863">
                  <c:v>7.95</c:v>
                </c:pt>
                <c:pt idx="2864">
                  <c:v>7.9527777777777775</c:v>
                </c:pt>
                <c:pt idx="2865">
                  <c:v>7.9555555555555255</c:v>
                </c:pt>
                <c:pt idx="2866">
                  <c:v>7.9583333333333739</c:v>
                </c:pt>
                <c:pt idx="2867">
                  <c:v>7.9611111111111112</c:v>
                </c:pt>
                <c:pt idx="2868">
                  <c:v>7.9638888888888886</c:v>
                </c:pt>
                <c:pt idx="2869">
                  <c:v>7.9666666666666694</c:v>
                </c:pt>
                <c:pt idx="2870">
                  <c:v>7.9694444444444494</c:v>
                </c:pt>
                <c:pt idx="2871">
                  <c:v>7.9722222222222534</c:v>
                </c:pt>
                <c:pt idx="2872">
                  <c:v>7.9749999999999996</c:v>
                </c:pt>
                <c:pt idx="2873">
                  <c:v>7.9777777777777779</c:v>
                </c:pt>
                <c:pt idx="2874">
                  <c:v>7.9805555555555445</c:v>
                </c:pt>
                <c:pt idx="2875">
                  <c:v>7.9833333333333876</c:v>
                </c:pt>
                <c:pt idx="2876">
                  <c:v>7.9861111111111134</c:v>
                </c:pt>
                <c:pt idx="2877">
                  <c:v>7.9888888888888889</c:v>
                </c:pt>
                <c:pt idx="2878">
                  <c:v>7.9916666666666734</c:v>
                </c:pt>
                <c:pt idx="2879">
                  <c:v>7.9944444444444454</c:v>
                </c:pt>
                <c:pt idx="2880">
                  <c:v>7.9972222222222324</c:v>
                </c:pt>
                <c:pt idx="2881">
                  <c:v>8</c:v>
                </c:pt>
                <c:pt idx="2882">
                  <c:v>8.0027777777777782</c:v>
                </c:pt>
                <c:pt idx="2883">
                  <c:v>8.0055555555555564</c:v>
                </c:pt>
                <c:pt idx="2884">
                  <c:v>8.0083333333333329</c:v>
                </c:pt>
                <c:pt idx="2885">
                  <c:v>8.0111111111110489</c:v>
                </c:pt>
                <c:pt idx="2886">
                  <c:v>8.0138888888888893</c:v>
                </c:pt>
                <c:pt idx="2887">
                  <c:v>8.0166666666666728</c:v>
                </c:pt>
                <c:pt idx="2888">
                  <c:v>8.0194444444444528</c:v>
                </c:pt>
                <c:pt idx="2889">
                  <c:v>8.0222222222222221</c:v>
                </c:pt>
                <c:pt idx="2890">
                  <c:v>8.0250000000000004</c:v>
                </c:pt>
                <c:pt idx="2891">
                  <c:v>8.0277777777777679</c:v>
                </c:pt>
                <c:pt idx="2892">
                  <c:v>8.030555555555555</c:v>
                </c:pt>
                <c:pt idx="2893">
                  <c:v>8.0333333333333332</c:v>
                </c:pt>
                <c:pt idx="2894">
                  <c:v>8.0361111111110919</c:v>
                </c:pt>
                <c:pt idx="2895">
                  <c:v>8.0388888888888879</c:v>
                </c:pt>
                <c:pt idx="2896">
                  <c:v>8.0416666666666661</c:v>
                </c:pt>
                <c:pt idx="2897">
                  <c:v>8.0444444444444443</c:v>
                </c:pt>
                <c:pt idx="2898">
                  <c:v>8.0472222222222189</c:v>
                </c:pt>
                <c:pt idx="2899">
                  <c:v>8.0500000000000007</c:v>
                </c:pt>
                <c:pt idx="2900">
                  <c:v>8.0527777777777771</c:v>
                </c:pt>
                <c:pt idx="2901">
                  <c:v>8.0555555555555767</c:v>
                </c:pt>
                <c:pt idx="2902">
                  <c:v>8.0583333333333336</c:v>
                </c:pt>
                <c:pt idx="2903">
                  <c:v>8.0611111111110354</c:v>
                </c:pt>
                <c:pt idx="2904">
                  <c:v>8.063888888888977</c:v>
                </c:pt>
                <c:pt idx="2905">
                  <c:v>8.0666666666667268</c:v>
                </c:pt>
                <c:pt idx="2906">
                  <c:v>8.0694444444444748</c:v>
                </c:pt>
                <c:pt idx="2907">
                  <c:v>8.0722222222222246</c:v>
                </c:pt>
                <c:pt idx="2908">
                  <c:v>8.0750000000000028</c:v>
                </c:pt>
                <c:pt idx="2909">
                  <c:v>8.0777777777777739</c:v>
                </c:pt>
                <c:pt idx="2910">
                  <c:v>8.0805555555555557</c:v>
                </c:pt>
                <c:pt idx="2911">
                  <c:v>8.0833333333333357</c:v>
                </c:pt>
                <c:pt idx="2912">
                  <c:v>8.0861111111110979</c:v>
                </c:pt>
                <c:pt idx="2913">
                  <c:v>8.0888888888888886</c:v>
                </c:pt>
                <c:pt idx="2914">
                  <c:v>8.0916666666666668</c:v>
                </c:pt>
                <c:pt idx="2915">
                  <c:v>8.0944444444444468</c:v>
                </c:pt>
                <c:pt idx="2916">
                  <c:v>8.0972222222222214</c:v>
                </c:pt>
                <c:pt idx="2917">
                  <c:v>8.1</c:v>
                </c:pt>
                <c:pt idx="2918">
                  <c:v>8.1027777777777779</c:v>
                </c:pt>
                <c:pt idx="2919">
                  <c:v>8.1055555555555561</c:v>
                </c:pt>
                <c:pt idx="2920">
                  <c:v>8.1083333333333183</c:v>
                </c:pt>
                <c:pt idx="2921">
                  <c:v>8.1111111111109953</c:v>
                </c:pt>
                <c:pt idx="2922">
                  <c:v>8.1138888888888907</c:v>
                </c:pt>
                <c:pt idx="2923">
                  <c:v>8.1166666666666725</c:v>
                </c:pt>
                <c:pt idx="2924">
                  <c:v>8.1194444444444525</c:v>
                </c:pt>
                <c:pt idx="2925">
                  <c:v>8.1222222222222218</c:v>
                </c:pt>
                <c:pt idx="2926">
                  <c:v>8.125</c:v>
                </c:pt>
                <c:pt idx="2927">
                  <c:v>8.127777777777748</c:v>
                </c:pt>
                <c:pt idx="2928">
                  <c:v>8.1305555555555529</c:v>
                </c:pt>
                <c:pt idx="2929">
                  <c:v>8.1333333333333329</c:v>
                </c:pt>
                <c:pt idx="2930">
                  <c:v>8.1361111111110489</c:v>
                </c:pt>
                <c:pt idx="2931">
                  <c:v>8.138888888888868</c:v>
                </c:pt>
                <c:pt idx="2932">
                  <c:v>8.1416666666666675</c:v>
                </c:pt>
                <c:pt idx="2933">
                  <c:v>8.1444444444444457</c:v>
                </c:pt>
                <c:pt idx="2934">
                  <c:v>8.1472222222222186</c:v>
                </c:pt>
                <c:pt idx="2935">
                  <c:v>8.15</c:v>
                </c:pt>
                <c:pt idx="2936">
                  <c:v>8.1527777777777786</c:v>
                </c:pt>
                <c:pt idx="2937">
                  <c:v>8.1555555555555568</c:v>
                </c:pt>
                <c:pt idx="2938">
                  <c:v>8.1583333333333332</c:v>
                </c:pt>
                <c:pt idx="2939">
                  <c:v>8.1611111111110919</c:v>
                </c:pt>
                <c:pt idx="2940">
                  <c:v>8.1638888888888896</c:v>
                </c:pt>
                <c:pt idx="2941">
                  <c:v>8.1666666666666767</c:v>
                </c:pt>
                <c:pt idx="2942">
                  <c:v>8.1694444444444567</c:v>
                </c:pt>
                <c:pt idx="2943">
                  <c:v>8.1722222222222225</c:v>
                </c:pt>
                <c:pt idx="2944">
                  <c:v>8.1750000000000007</c:v>
                </c:pt>
                <c:pt idx="2945">
                  <c:v>8.1777777777777683</c:v>
                </c:pt>
                <c:pt idx="2946">
                  <c:v>8.1805555555555554</c:v>
                </c:pt>
                <c:pt idx="2947">
                  <c:v>8.1833333333333336</c:v>
                </c:pt>
                <c:pt idx="2948">
                  <c:v>8.1861111111110354</c:v>
                </c:pt>
                <c:pt idx="2949">
                  <c:v>8.1888888888888882</c:v>
                </c:pt>
                <c:pt idx="2950">
                  <c:v>8.1916666666666664</c:v>
                </c:pt>
                <c:pt idx="2951">
                  <c:v>8.1944444444444446</c:v>
                </c:pt>
                <c:pt idx="2952">
                  <c:v>8.1972222222222229</c:v>
                </c:pt>
                <c:pt idx="2953">
                  <c:v>8.2000000000000011</c:v>
                </c:pt>
                <c:pt idx="2954">
                  <c:v>8.2027777777777739</c:v>
                </c:pt>
                <c:pt idx="2955">
                  <c:v>8.2055555555555557</c:v>
                </c:pt>
                <c:pt idx="2956">
                  <c:v>8.2083333333333339</c:v>
                </c:pt>
                <c:pt idx="2957">
                  <c:v>8.211111111110986</c:v>
                </c:pt>
                <c:pt idx="2958">
                  <c:v>8.2138888888888886</c:v>
                </c:pt>
                <c:pt idx="2959">
                  <c:v>8.2166666666666668</c:v>
                </c:pt>
                <c:pt idx="2960">
                  <c:v>8.2194444444444468</c:v>
                </c:pt>
                <c:pt idx="2961">
                  <c:v>8.2222222222222214</c:v>
                </c:pt>
                <c:pt idx="2962">
                  <c:v>8.2249999999999996</c:v>
                </c:pt>
                <c:pt idx="2963">
                  <c:v>8.2277777777777619</c:v>
                </c:pt>
                <c:pt idx="2964">
                  <c:v>8.230555555555549</c:v>
                </c:pt>
                <c:pt idx="2965">
                  <c:v>8.2333333333333183</c:v>
                </c:pt>
                <c:pt idx="2966">
                  <c:v>8.2361111111109953</c:v>
                </c:pt>
                <c:pt idx="2967">
                  <c:v>8.2388888888888889</c:v>
                </c:pt>
                <c:pt idx="2968">
                  <c:v>8.2416666666666671</c:v>
                </c:pt>
                <c:pt idx="2969">
                  <c:v>8.2444444444444436</c:v>
                </c:pt>
                <c:pt idx="2970">
                  <c:v>8.2472222222222182</c:v>
                </c:pt>
                <c:pt idx="2971">
                  <c:v>8.25</c:v>
                </c:pt>
                <c:pt idx="2972">
                  <c:v>8.2527777777777782</c:v>
                </c:pt>
                <c:pt idx="2973">
                  <c:v>8.2555555555555564</c:v>
                </c:pt>
                <c:pt idx="2974">
                  <c:v>8.2583333333333329</c:v>
                </c:pt>
                <c:pt idx="2975">
                  <c:v>8.2611111111110489</c:v>
                </c:pt>
                <c:pt idx="2976">
                  <c:v>8.2638888888888893</c:v>
                </c:pt>
                <c:pt idx="2977">
                  <c:v>8.2666666666666728</c:v>
                </c:pt>
                <c:pt idx="2978">
                  <c:v>8.2694444444444528</c:v>
                </c:pt>
                <c:pt idx="2979">
                  <c:v>8.2722222222222221</c:v>
                </c:pt>
                <c:pt idx="2980">
                  <c:v>8.2750000000000004</c:v>
                </c:pt>
                <c:pt idx="2981">
                  <c:v>8.2777777777777679</c:v>
                </c:pt>
                <c:pt idx="2982">
                  <c:v>8.280555555555555</c:v>
                </c:pt>
                <c:pt idx="2983">
                  <c:v>8.2833333333333332</c:v>
                </c:pt>
                <c:pt idx="2984">
                  <c:v>8.2861111111110919</c:v>
                </c:pt>
                <c:pt idx="2985">
                  <c:v>8.2888888888888879</c:v>
                </c:pt>
                <c:pt idx="2986">
                  <c:v>8.2916666666666661</c:v>
                </c:pt>
                <c:pt idx="2987">
                  <c:v>8.2944444444444443</c:v>
                </c:pt>
                <c:pt idx="2988">
                  <c:v>8.2972222222222189</c:v>
                </c:pt>
                <c:pt idx="2989">
                  <c:v>8.3000000000000007</c:v>
                </c:pt>
                <c:pt idx="2990">
                  <c:v>8.3027777777777771</c:v>
                </c:pt>
                <c:pt idx="2991">
                  <c:v>8.3055555555555767</c:v>
                </c:pt>
                <c:pt idx="2992">
                  <c:v>8.3083333333333336</c:v>
                </c:pt>
                <c:pt idx="2993">
                  <c:v>8.3111111111110354</c:v>
                </c:pt>
                <c:pt idx="2994">
                  <c:v>8.313888888888977</c:v>
                </c:pt>
                <c:pt idx="2995">
                  <c:v>8.3166666666667268</c:v>
                </c:pt>
                <c:pt idx="2996">
                  <c:v>8.3194444444444748</c:v>
                </c:pt>
                <c:pt idx="2997">
                  <c:v>8.3222222222222246</c:v>
                </c:pt>
                <c:pt idx="2998">
                  <c:v>8.3250000000000028</c:v>
                </c:pt>
                <c:pt idx="2999">
                  <c:v>8.3277777777777739</c:v>
                </c:pt>
                <c:pt idx="3000">
                  <c:v>8.3305555555555557</c:v>
                </c:pt>
                <c:pt idx="3001">
                  <c:v>8.3333333333333357</c:v>
                </c:pt>
                <c:pt idx="3002">
                  <c:v>8.3361111111110979</c:v>
                </c:pt>
                <c:pt idx="3003">
                  <c:v>8.3388888888888886</c:v>
                </c:pt>
                <c:pt idx="3004">
                  <c:v>8.3416666666666668</c:v>
                </c:pt>
                <c:pt idx="3005">
                  <c:v>8.3444444444444468</c:v>
                </c:pt>
                <c:pt idx="3006">
                  <c:v>8.3472222222222214</c:v>
                </c:pt>
                <c:pt idx="3007">
                  <c:v>8.3500000000000068</c:v>
                </c:pt>
                <c:pt idx="3008">
                  <c:v>8.3527777777777796</c:v>
                </c:pt>
                <c:pt idx="3009">
                  <c:v>8.3555555555556804</c:v>
                </c:pt>
                <c:pt idx="3010">
                  <c:v>8.3583333333333325</c:v>
                </c:pt>
                <c:pt idx="3011">
                  <c:v>8.3611111111111089</c:v>
                </c:pt>
                <c:pt idx="3012">
                  <c:v>8.3638888888890026</c:v>
                </c:pt>
                <c:pt idx="3013">
                  <c:v>8.3666666666667666</c:v>
                </c:pt>
                <c:pt idx="3014">
                  <c:v>8.3694444444445324</c:v>
                </c:pt>
                <c:pt idx="3015">
                  <c:v>8.3722222222223035</c:v>
                </c:pt>
                <c:pt idx="3016">
                  <c:v>8.3750000000000266</c:v>
                </c:pt>
                <c:pt idx="3017">
                  <c:v>8.3777777777777782</c:v>
                </c:pt>
                <c:pt idx="3018">
                  <c:v>8.3805555555555564</c:v>
                </c:pt>
                <c:pt idx="3019">
                  <c:v>8.3833333333333346</c:v>
                </c:pt>
                <c:pt idx="3020">
                  <c:v>8.3861111111111111</c:v>
                </c:pt>
                <c:pt idx="3021">
                  <c:v>8.3888888888888893</c:v>
                </c:pt>
                <c:pt idx="3022">
                  <c:v>8.3916666666666728</c:v>
                </c:pt>
                <c:pt idx="3023">
                  <c:v>8.3944444444444528</c:v>
                </c:pt>
                <c:pt idx="3024">
                  <c:v>8.3972222222222221</c:v>
                </c:pt>
                <c:pt idx="3025">
                  <c:v>8.4</c:v>
                </c:pt>
                <c:pt idx="3026">
                  <c:v>8.4027777777777786</c:v>
                </c:pt>
                <c:pt idx="3027">
                  <c:v>8.4055555555555568</c:v>
                </c:pt>
                <c:pt idx="3028">
                  <c:v>8.4083333333333332</c:v>
                </c:pt>
                <c:pt idx="3029">
                  <c:v>8.4111111111110919</c:v>
                </c:pt>
                <c:pt idx="3030">
                  <c:v>8.4138888888888896</c:v>
                </c:pt>
                <c:pt idx="3031">
                  <c:v>8.4166666666666767</c:v>
                </c:pt>
                <c:pt idx="3032">
                  <c:v>8.4194444444444567</c:v>
                </c:pt>
                <c:pt idx="3033">
                  <c:v>8.4222222222222225</c:v>
                </c:pt>
                <c:pt idx="3034">
                  <c:v>8.4250000000000007</c:v>
                </c:pt>
                <c:pt idx="3035">
                  <c:v>8.4277777777777683</c:v>
                </c:pt>
                <c:pt idx="3036">
                  <c:v>8.4305555555555554</c:v>
                </c:pt>
                <c:pt idx="3037">
                  <c:v>8.4333333333333336</c:v>
                </c:pt>
                <c:pt idx="3038">
                  <c:v>8.4361111111110354</c:v>
                </c:pt>
                <c:pt idx="3039">
                  <c:v>8.4388888888888882</c:v>
                </c:pt>
                <c:pt idx="3040">
                  <c:v>8.4416666666666664</c:v>
                </c:pt>
                <c:pt idx="3041">
                  <c:v>8.4444444444444446</c:v>
                </c:pt>
                <c:pt idx="3042">
                  <c:v>8.4472222222222229</c:v>
                </c:pt>
                <c:pt idx="3043">
                  <c:v>8.4500000000000028</c:v>
                </c:pt>
                <c:pt idx="3044">
                  <c:v>8.4527777777777775</c:v>
                </c:pt>
                <c:pt idx="3045">
                  <c:v>8.4555555555556658</c:v>
                </c:pt>
                <c:pt idx="3046">
                  <c:v>8.4583333333333357</c:v>
                </c:pt>
                <c:pt idx="3047">
                  <c:v>8.4611111111110979</c:v>
                </c:pt>
                <c:pt idx="3048">
                  <c:v>8.4638888888889863</c:v>
                </c:pt>
                <c:pt idx="3049">
                  <c:v>8.4666666666667592</c:v>
                </c:pt>
                <c:pt idx="3050">
                  <c:v>8.4694444444445267</c:v>
                </c:pt>
                <c:pt idx="3051">
                  <c:v>8.4722222222222268</c:v>
                </c:pt>
                <c:pt idx="3052">
                  <c:v>8.4750000000000068</c:v>
                </c:pt>
                <c:pt idx="3053">
                  <c:v>8.4777777777777779</c:v>
                </c:pt>
                <c:pt idx="3054">
                  <c:v>8.4805555555555561</c:v>
                </c:pt>
                <c:pt idx="3055">
                  <c:v>8.4833333333333325</c:v>
                </c:pt>
                <c:pt idx="3056">
                  <c:v>8.4861111111111089</c:v>
                </c:pt>
                <c:pt idx="3057">
                  <c:v>8.4888888888888907</c:v>
                </c:pt>
                <c:pt idx="3058">
                  <c:v>8.4916666666666725</c:v>
                </c:pt>
                <c:pt idx="3059">
                  <c:v>8.4944444444444525</c:v>
                </c:pt>
                <c:pt idx="3060">
                  <c:v>8.4972222222222218</c:v>
                </c:pt>
                <c:pt idx="3061">
                  <c:v>8.5</c:v>
                </c:pt>
                <c:pt idx="3062">
                  <c:v>8.5027777777777782</c:v>
                </c:pt>
                <c:pt idx="3063">
                  <c:v>8.5055555555555564</c:v>
                </c:pt>
                <c:pt idx="3064">
                  <c:v>8.5083333333333329</c:v>
                </c:pt>
                <c:pt idx="3065">
                  <c:v>8.5111111111110489</c:v>
                </c:pt>
                <c:pt idx="3066">
                  <c:v>8.5138888888888893</c:v>
                </c:pt>
                <c:pt idx="3067">
                  <c:v>8.5166666666666728</c:v>
                </c:pt>
                <c:pt idx="3068">
                  <c:v>8.5194444444444528</c:v>
                </c:pt>
                <c:pt idx="3069">
                  <c:v>8.5222222222222221</c:v>
                </c:pt>
                <c:pt idx="3070">
                  <c:v>8.5250000000000004</c:v>
                </c:pt>
                <c:pt idx="3071">
                  <c:v>8.5277777777777679</c:v>
                </c:pt>
                <c:pt idx="3072">
                  <c:v>8.530555555555555</c:v>
                </c:pt>
                <c:pt idx="3073">
                  <c:v>8.5333333333333332</c:v>
                </c:pt>
                <c:pt idx="3074">
                  <c:v>8.5361111111110919</c:v>
                </c:pt>
                <c:pt idx="3075">
                  <c:v>8.5388888888888879</c:v>
                </c:pt>
                <c:pt idx="3076">
                  <c:v>8.5416666666666661</c:v>
                </c:pt>
                <c:pt idx="3077">
                  <c:v>8.5444444444444443</c:v>
                </c:pt>
                <c:pt idx="3078">
                  <c:v>8.5472222222222189</c:v>
                </c:pt>
                <c:pt idx="3079">
                  <c:v>8.5500000000000007</c:v>
                </c:pt>
                <c:pt idx="3080">
                  <c:v>8.5527777777777771</c:v>
                </c:pt>
                <c:pt idx="3081">
                  <c:v>8.5555555555555767</c:v>
                </c:pt>
                <c:pt idx="3082">
                  <c:v>8.5583333333333336</c:v>
                </c:pt>
                <c:pt idx="3083">
                  <c:v>8.5611111111110354</c:v>
                </c:pt>
                <c:pt idx="3084">
                  <c:v>8.563888888888977</c:v>
                </c:pt>
                <c:pt idx="3085">
                  <c:v>8.5666666666667268</c:v>
                </c:pt>
                <c:pt idx="3086">
                  <c:v>8.5694444444444748</c:v>
                </c:pt>
                <c:pt idx="3087">
                  <c:v>8.5722222222222246</c:v>
                </c:pt>
                <c:pt idx="3088">
                  <c:v>8.5750000000000028</c:v>
                </c:pt>
                <c:pt idx="3089">
                  <c:v>8.5777777777777739</c:v>
                </c:pt>
                <c:pt idx="3090">
                  <c:v>8.5805555555555557</c:v>
                </c:pt>
                <c:pt idx="3091">
                  <c:v>8.5833333333333357</c:v>
                </c:pt>
                <c:pt idx="3092">
                  <c:v>8.5861111111110979</c:v>
                </c:pt>
                <c:pt idx="3093">
                  <c:v>8.5888888888888886</c:v>
                </c:pt>
                <c:pt idx="3094">
                  <c:v>8.5916666666666668</c:v>
                </c:pt>
                <c:pt idx="3095">
                  <c:v>8.5944444444444468</c:v>
                </c:pt>
                <c:pt idx="3096">
                  <c:v>8.5972222222222214</c:v>
                </c:pt>
                <c:pt idx="3097">
                  <c:v>8.6</c:v>
                </c:pt>
                <c:pt idx="3098">
                  <c:v>8.6027777777777779</c:v>
                </c:pt>
                <c:pt idx="3099">
                  <c:v>8.6055555555555561</c:v>
                </c:pt>
                <c:pt idx="3100">
                  <c:v>8.6083333333333183</c:v>
                </c:pt>
                <c:pt idx="3101">
                  <c:v>8.6111111111109953</c:v>
                </c:pt>
                <c:pt idx="3102">
                  <c:v>8.6138888888888907</c:v>
                </c:pt>
                <c:pt idx="3103">
                  <c:v>8.6166666666666725</c:v>
                </c:pt>
                <c:pt idx="3104">
                  <c:v>8.6194444444444525</c:v>
                </c:pt>
                <c:pt idx="3105">
                  <c:v>8.6222222222222218</c:v>
                </c:pt>
                <c:pt idx="3106">
                  <c:v>8.625</c:v>
                </c:pt>
                <c:pt idx="3107">
                  <c:v>8.627777777777748</c:v>
                </c:pt>
                <c:pt idx="3108">
                  <c:v>8.6305555555555529</c:v>
                </c:pt>
                <c:pt idx="3109">
                  <c:v>8.6333333333333329</c:v>
                </c:pt>
                <c:pt idx="3110">
                  <c:v>8.6361111111110489</c:v>
                </c:pt>
                <c:pt idx="3111">
                  <c:v>8.638888888888868</c:v>
                </c:pt>
                <c:pt idx="3112">
                  <c:v>8.6416666666666675</c:v>
                </c:pt>
                <c:pt idx="3113">
                  <c:v>8.6444444444444457</c:v>
                </c:pt>
                <c:pt idx="3114">
                  <c:v>8.6472222222222186</c:v>
                </c:pt>
                <c:pt idx="3115">
                  <c:v>8.65</c:v>
                </c:pt>
                <c:pt idx="3116">
                  <c:v>8.6527777777777786</c:v>
                </c:pt>
                <c:pt idx="3117">
                  <c:v>8.6555555555555568</c:v>
                </c:pt>
                <c:pt idx="3118">
                  <c:v>8.6583333333333332</c:v>
                </c:pt>
                <c:pt idx="3119">
                  <c:v>8.6611111111110919</c:v>
                </c:pt>
                <c:pt idx="3120">
                  <c:v>8.6638888888888896</c:v>
                </c:pt>
                <c:pt idx="3121">
                  <c:v>8.6666666666666767</c:v>
                </c:pt>
                <c:pt idx="3122">
                  <c:v>8.6694444444444567</c:v>
                </c:pt>
                <c:pt idx="3123">
                  <c:v>8.6722222222222225</c:v>
                </c:pt>
                <c:pt idx="3124">
                  <c:v>8.6750000000000007</c:v>
                </c:pt>
                <c:pt idx="3125">
                  <c:v>8.6777777777777683</c:v>
                </c:pt>
                <c:pt idx="3126">
                  <c:v>8.6805555555555554</c:v>
                </c:pt>
                <c:pt idx="3127">
                  <c:v>8.6833333333333336</c:v>
                </c:pt>
                <c:pt idx="3128">
                  <c:v>8.6861111111110354</c:v>
                </c:pt>
                <c:pt idx="3129">
                  <c:v>8.6888888888888882</c:v>
                </c:pt>
                <c:pt idx="3130">
                  <c:v>8.6916666666666664</c:v>
                </c:pt>
                <c:pt idx="3131">
                  <c:v>8.6944444444444446</c:v>
                </c:pt>
                <c:pt idx="3132">
                  <c:v>8.6972222222222229</c:v>
                </c:pt>
                <c:pt idx="3133">
                  <c:v>8.7000000000000011</c:v>
                </c:pt>
                <c:pt idx="3134">
                  <c:v>8.7027777777777739</c:v>
                </c:pt>
                <c:pt idx="3135">
                  <c:v>8.7055555555555557</c:v>
                </c:pt>
                <c:pt idx="3136">
                  <c:v>8.7083333333333339</c:v>
                </c:pt>
                <c:pt idx="3137">
                  <c:v>8.711111111110986</c:v>
                </c:pt>
                <c:pt idx="3138">
                  <c:v>8.7138888888888886</c:v>
                </c:pt>
                <c:pt idx="3139">
                  <c:v>8.7166666666666668</c:v>
                </c:pt>
                <c:pt idx="3140">
                  <c:v>8.7194444444444468</c:v>
                </c:pt>
                <c:pt idx="3141">
                  <c:v>8.7222222222222214</c:v>
                </c:pt>
                <c:pt idx="3142">
                  <c:v>8.7249999999999996</c:v>
                </c:pt>
                <c:pt idx="3143">
                  <c:v>8.7277777777777619</c:v>
                </c:pt>
                <c:pt idx="3144">
                  <c:v>8.730555555555549</c:v>
                </c:pt>
                <c:pt idx="3145">
                  <c:v>8.7333333333333183</c:v>
                </c:pt>
                <c:pt idx="3146">
                  <c:v>8.7361111111109953</c:v>
                </c:pt>
                <c:pt idx="3147">
                  <c:v>8.7388888888888889</c:v>
                </c:pt>
                <c:pt idx="3148">
                  <c:v>8.7416666666666671</c:v>
                </c:pt>
                <c:pt idx="3149">
                  <c:v>8.7444444444444436</c:v>
                </c:pt>
                <c:pt idx="3150">
                  <c:v>8.7472222222222182</c:v>
                </c:pt>
                <c:pt idx="3151">
                  <c:v>8.75</c:v>
                </c:pt>
                <c:pt idx="3152">
                  <c:v>8.7527777777777782</c:v>
                </c:pt>
                <c:pt idx="3153">
                  <c:v>8.7555555555555564</c:v>
                </c:pt>
                <c:pt idx="3154">
                  <c:v>8.7583333333333329</c:v>
                </c:pt>
                <c:pt idx="3155">
                  <c:v>8.7611111111110489</c:v>
                </c:pt>
                <c:pt idx="3156">
                  <c:v>8.7638888888888893</c:v>
                </c:pt>
                <c:pt idx="3157">
                  <c:v>8.7666666666666728</c:v>
                </c:pt>
                <c:pt idx="3158">
                  <c:v>8.7694444444444528</c:v>
                </c:pt>
                <c:pt idx="3159">
                  <c:v>8.7722222222222221</c:v>
                </c:pt>
                <c:pt idx="3160">
                  <c:v>8.7750000000000004</c:v>
                </c:pt>
                <c:pt idx="3161">
                  <c:v>8.7777777777777679</c:v>
                </c:pt>
                <c:pt idx="3162">
                  <c:v>8.780555555555555</c:v>
                </c:pt>
                <c:pt idx="3163">
                  <c:v>8.7833333333333332</c:v>
                </c:pt>
                <c:pt idx="3164">
                  <c:v>8.7861111111110919</c:v>
                </c:pt>
                <c:pt idx="3165">
                  <c:v>8.7888888888888879</c:v>
                </c:pt>
                <c:pt idx="3166">
                  <c:v>8.7916666666666661</c:v>
                </c:pt>
                <c:pt idx="3167">
                  <c:v>8.7944444444444443</c:v>
                </c:pt>
                <c:pt idx="3168">
                  <c:v>8.7972222222222189</c:v>
                </c:pt>
                <c:pt idx="3169">
                  <c:v>8.8000000000000007</c:v>
                </c:pt>
                <c:pt idx="3170">
                  <c:v>8.8027777777777771</c:v>
                </c:pt>
                <c:pt idx="3171">
                  <c:v>8.8055555555555767</c:v>
                </c:pt>
                <c:pt idx="3172">
                  <c:v>8.8083333333333336</c:v>
                </c:pt>
                <c:pt idx="3173">
                  <c:v>8.8111111111110354</c:v>
                </c:pt>
                <c:pt idx="3174">
                  <c:v>8.813888888888977</c:v>
                </c:pt>
                <c:pt idx="3175">
                  <c:v>8.8166666666667268</c:v>
                </c:pt>
                <c:pt idx="3176">
                  <c:v>8.8194444444444748</c:v>
                </c:pt>
                <c:pt idx="3177">
                  <c:v>8.8222222222222246</c:v>
                </c:pt>
                <c:pt idx="3178">
                  <c:v>8.8250000000000028</c:v>
                </c:pt>
                <c:pt idx="3179">
                  <c:v>8.8277777777777739</c:v>
                </c:pt>
                <c:pt idx="3180">
                  <c:v>8.8305555555555557</c:v>
                </c:pt>
                <c:pt idx="3181">
                  <c:v>8.8333333333333357</c:v>
                </c:pt>
                <c:pt idx="3182">
                  <c:v>8.8361111111110979</c:v>
                </c:pt>
                <c:pt idx="3183">
                  <c:v>8.8388888888888886</c:v>
                </c:pt>
                <c:pt idx="3184">
                  <c:v>8.8416666666666668</c:v>
                </c:pt>
                <c:pt idx="3185">
                  <c:v>8.8444444444444468</c:v>
                </c:pt>
                <c:pt idx="3186">
                  <c:v>8.8472222222222214</c:v>
                </c:pt>
                <c:pt idx="3187">
                  <c:v>8.8500000000000068</c:v>
                </c:pt>
                <c:pt idx="3188">
                  <c:v>8.8527777777777796</c:v>
                </c:pt>
                <c:pt idx="3189">
                  <c:v>8.8555555555556804</c:v>
                </c:pt>
                <c:pt idx="3190">
                  <c:v>8.8583333333333325</c:v>
                </c:pt>
                <c:pt idx="3191">
                  <c:v>8.8611111111111089</c:v>
                </c:pt>
                <c:pt idx="3192">
                  <c:v>8.8638888888890026</c:v>
                </c:pt>
                <c:pt idx="3193">
                  <c:v>8.8666666666667666</c:v>
                </c:pt>
                <c:pt idx="3194">
                  <c:v>8.8694444444445324</c:v>
                </c:pt>
                <c:pt idx="3195">
                  <c:v>8.8722222222223035</c:v>
                </c:pt>
                <c:pt idx="3196">
                  <c:v>8.8750000000000266</c:v>
                </c:pt>
                <c:pt idx="3197">
                  <c:v>8.8777777777777782</c:v>
                </c:pt>
                <c:pt idx="3198">
                  <c:v>8.8805555555555564</c:v>
                </c:pt>
                <c:pt idx="3199">
                  <c:v>8.8833333333333346</c:v>
                </c:pt>
                <c:pt idx="3200">
                  <c:v>8.8861111111111111</c:v>
                </c:pt>
                <c:pt idx="3201">
                  <c:v>8.8888888888888893</c:v>
                </c:pt>
                <c:pt idx="3202">
                  <c:v>8.8916666666666728</c:v>
                </c:pt>
                <c:pt idx="3203">
                  <c:v>8.8944444444444528</c:v>
                </c:pt>
                <c:pt idx="3204">
                  <c:v>8.8972222222222221</c:v>
                </c:pt>
                <c:pt idx="3205">
                  <c:v>8.9</c:v>
                </c:pt>
                <c:pt idx="3206">
                  <c:v>8.9027777777777786</c:v>
                </c:pt>
                <c:pt idx="3207">
                  <c:v>8.9055555555555568</c:v>
                </c:pt>
                <c:pt idx="3208">
                  <c:v>8.9083333333333332</c:v>
                </c:pt>
                <c:pt idx="3209">
                  <c:v>8.9111111111110919</c:v>
                </c:pt>
                <c:pt idx="3210">
                  <c:v>8.9138888888888896</c:v>
                </c:pt>
                <c:pt idx="3211">
                  <c:v>8.9166666666666767</c:v>
                </c:pt>
                <c:pt idx="3212">
                  <c:v>8.9194444444444567</c:v>
                </c:pt>
                <c:pt idx="3213">
                  <c:v>8.9222222222222225</c:v>
                </c:pt>
                <c:pt idx="3214">
                  <c:v>8.9250000000000007</c:v>
                </c:pt>
                <c:pt idx="3215">
                  <c:v>8.9277777777777683</c:v>
                </c:pt>
                <c:pt idx="3216">
                  <c:v>8.9305555555555554</c:v>
                </c:pt>
                <c:pt idx="3217">
                  <c:v>8.9333333333333336</c:v>
                </c:pt>
                <c:pt idx="3218">
                  <c:v>8.9361111111110354</c:v>
                </c:pt>
                <c:pt idx="3219">
                  <c:v>8.9388888888888882</c:v>
                </c:pt>
                <c:pt idx="3220">
                  <c:v>8.9416666666666664</c:v>
                </c:pt>
                <c:pt idx="3221">
                  <c:v>8.9444444444444446</c:v>
                </c:pt>
                <c:pt idx="3222">
                  <c:v>8.9472222222222229</c:v>
                </c:pt>
                <c:pt idx="3223">
                  <c:v>8.9500000000000028</c:v>
                </c:pt>
                <c:pt idx="3224">
                  <c:v>8.9527777777777775</c:v>
                </c:pt>
                <c:pt idx="3225">
                  <c:v>8.9555555555556658</c:v>
                </c:pt>
                <c:pt idx="3226">
                  <c:v>8.9583333333333357</c:v>
                </c:pt>
                <c:pt idx="3227">
                  <c:v>8.9611111111110979</c:v>
                </c:pt>
                <c:pt idx="3228">
                  <c:v>8.9638888888889863</c:v>
                </c:pt>
                <c:pt idx="3229">
                  <c:v>8.9666666666667592</c:v>
                </c:pt>
                <c:pt idx="3230">
                  <c:v>8.9694444444445267</c:v>
                </c:pt>
                <c:pt idx="3231">
                  <c:v>8.9722222222222268</c:v>
                </c:pt>
                <c:pt idx="3232">
                  <c:v>8.9750000000000068</c:v>
                </c:pt>
                <c:pt idx="3233">
                  <c:v>8.9777777777777779</c:v>
                </c:pt>
                <c:pt idx="3234">
                  <c:v>8.9805555555555561</c:v>
                </c:pt>
                <c:pt idx="3235">
                  <c:v>8.9833333333333325</c:v>
                </c:pt>
                <c:pt idx="3236">
                  <c:v>8.9861111111111089</c:v>
                </c:pt>
                <c:pt idx="3237">
                  <c:v>8.9888888888888907</c:v>
                </c:pt>
                <c:pt idx="3238">
                  <c:v>8.9916666666666725</c:v>
                </c:pt>
                <c:pt idx="3239">
                  <c:v>8.9944444444444525</c:v>
                </c:pt>
                <c:pt idx="3240">
                  <c:v>8.9972222222222218</c:v>
                </c:pt>
                <c:pt idx="3241">
                  <c:v>9</c:v>
                </c:pt>
                <c:pt idx="3242">
                  <c:v>9.0027777777777782</c:v>
                </c:pt>
                <c:pt idx="3243">
                  <c:v>9.0055555555555564</c:v>
                </c:pt>
                <c:pt idx="3244">
                  <c:v>9.0083333333333329</c:v>
                </c:pt>
                <c:pt idx="3245">
                  <c:v>9.0111111111110489</c:v>
                </c:pt>
                <c:pt idx="3246">
                  <c:v>9.0138888888888893</c:v>
                </c:pt>
                <c:pt idx="3247">
                  <c:v>9.0166666666666728</c:v>
                </c:pt>
                <c:pt idx="3248">
                  <c:v>9.0194444444444528</c:v>
                </c:pt>
                <c:pt idx="3249">
                  <c:v>9.0222222222222221</c:v>
                </c:pt>
                <c:pt idx="3250">
                  <c:v>9.0250000000000004</c:v>
                </c:pt>
                <c:pt idx="3251">
                  <c:v>9.0277777777777679</c:v>
                </c:pt>
                <c:pt idx="3252">
                  <c:v>9.030555555555555</c:v>
                </c:pt>
                <c:pt idx="3253">
                  <c:v>9.0333333333333332</c:v>
                </c:pt>
                <c:pt idx="3254">
                  <c:v>9.0361111111110919</c:v>
                </c:pt>
                <c:pt idx="3255">
                  <c:v>9.0388888888888879</c:v>
                </c:pt>
                <c:pt idx="3256">
                  <c:v>9.0416666666666661</c:v>
                </c:pt>
                <c:pt idx="3257">
                  <c:v>9.0444444444444443</c:v>
                </c:pt>
                <c:pt idx="3258">
                  <c:v>9.0472222222222189</c:v>
                </c:pt>
                <c:pt idx="3259">
                  <c:v>9.0500000000000007</c:v>
                </c:pt>
                <c:pt idx="3260">
                  <c:v>9.0527777777777771</c:v>
                </c:pt>
                <c:pt idx="3261">
                  <c:v>9.0555555555555767</c:v>
                </c:pt>
                <c:pt idx="3262">
                  <c:v>9.0583333333333336</c:v>
                </c:pt>
                <c:pt idx="3263">
                  <c:v>9.0611111111110354</c:v>
                </c:pt>
                <c:pt idx="3264">
                  <c:v>9.063888888888977</c:v>
                </c:pt>
                <c:pt idx="3265">
                  <c:v>9.0666666666667268</c:v>
                </c:pt>
                <c:pt idx="3266">
                  <c:v>9.0694444444444748</c:v>
                </c:pt>
                <c:pt idx="3267">
                  <c:v>9.0722222222222246</c:v>
                </c:pt>
                <c:pt idx="3268">
                  <c:v>9.0750000000000028</c:v>
                </c:pt>
                <c:pt idx="3269">
                  <c:v>9.0777777777777739</c:v>
                </c:pt>
                <c:pt idx="3270">
                  <c:v>9.0805555555555557</c:v>
                </c:pt>
                <c:pt idx="3271">
                  <c:v>9.0833333333333357</c:v>
                </c:pt>
                <c:pt idx="3272">
                  <c:v>9.0861111111110979</c:v>
                </c:pt>
                <c:pt idx="3273">
                  <c:v>9.0888888888888886</c:v>
                </c:pt>
                <c:pt idx="3274">
                  <c:v>9.0916666666666668</c:v>
                </c:pt>
                <c:pt idx="3275">
                  <c:v>9.0944444444444468</c:v>
                </c:pt>
                <c:pt idx="3276">
                  <c:v>9.0972222222222214</c:v>
                </c:pt>
                <c:pt idx="3277">
                  <c:v>9.1</c:v>
                </c:pt>
                <c:pt idx="3278">
                  <c:v>9.1027777777777779</c:v>
                </c:pt>
                <c:pt idx="3279">
                  <c:v>9.1055555555555561</c:v>
                </c:pt>
                <c:pt idx="3280">
                  <c:v>9.1083333333333183</c:v>
                </c:pt>
                <c:pt idx="3281">
                  <c:v>9.1111111111109953</c:v>
                </c:pt>
                <c:pt idx="3282">
                  <c:v>9.1138888888888907</c:v>
                </c:pt>
                <c:pt idx="3283">
                  <c:v>9.1166666666666725</c:v>
                </c:pt>
                <c:pt idx="3284">
                  <c:v>9.1194444444444525</c:v>
                </c:pt>
                <c:pt idx="3285">
                  <c:v>9.1222222222222218</c:v>
                </c:pt>
                <c:pt idx="3286">
                  <c:v>9.125</c:v>
                </c:pt>
                <c:pt idx="3287">
                  <c:v>9.127777777777748</c:v>
                </c:pt>
                <c:pt idx="3288">
                  <c:v>9.1305555555555529</c:v>
                </c:pt>
                <c:pt idx="3289">
                  <c:v>9.1333333333333329</c:v>
                </c:pt>
                <c:pt idx="3290">
                  <c:v>9.1361111111110489</c:v>
                </c:pt>
                <c:pt idx="3291">
                  <c:v>9.138888888888868</c:v>
                </c:pt>
                <c:pt idx="3292">
                  <c:v>9.1416666666666675</c:v>
                </c:pt>
                <c:pt idx="3293">
                  <c:v>9.1444444444444457</c:v>
                </c:pt>
                <c:pt idx="3294">
                  <c:v>9.1472222222222186</c:v>
                </c:pt>
                <c:pt idx="3295">
                  <c:v>9.15</c:v>
                </c:pt>
                <c:pt idx="3296">
                  <c:v>9.1527777777777786</c:v>
                </c:pt>
                <c:pt idx="3297">
                  <c:v>9.1555555555555568</c:v>
                </c:pt>
                <c:pt idx="3298">
                  <c:v>9.1583333333333332</c:v>
                </c:pt>
                <c:pt idx="3299">
                  <c:v>9.1611111111110919</c:v>
                </c:pt>
                <c:pt idx="3300">
                  <c:v>9.1638888888888896</c:v>
                </c:pt>
                <c:pt idx="3301">
                  <c:v>9.1666666666666767</c:v>
                </c:pt>
                <c:pt idx="3302">
                  <c:v>9.1694444444444567</c:v>
                </c:pt>
                <c:pt idx="3303">
                  <c:v>9.1722222222222225</c:v>
                </c:pt>
                <c:pt idx="3304">
                  <c:v>9.1750000000000007</c:v>
                </c:pt>
                <c:pt idx="3305">
                  <c:v>9.1777777777777683</c:v>
                </c:pt>
                <c:pt idx="3306">
                  <c:v>9.1805555555555554</c:v>
                </c:pt>
                <c:pt idx="3307">
                  <c:v>9.1833333333333336</c:v>
                </c:pt>
                <c:pt idx="3308">
                  <c:v>9.1861111111110354</c:v>
                </c:pt>
                <c:pt idx="3309">
                  <c:v>9.1888888888888882</c:v>
                </c:pt>
                <c:pt idx="3310">
                  <c:v>9.1916666666666664</c:v>
                </c:pt>
                <c:pt idx="3311">
                  <c:v>9.1944444444444446</c:v>
                </c:pt>
                <c:pt idx="3312">
                  <c:v>9.1972222222222229</c:v>
                </c:pt>
                <c:pt idx="3313">
                  <c:v>9.2000000000000011</c:v>
                </c:pt>
                <c:pt idx="3314">
                  <c:v>9.2027777777777739</c:v>
                </c:pt>
                <c:pt idx="3315">
                  <c:v>9.2055555555555557</c:v>
                </c:pt>
                <c:pt idx="3316">
                  <c:v>9.2083333333333339</c:v>
                </c:pt>
                <c:pt idx="3317">
                  <c:v>9.211111111110986</c:v>
                </c:pt>
                <c:pt idx="3318">
                  <c:v>9.2138888888888886</c:v>
                </c:pt>
                <c:pt idx="3319">
                  <c:v>9.2166666666666668</c:v>
                </c:pt>
                <c:pt idx="3320">
                  <c:v>9.2194444444444468</c:v>
                </c:pt>
                <c:pt idx="3321">
                  <c:v>9.2222222222222214</c:v>
                </c:pt>
                <c:pt idx="3322">
                  <c:v>9.2249999999999996</c:v>
                </c:pt>
                <c:pt idx="3323">
                  <c:v>9.2277777777777619</c:v>
                </c:pt>
                <c:pt idx="3324">
                  <c:v>9.230555555555549</c:v>
                </c:pt>
                <c:pt idx="3325">
                  <c:v>9.2333333333333183</c:v>
                </c:pt>
                <c:pt idx="3326">
                  <c:v>9.2361111111109953</c:v>
                </c:pt>
                <c:pt idx="3327">
                  <c:v>9.2388888888888889</c:v>
                </c:pt>
                <c:pt idx="3328">
                  <c:v>9.2416666666666671</c:v>
                </c:pt>
                <c:pt idx="3329">
                  <c:v>9.2444444444444436</c:v>
                </c:pt>
                <c:pt idx="3330">
                  <c:v>9.2472222222222182</c:v>
                </c:pt>
                <c:pt idx="3331">
                  <c:v>9.25</c:v>
                </c:pt>
                <c:pt idx="3332">
                  <c:v>9.2527777777777782</c:v>
                </c:pt>
                <c:pt idx="3333">
                  <c:v>9.2555555555555564</c:v>
                </c:pt>
                <c:pt idx="3334">
                  <c:v>9.2583333333333329</c:v>
                </c:pt>
                <c:pt idx="3335">
                  <c:v>9.2611111111110489</c:v>
                </c:pt>
                <c:pt idx="3336">
                  <c:v>9.2638888888888893</c:v>
                </c:pt>
                <c:pt idx="3337">
                  <c:v>9.2666666666666728</c:v>
                </c:pt>
                <c:pt idx="3338">
                  <c:v>9.2694444444444528</c:v>
                </c:pt>
                <c:pt idx="3339">
                  <c:v>9.2722222222222221</c:v>
                </c:pt>
                <c:pt idx="3340">
                  <c:v>9.2750000000000004</c:v>
                </c:pt>
                <c:pt idx="3341">
                  <c:v>9.2777777777777679</c:v>
                </c:pt>
                <c:pt idx="3342">
                  <c:v>9.280555555555555</c:v>
                </c:pt>
                <c:pt idx="3343">
                  <c:v>9.2833333333333332</c:v>
                </c:pt>
                <c:pt idx="3344">
                  <c:v>9.2861111111110919</c:v>
                </c:pt>
                <c:pt idx="3345">
                  <c:v>9.2888888888888879</c:v>
                </c:pt>
                <c:pt idx="3346">
                  <c:v>9.2916666666666661</c:v>
                </c:pt>
                <c:pt idx="3347">
                  <c:v>9.2944444444444443</c:v>
                </c:pt>
                <c:pt idx="3348">
                  <c:v>9.2972222222222189</c:v>
                </c:pt>
                <c:pt idx="3349">
                  <c:v>9.3000000000000007</c:v>
                </c:pt>
                <c:pt idx="3350">
                  <c:v>9.3027777777777771</c:v>
                </c:pt>
                <c:pt idx="3351">
                  <c:v>9.3055555555555767</c:v>
                </c:pt>
                <c:pt idx="3352">
                  <c:v>9.3083333333333336</c:v>
                </c:pt>
                <c:pt idx="3353">
                  <c:v>9.3111111111110354</c:v>
                </c:pt>
                <c:pt idx="3354">
                  <c:v>9.313888888888977</c:v>
                </c:pt>
                <c:pt idx="3355">
                  <c:v>9.3166666666667268</c:v>
                </c:pt>
                <c:pt idx="3356">
                  <c:v>9.3194444444444748</c:v>
                </c:pt>
                <c:pt idx="3357">
                  <c:v>9.3222222222222246</c:v>
                </c:pt>
                <c:pt idx="3358">
                  <c:v>9.3250000000000028</c:v>
                </c:pt>
                <c:pt idx="3359">
                  <c:v>9.3277777777777739</c:v>
                </c:pt>
                <c:pt idx="3360">
                  <c:v>9.3305555555555557</c:v>
                </c:pt>
                <c:pt idx="3361">
                  <c:v>9.3333333333333357</c:v>
                </c:pt>
                <c:pt idx="3362">
                  <c:v>9.3361111111110979</c:v>
                </c:pt>
                <c:pt idx="3363">
                  <c:v>9.3388888888888886</c:v>
                </c:pt>
                <c:pt idx="3364">
                  <c:v>9.3416666666666668</c:v>
                </c:pt>
                <c:pt idx="3365">
                  <c:v>9.3444444444444468</c:v>
                </c:pt>
                <c:pt idx="3366">
                  <c:v>9.3472222222222214</c:v>
                </c:pt>
                <c:pt idx="3367">
                  <c:v>9.3500000000000068</c:v>
                </c:pt>
                <c:pt idx="3368">
                  <c:v>9.3527777777777796</c:v>
                </c:pt>
                <c:pt idx="3369">
                  <c:v>9.3555555555556804</c:v>
                </c:pt>
                <c:pt idx="3370">
                  <c:v>9.3583333333333325</c:v>
                </c:pt>
                <c:pt idx="3371">
                  <c:v>9.3611111111111089</c:v>
                </c:pt>
                <c:pt idx="3372">
                  <c:v>9.3638888888890026</c:v>
                </c:pt>
                <c:pt idx="3373">
                  <c:v>9.3666666666667666</c:v>
                </c:pt>
                <c:pt idx="3374">
                  <c:v>9.3694444444445324</c:v>
                </c:pt>
                <c:pt idx="3375">
                  <c:v>9.3722222222223035</c:v>
                </c:pt>
                <c:pt idx="3376">
                  <c:v>9.3750000000000266</c:v>
                </c:pt>
                <c:pt idx="3377">
                  <c:v>9.3777777777777782</c:v>
                </c:pt>
                <c:pt idx="3378">
                  <c:v>9.3805555555555564</c:v>
                </c:pt>
                <c:pt idx="3379">
                  <c:v>9.3833333333333346</c:v>
                </c:pt>
                <c:pt idx="3380">
                  <c:v>9.3861111111111111</c:v>
                </c:pt>
                <c:pt idx="3381">
                  <c:v>9.3888888888888893</c:v>
                </c:pt>
                <c:pt idx="3382">
                  <c:v>9.3916666666666728</c:v>
                </c:pt>
                <c:pt idx="3383">
                  <c:v>9.3944444444444528</c:v>
                </c:pt>
                <c:pt idx="3384">
                  <c:v>9.3972222222222221</c:v>
                </c:pt>
                <c:pt idx="3385">
                  <c:v>9.4</c:v>
                </c:pt>
                <c:pt idx="3386">
                  <c:v>9.4027777777777786</c:v>
                </c:pt>
                <c:pt idx="3387">
                  <c:v>9.4055555555555568</c:v>
                </c:pt>
                <c:pt idx="3388">
                  <c:v>9.4083333333333332</c:v>
                </c:pt>
                <c:pt idx="3389">
                  <c:v>9.4111111111110919</c:v>
                </c:pt>
                <c:pt idx="3390">
                  <c:v>9.4138888888888896</c:v>
                </c:pt>
                <c:pt idx="3391">
                  <c:v>9.4166666666666767</c:v>
                </c:pt>
                <c:pt idx="3392">
                  <c:v>9.4194444444444567</c:v>
                </c:pt>
                <c:pt idx="3393">
                  <c:v>9.4222222222222225</c:v>
                </c:pt>
                <c:pt idx="3394">
                  <c:v>9.4250000000000007</c:v>
                </c:pt>
                <c:pt idx="3395">
                  <c:v>9.4277777777777683</c:v>
                </c:pt>
                <c:pt idx="3396">
                  <c:v>9.4305555555555554</c:v>
                </c:pt>
                <c:pt idx="3397">
                  <c:v>9.4333333333333336</c:v>
                </c:pt>
                <c:pt idx="3398">
                  <c:v>9.4361111111110354</c:v>
                </c:pt>
                <c:pt idx="3399">
                  <c:v>9.4388888888888882</c:v>
                </c:pt>
                <c:pt idx="3400">
                  <c:v>9.4416666666666664</c:v>
                </c:pt>
                <c:pt idx="3401">
                  <c:v>9.4444444444444446</c:v>
                </c:pt>
                <c:pt idx="3402">
                  <c:v>9.4472222222222229</c:v>
                </c:pt>
                <c:pt idx="3403">
                  <c:v>9.4500000000000028</c:v>
                </c:pt>
                <c:pt idx="3404">
                  <c:v>9.4527777777777775</c:v>
                </c:pt>
                <c:pt idx="3405">
                  <c:v>9.4555555555556658</c:v>
                </c:pt>
                <c:pt idx="3406">
                  <c:v>9.4583333333333357</c:v>
                </c:pt>
                <c:pt idx="3407">
                  <c:v>9.4611111111110979</c:v>
                </c:pt>
                <c:pt idx="3408">
                  <c:v>9.4638888888889863</c:v>
                </c:pt>
                <c:pt idx="3409">
                  <c:v>9.4666666666667592</c:v>
                </c:pt>
                <c:pt idx="3410">
                  <c:v>9.4694444444445267</c:v>
                </c:pt>
                <c:pt idx="3411">
                  <c:v>9.4722222222222268</c:v>
                </c:pt>
                <c:pt idx="3412">
                  <c:v>9.4750000000000068</c:v>
                </c:pt>
                <c:pt idx="3413">
                  <c:v>9.4777777777777779</c:v>
                </c:pt>
                <c:pt idx="3414">
                  <c:v>9.4805555555555561</c:v>
                </c:pt>
                <c:pt idx="3415">
                  <c:v>9.4833333333333325</c:v>
                </c:pt>
                <c:pt idx="3416">
                  <c:v>9.4861111111111089</c:v>
                </c:pt>
                <c:pt idx="3417">
                  <c:v>9.4888888888888907</c:v>
                </c:pt>
                <c:pt idx="3418">
                  <c:v>9.4916666666666725</c:v>
                </c:pt>
                <c:pt idx="3419">
                  <c:v>9.4944444444444525</c:v>
                </c:pt>
                <c:pt idx="3420">
                  <c:v>9.4972222222222218</c:v>
                </c:pt>
                <c:pt idx="3421">
                  <c:v>9.5</c:v>
                </c:pt>
                <c:pt idx="3422">
                  <c:v>9.5027777777777782</c:v>
                </c:pt>
                <c:pt idx="3423">
                  <c:v>9.5055555555555564</c:v>
                </c:pt>
                <c:pt idx="3424">
                  <c:v>9.5083333333333329</c:v>
                </c:pt>
                <c:pt idx="3425">
                  <c:v>9.5111111111110489</c:v>
                </c:pt>
                <c:pt idx="3426">
                  <c:v>9.5138888888888893</c:v>
                </c:pt>
                <c:pt idx="3427">
                  <c:v>9.5166666666666728</c:v>
                </c:pt>
                <c:pt idx="3428">
                  <c:v>9.5194444444444528</c:v>
                </c:pt>
                <c:pt idx="3429">
                  <c:v>9.5222222222222221</c:v>
                </c:pt>
                <c:pt idx="3430">
                  <c:v>9.5250000000000004</c:v>
                </c:pt>
                <c:pt idx="3431">
                  <c:v>9.5277777777777679</c:v>
                </c:pt>
                <c:pt idx="3432">
                  <c:v>9.530555555555555</c:v>
                </c:pt>
                <c:pt idx="3433">
                  <c:v>9.5333333333333332</c:v>
                </c:pt>
                <c:pt idx="3434">
                  <c:v>9.5361111111110919</c:v>
                </c:pt>
                <c:pt idx="3435">
                  <c:v>9.5388888888888879</c:v>
                </c:pt>
                <c:pt idx="3436">
                  <c:v>9.5416666666666661</c:v>
                </c:pt>
                <c:pt idx="3437">
                  <c:v>9.5444444444444443</c:v>
                </c:pt>
                <c:pt idx="3438">
                  <c:v>9.5472222222222189</c:v>
                </c:pt>
                <c:pt idx="3439">
                  <c:v>9.5500000000000007</c:v>
                </c:pt>
                <c:pt idx="3440">
                  <c:v>9.5527777777777771</c:v>
                </c:pt>
                <c:pt idx="3441">
                  <c:v>9.5555555555555767</c:v>
                </c:pt>
                <c:pt idx="3442">
                  <c:v>9.5583333333333336</c:v>
                </c:pt>
                <c:pt idx="3443">
                  <c:v>9.5611111111110354</c:v>
                </c:pt>
                <c:pt idx="3444">
                  <c:v>9.563888888888977</c:v>
                </c:pt>
                <c:pt idx="3445">
                  <c:v>9.5666666666667268</c:v>
                </c:pt>
                <c:pt idx="3446">
                  <c:v>9.5694444444444748</c:v>
                </c:pt>
                <c:pt idx="3447">
                  <c:v>9.5722222222222246</c:v>
                </c:pt>
                <c:pt idx="3448">
                  <c:v>9.5750000000000028</c:v>
                </c:pt>
                <c:pt idx="3449">
                  <c:v>9.5777777777777739</c:v>
                </c:pt>
                <c:pt idx="3450">
                  <c:v>9.5805555555555557</c:v>
                </c:pt>
                <c:pt idx="3451">
                  <c:v>9.5833333333333357</c:v>
                </c:pt>
                <c:pt idx="3452">
                  <c:v>9.5861111111110979</c:v>
                </c:pt>
                <c:pt idx="3453">
                  <c:v>9.5888888888888886</c:v>
                </c:pt>
                <c:pt idx="3454">
                  <c:v>9.5916666666666668</c:v>
                </c:pt>
                <c:pt idx="3455">
                  <c:v>9.5944444444444468</c:v>
                </c:pt>
                <c:pt idx="3456">
                  <c:v>9.5972222222222214</c:v>
                </c:pt>
                <c:pt idx="3457">
                  <c:v>9.6</c:v>
                </c:pt>
                <c:pt idx="3458">
                  <c:v>9.6027777777777779</c:v>
                </c:pt>
                <c:pt idx="3459">
                  <c:v>9.6055555555555561</c:v>
                </c:pt>
                <c:pt idx="3460">
                  <c:v>9.6083333333333183</c:v>
                </c:pt>
                <c:pt idx="3461">
                  <c:v>9.6111111111109953</c:v>
                </c:pt>
                <c:pt idx="3462">
                  <c:v>9.6138888888888907</c:v>
                </c:pt>
                <c:pt idx="3463">
                  <c:v>9.6166666666666725</c:v>
                </c:pt>
                <c:pt idx="3464">
                  <c:v>9.6194444444444525</c:v>
                </c:pt>
                <c:pt idx="3465">
                  <c:v>9.6222222222222218</c:v>
                </c:pt>
                <c:pt idx="3466">
                  <c:v>9.625</c:v>
                </c:pt>
                <c:pt idx="3467">
                  <c:v>9.627777777777748</c:v>
                </c:pt>
                <c:pt idx="3468">
                  <c:v>9.6305555555555529</c:v>
                </c:pt>
                <c:pt idx="3469">
                  <c:v>9.6333333333333329</c:v>
                </c:pt>
                <c:pt idx="3470">
                  <c:v>9.6361111111110489</c:v>
                </c:pt>
                <c:pt idx="3471">
                  <c:v>9.638888888888868</c:v>
                </c:pt>
                <c:pt idx="3472">
                  <c:v>9.6416666666666675</c:v>
                </c:pt>
                <c:pt idx="3473">
                  <c:v>9.6444444444444457</c:v>
                </c:pt>
                <c:pt idx="3474">
                  <c:v>9.6472222222222186</c:v>
                </c:pt>
                <c:pt idx="3475">
                  <c:v>9.65</c:v>
                </c:pt>
                <c:pt idx="3476">
                  <c:v>9.6527777777777786</c:v>
                </c:pt>
                <c:pt idx="3477">
                  <c:v>9.6555555555555568</c:v>
                </c:pt>
                <c:pt idx="3478">
                  <c:v>9.6583333333333332</c:v>
                </c:pt>
                <c:pt idx="3479">
                  <c:v>9.6611111111110919</c:v>
                </c:pt>
                <c:pt idx="3480">
                  <c:v>9.6638888888888896</c:v>
                </c:pt>
                <c:pt idx="3481">
                  <c:v>9.6666666666666767</c:v>
                </c:pt>
                <c:pt idx="3482">
                  <c:v>9.6694444444444567</c:v>
                </c:pt>
                <c:pt idx="3483">
                  <c:v>9.6722222222222225</c:v>
                </c:pt>
                <c:pt idx="3484">
                  <c:v>9.6750000000000007</c:v>
                </c:pt>
                <c:pt idx="3485">
                  <c:v>9.6777777777777683</c:v>
                </c:pt>
                <c:pt idx="3486">
                  <c:v>9.6805555555555554</c:v>
                </c:pt>
                <c:pt idx="3487">
                  <c:v>9.6833333333333336</c:v>
                </c:pt>
                <c:pt idx="3488">
                  <c:v>9.6861111111110354</c:v>
                </c:pt>
                <c:pt idx="3489">
                  <c:v>9.6888888888888882</c:v>
                </c:pt>
                <c:pt idx="3490">
                  <c:v>9.6916666666666664</c:v>
                </c:pt>
                <c:pt idx="3491">
                  <c:v>9.6944444444444446</c:v>
                </c:pt>
                <c:pt idx="3492">
                  <c:v>9.6972222222222229</c:v>
                </c:pt>
                <c:pt idx="3493">
                  <c:v>9.7000000000000011</c:v>
                </c:pt>
                <c:pt idx="3494">
                  <c:v>9.7027777777777739</c:v>
                </c:pt>
                <c:pt idx="3495">
                  <c:v>9.7055555555555557</c:v>
                </c:pt>
                <c:pt idx="3496">
                  <c:v>9.7083333333333339</c:v>
                </c:pt>
                <c:pt idx="3497">
                  <c:v>9.711111111110986</c:v>
                </c:pt>
                <c:pt idx="3498">
                  <c:v>9.7138888888888886</c:v>
                </c:pt>
                <c:pt idx="3499">
                  <c:v>9.7166666666666668</c:v>
                </c:pt>
                <c:pt idx="3500">
                  <c:v>9.7194444444444468</c:v>
                </c:pt>
                <c:pt idx="3501">
                  <c:v>9.7222222222222214</c:v>
                </c:pt>
                <c:pt idx="3502">
                  <c:v>9.7249999999999996</c:v>
                </c:pt>
                <c:pt idx="3503">
                  <c:v>9.7277777777777619</c:v>
                </c:pt>
                <c:pt idx="3504">
                  <c:v>9.730555555555549</c:v>
                </c:pt>
                <c:pt idx="3505">
                  <c:v>9.7333333333333183</c:v>
                </c:pt>
                <c:pt idx="3506">
                  <c:v>9.7361111111109953</c:v>
                </c:pt>
                <c:pt idx="3507">
                  <c:v>9.7388888888888889</c:v>
                </c:pt>
                <c:pt idx="3508">
                  <c:v>9.7416666666666671</c:v>
                </c:pt>
                <c:pt idx="3509">
                  <c:v>9.7444444444444436</c:v>
                </c:pt>
                <c:pt idx="3510">
                  <c:v>9.7472222222222182</c:v>
                </c:pt>
                <c:pt idx="3511">
                  <c:v>9.75</c:v>
                </c:pt>
                <c:pt idx="3512">
                  <c:v>9.7527777777777782</c:v>
                </c:pt>
                <c:pt idx="3513">
                  <c:v>9.7555555555555564</c:v>
                </c:pt>
                <c:pt idx="3514">
                  <c:v>9.7583333333333329</c:v>
                </c:pt>
                <c:pt idx="3515">
                  <c:v>9.7611111111110489</c:v>
                </c:pt>
                <c:pt idx="3516">
                  <c:v>9.7638888888888893</c:v>
                </c:pt>
                <c:pt idx="3517">
                  <c:v>9.7666666666666728</c:v>
                </c:pt>
                <c:pt idx="3518">
                  <c:v>9.7694444444444528</c:v>
                </c:pt>
                <c:pt idx="3519">
                  <c:v>9.7722222222222221</c:v>
                </c:pt>
                <c:pt idx="3520">
                  <c:v>9.7750000000000004</c:v>
                </c:pt>
                <c:pt idx="3521">
                  <c:v>9.7777777777777679</c:v>
                </c:pt>
                <c:pt idx="3522">
                  <c:v>9.780555555555555</c:v>
                </c:pt>
                <c:pt idx="3523">
                  <c:v>9.7833333333333332</c:v>
                </c:pt>
                <c:pt idx="3524">
                  <c:v>9.7861111111110919</c:v>
                </c:pt>
                <c:pt idx="3525">
                  <c:v>9.7888888888888879</c:v>
                </c:pt>
                <c:pt idx="3526">
                  <c:v>9.7916666666666661</c:v>
                </c:pt>
                <c:pt idx="3527">
                  <c:v>9.7944444444444443</c:v>
                </c:pt>
                <c:pt idx="3528">
                  <c:v>9.7972222222222189</c:v>
                </c:pt>
                <c:pt idx="3529">
                  <c:v>9.8000000000000007</c:v>
                </c:pt>
                <c:pt idx="3530">
                  <c:v>9.8027777777777771</c:v>
                </c:pt>
                <c:pt idx="3531">
                  <c:v>9.8055555555555767</c:v>
                </c:pt>
                <c:pt idx="3532">
                  <c:v>9.8083333333333336</c:v>
                </c:pt>
                <c:pt idx="3533">
                  <c:v>9.8111111111110354</c:v>
                </c:pt>
                <c:pt idx="3534">
                  <c:v>9.813888888888977</c:v>
                </c:pt>
                <c:pt idx="3535">
                  <c:v>9.8166666666667268</c:v>
                </c:pt>
                <c:pt idx="3536">
                  <c:v>9.8194444444444748</c:v>
                </c:pt>
                <c:pt idx="3537">
                  <c:v>9.8222222222222246</c:v>
                </c:pt>
                <c:pt idx="3538">
                  <c:v>9.8250000000000028</c:v>
                </c:pt>
                <c:pt idx="3539">
                  <c:v>9.8277777777777739</c:v>
                </c:pt>
                <c:pt idx="3540">
                  <c:v>9.8305555555555557</c:v>
                </c:pt>
                <c:pt idx="3541">
                  <c:v>9.8333333333333357</c:v>
                </c:pt>
                <c:pt idx="3542">
                  <c:v>9.8361111111110979</c:v>
                </c:pt>
                <c:pt idx="3543">
                  <c:v>9.8388888888888886</c:v>
                </c:pt>
                <c:pt idx="3544">
                  <c:v>9.8416666666666668</c:v>
                </c:pt>
                <c:pt idx="3545">
                  <c:v>9.8444444444444468</c:v>
                </c:pt>
                <c:pt idx="3546">
                  <c:v>9.8472222222222214</c:v>
                </c:pt>
                <c:pt idx="3547">
                  <c:v>9.8500000000000068</c:v>
                </c:pt>
                <c:pt idx="3548">
                  <c:v>9.8527777777777796</c:v>
                </c:pt>
                <c:pt idx="3549">
                  <c:v>9.8555555555556804</c:v>
                </c:pt>
                <c:pt idx="3550">
                  <c:v>9.8583333333333325</c:v>
                </c:pt>
                <c:pt idx="3551">
                  <c:v>9.8611111111111089</c:v>
                </c:pt>
                <c:pt idx="3552">
                  <c:v>9.8638888888890026</c:v>
                </c:pt>
                <c:pt idx="3553">
                  <c:v>9.8666666666667666</c:v>
                </c:pt>
                <c:pt idx="3554">
                  <c:v>9.8694444444445324</c:v>
                </c:pt>
                <c:pt idx="3555">
                  <c:v>9.8722222222223035</c:v>
                </c:pt>
                <c:pt idx="3556">
                  <c:v>9.8750000000000266</c:v>
                </c:pt>
                <c:pt idx="3557">
                  <c:v>9.8777777777777782</c:v>
                </c:pt>
                <c:pt idx="3558">
                  <c:v>9.8805555555555564</c:v>
                </c:pt>
                <c:pt idx="3559">
                  <c:v>9.8833333333333346</c:v>
                </c:pt>
                <c:pt idx="3560">
                  <c:v>9.8861111111111111</c:v>
                </c:pt>
                <c:pt idx="3561">
                  <c:v>9.8888888888888893</c:v>
                </c:pt>
                <c:pt idx="3562">
                  <c:v>9.8916666666666728</c:v>
                </c:pt>
                <c:pt idx="3563">
                  <c:v>9.8944444444444528</c:v>
                </c:pt>
                <c:pt idx="3564">
                  <c:v>9.8972222222222221</c:v>
                </c:pt>
                <c:pt idx="3565">
                  <c:v>9.9</c:v>
                </c:pt>
                <c:pt idx="3566">
                  <c:v>9.9027777777777786</c:v>
                </c:pt>
                <c:pt idx="3567">
                  <c:v>9.9055555555555568</c:v>
                </c:pt>
                <c:pt idx="3568">
                  <c:v>9.9083333333333332</c:v>
                </c:pt>
                <c:pt idx="3569">
                  <c:v>9.9111111111110919</c:v>
                </c:pt>
                <c:pt idx="3570">
                  <c:v>9.9138888888888896</c:v>
                </c:pt>
                <c:pt idx="3571">
                  <c:v>9.9166666666666767</c:v>
                </c:pt>
                <c:pt idx="3572">
                  <c:v>9.9194444444444567</c:v>
                </c:pt>
                <c:pt idx="3573">
                  <c:v>9.9222222222222225</c:v>
                </c:pt>
                <c:pt idx="3574">
                  <c:v>9.9250000000000007</c:v>
                </c:pt>
                <c:pt idx="3575">
                  <c:v>9.9277777777777683</c:v>
                </c:pt>
                <c:pt idx="3576">
                  <c:v>9.9305555555555554</c:v>
                </c:pt>
                <c:pt idx="3577">
                  <c:v>9.9333333333333336</c:v>
                </c:pt>
                <c:pt idx="3578">
                  <c:v>9.9361111111110354</c:v>
                </c:pt>
                <c:pt idx="3579">
                  <c:v>9.9388888888888882</c:v>
                </c:pt>
                <c:pt idx="3580">
                  <c:v>9.9416666666666664</c:v>
                </c:pt>
                <c:pt idx="3581">
                  <c:v>9.9444444444444446</c:v>
                </c:pt>
                <c:pt idx="3582">
                  <c:v>9.9472222222222229</c:v>
                </c:pt>
                <c:pt idx="3583">
                  <c:v>9.9500000000000028</c:v>
                </c:pt>
                <c:pt idx="3584">
                  <c:v>9.9527777777777775</c:v>
                </c:pt>
                <c:pt idx="3585">
                  <c:v>9.9555555555556658</c:v>
                </c:pt>
                <c:pt idx="3586">
                  <c:v>9.9583333333333357</c:v>
                </c:pt>
                <c:pt idx="3587">
                  <c:v>9.9611111111110979</c:v>
                </c:pt>
                <c:pt idx="3588">
                  <c:v>9.9638888888889863</c:v>
                </c:pt>
                <c:pt idx="3589">
                  <c:v>9.9666666666667592</c:v>
                </c:pt>
                <c:pt idx="3590">
                  <c:v>9.9694444444445267</c:v>
                </c:pt>
                <c:pt idx="3591">
                  <c:v>9.9722222222222268</c:v>
                </c:pt>
                <c:pt idx="3592">
                  <c:v>9.9750000000000068</c:v>
                </c:pt>
                <c:pt idx="3593">
                  <c:v>9.9777777777777779</c:v>
                </c:pt>
                <c:pt idx="3594">
                  <c:v>9.9805555555555561</c:v>
                </c:pt>
                <c:pt idx="3595">
                  <c:v>9.9833333333333325</c:v>
                </c:pt>
                <c:pt idx="3596">
                  <c:v>9.9861111111111089</c:v>
                </c:pt>
                <c:pt idx="3597">
                  <c:v>9.9888888888888907</c:v>
                </c:pt>
                <c:pt idx="3598">
                  <c:v>9.9916666666666725</c:v>
                </c:pt>
                <c:pt idx="3599">
                  <c:v>9.9944444444444525</c:v>
                </c:pt>
                <c:pt idx="3600">
                  <c:v>9.9972222222222218</c:v>
                </c:pt>
                <c:pt idx="3601">
                  <c:v>10</c:v>
                </c:pt>
                <c:pt idx="3602">
                  <c:v>10.002777777777778</c:v>
                </c:pt>
                <c:pt idx="3603">
                  <c:v>10.005555555555556</c:v>
                </c:pt>
                <c:pt idx="3604">
                  <c:v>10.008333333333333</c:v>
                </c:pt>
                <c:pt idx="3605">
                  <c:v>10.011111111111022</c:v>
                </c:pt>
                <c:pt idx="3606">
                  <c:v>10.013888888888889</c:v>
                </c:pt>
                <c:pt idx="3607">
                  <c:v>10.016666666666676</c:v>
                </c:pt>
                <c:pt idx="3608">
                  <c:v>10.019444444444456</c:v>
                </c:pt>
                <c:pt idx="3609">
                  <c:v>10.022222222222222</c:v>
                </c:pt>
                <c:pt idx="3610">
                  <c:v>10.025</c:v>
                </c:pt>
                <c:pt idx="3611">
                  <c:v>10.027777777777768</c:v>
                </c:pt>
                <c:pt idx="3612">
                  <c:v>10.030555555555555</c:v>
                </c:pt>
                <c:pt idx="3613">
                  <c:v>10.033333333333333</c:v>
                </c:pt>
                <c:pt idx="3614">
                  <c:v>10.036111111111035</c:v>
                </c:pt>
                <c:pt idx="3615">
                  <c:v>10.03888888888889</c:v>
                </c:pt>
                <c:pt idx="3616">
                  <c:v>10.041666666666666</c:v>
                </c:pt>
                <c:pt idx="3617">
                  <c:v>10.044444444444444</c:v>
                </c:pt>
                <c:pt idx="3618">
                  <c:v>10.047222222222221</c:v>
                </c:pt>
                <c:pt idx="3619">
                  <c:v>10.050000000000002</c:v>
                </c:pt>
                <c:pt idx="3620">
                  <c:v>10.052777777777777</c:v>
                </c:pt>
                <c:pt idx="3621">
                  <c:v>10.055555555555657</c:v>
                </c:pt>
                <c:pt idx="3622">
                  <c:v>10.058333333333334</c:v>
                </c:pt>
                <c:pt idx="3623">
                  <c:v>10.061111111111098</c:v>
                </c:pt>
                <c:pt idx="3624">
                  <c:v>10.063888888888979</c:v>
                </c:pt>
                <c:pt idx="3625">
                  <c:v>10.066666666666753</c:v>
                </c:pt>
                <c:pt idx="3626">
                  <c:v>10.069444444444523</c:v>
                </c:pt>
                <c:pt idx="3627">
                  <c:v>10.072222222222226</c:v>
                </c:pt>
                <c:pt idx="3628">
                  <c:v>10.075000000000006</c:v>
                </c:pt>
                <c:pt idx="3629">
                  <c:v>10.077777777777778</c:v>
                </c:pt>
                <c:pt idx="3630">
                  <c:v>10.080555555555556</c:v>
                </c:pt>
                <c:pt idx="3631">
                  <c:v>10.083333333333334</c:v>
                </c:pt>
                <c:pt idx="3632">
                  <c:v>10.086111111111098</c:v>
                </c:pt>
                <c:pt idx="3633">
                  <c:v>10.088888888888889</c:v>
                </c:pt>
                <c:pt idx="3634">
                  <c:v>10.09166666666667</c:v>
                </c:pt>
                <c:pt idx="3635">
                  <c:v>10.09444444444445</c:v>
                </c:pt>
                <c:pt idx="3636">
                  <c:v>10.097222222222221</c:v>
                </c:pt>
                <c:pt idx="3637">
                  <c:v>10.1</c:v>
                </c:pt>
                <c:pt idx="3638">
                  <c:v>10.102777777777778</c:v>
                </c:pt>
                <c:pt idx="3639">
                  <c:v>10.105555555555556</c:v>
                </c:pt>
                <c:pt idx="3640">
                  <c:v>10.108333333333333</c:v>
                </c:pt>
                <c:pt idx="3641">
                  <c:v>10.111111111111013</c:v>
                </c:pt>
                <c:pt idx="3642">
                  <c:v>10.113888888888889</c:v>
                </c:pt>
                <c:pt idx="3643">
                  <c:v>10.116666666666672</c:v>
                </c:pt>
                <c:pt idx="3644">
                  <c:v>10.119444444444452</c:v>
                </c:pt>
              </c:numCache>
            </c:numRef>
          </c:xVal>
          <c:yVal>
            <c:numRef>
              <c:f>Oil!$I$1:$I$3645</c:f>
              <c:numCache>
                <c:formatCode>General</c:formatCode>
                <c:ptCount val="3645"/>
                <c:pt idx="0">
                  <c:v>-0.46800000000000008</c:v>
                </c:pt>
                <c:pt idx="1">
                  <c:v>-0.54300000000000004</c:v>
                </c:pt>
                <c:pt idx="2">
                  <c:v>-0.37000000000000038</c:v>
                </c:pt>
                <c:pt idx="3">
                  <c:v>-0.5</c:v>
                </c:pt>
                <c:pt idx="4">
                  <c:v>-0.53400000000000003</c:v>
                </c:pt>
                <c:pt idx="5">
                  <c:v>-0.34700000000000031</c:v>
                </c:pt>
                <c:pt idx="6">
                  <c:v>-0.39600000000000274</c:v>
                </c:pt>
                <c:pt idx="7">
                  <c:v>-0.45500000000000002</c:v>
                </c:pt>
                <c:pt idx="8">
                  <c:v>-0.51400000000000001</c:v>
                </c:pt>
                <c:pt idx="9">
                  <c:v>-0.43800000000000211</c:v>
                </c:pt>
                <c:pt idx="10">
                  <c:v>-0.39400000000000274</c:v>
                </c:pt>
                <c:pt idx="11">
                  <c:v>-0.39800000000000274</c:v>
                </c:pt>
                <c:pt idx="12">
                  <c:v>-0.28200000000000008</c:v>
                </c:pt>
                <c:pt idx="13">
                  <c:v>-0.43800000000000211</c:v>
                </c:pt>
                <c:pt idx="14">
                  <c:v>-0.34100000000000008</c:v>
                </c:pt>
                <c:pt idx="15">
                  <c:v>-0.31900000000000239</c:v>
                </c:pt>
                <c:pt idx="16">
                  <c:v>-0.45300000000000001</c:v>
                </c:pt>
                <c:pt idx="17">
                  <c:v>-0.35100000000000031</c:v>
                </c:pt>
                <c:pt idx="18">
                  <c:v>-0.35200000000000031</c:v>
                </c:pt>
                <c:pt idx="19">
                  <c:v>-0.33700000000000274</c:v>
                </c:pt>
                <c:pt idx="20">
                  <c:v>-0.40800000000000008</c:v>
                </c:pt>
                <c:pt idx="21">
                  <c:v>-0.29400000000000032</c:v>
                </c:pt>
                <c:pt idx="22">
                  <c:v>-0.37100000000000088</c:v>
                </c:pt>
                <c:pt idx="23">
                  <c:v>-0.36700000000000038</c:v>
                </c:pt>
                <c:pt idx="24">
                  <c:v>-0.3900000000000024</c:v>
                </c:pt>
                <c:pt idx="25">
                  <c:v>-0.41500000000000031</c:v>
                </c:pt>
                <c:pt idx="26">
                  <c:v>-0.40100000000000002</c:v>
                </c:pt>
                <c:pt idx="27">
                  <c:v>-0.32000000000000239</c:v>
                </c:pt>
                <c:pt idx="28">
                  <c:v>-0.40600000000000008</c:v>
                </c:pt>
                <c:pt idx="29">
                  <c:v>-0.3280000000000024</c:v>
                </c:pt>
                <c:pt idx="30">
                  <c:v>-0.40100000000000002</c:v>
                </c:pt>
                <c:pt idx="31">
                  <c:v>-0.36700000000000038</c:v>
                </c:pt>
                <c:pt idx="32">
                  <c:v>-0.41300000000000031</c:v>
                </c:pt>
                <c:pt idx="33">
                  <c:v>-0.38300000000000239</c:v>
                </c:pt>
                <c:pt idx="34">
                  <c:v>-0.4</c:v>
                </c:pt>
                <c:pt idx="35">
                  <c:v>-0.35700000000000032</c:v>
                </c:pt>
                <c:pt idx="36">
                  <c:v>-0.35800000000000032</c:v>
                </c:pt>
                <c:pt idx="37">
                  <c:v>-0.41800000000000032</c:v>
                </c:pt>
                <c:pt idx="38">
                  <c:v>-0.3270000000000024</c:v>
                </c:pt>
                <c:pt idx="39">
                  <c:v>-0.31900000000000239</c:v>
                </c:pt>
                <c:pt idx="40">
                  <c:v>-0.41800000000000032</c:v>
                </c:pt>
                <c:pt idx="41">
                  <c:v>-0.33200000000000274</c:v>
                </c:pt>
                <c:pt idx="42">
                  <c:v>-0.39800000000000274</c:v>
                </c:pt>
                <c:pt idx="43">
                  <c:v>-0.36300000000000032</c:v>
                </c:pt>
                <c:pt idx="44">
                  <c:v>-0.47800000000000031</c:v>
                </c:pt>
                <c:pt idx="45">
                  <c:v>-0.36200000000000032</c:v>
                </c:pt>
                <c:pt idx="46">
                  <c:v>-0.36200000000000032</c:v>
                </c:pt>
                <c:pt idx="47">
                  <c:v>-0.35600000000000032</c:v>
                </c:pt>
                <c:pt idx="48">
                  <c:v>-0.30300000000000032</c:v>
                </c:pt>
                <c:pt idx="49">
                  <c:v>-0.28400000000000031</c:v>
                </c:pt>
                <c:pt idx="50">
                  <c:v>-0.33100000000000274</c:v>
                </c:pt>
                <c:pt idx="51">
                  <c:v>-0.24200000000000021</c:v>
                </c:pt>
                <c:pt idx="52">
                  <c:v>-0.30900000000000138</c:v>
                </c:pt>
                <c:pt idx="53">
                  <c:v>-0.28700000000000031</c:v>
                </c:pt>
                <c:pt idx="54">
                  <c:v>-0.25800000000000001</c:v>
                </c:pt>
                <c:pt idx="55">
                  <c:v>-0.24800000000000041</c:v>
                </c:pt>
                <c:pt idx="56">
                  <c:v>-0.39400000000000274</c:v>
                </c:pt>
                <c:pt idx="57">
                  <c:v>-0.31400000000000211</c:v>
                </c:pt>
                <c:pt idx="58">
                  <c:v>-0.31800000000000239</c:v>
                </c:pt>
                <c:pt idx="59">
                  <c:v>-0.34600000000000031</c:v>
                </c:pt>
                <c:pt idx="60">
                  <c:v>-0.23600000000000004</c:v>
                </c:pt>
                <c:pt idx="61">
                  <c:v>-0.31200000000000211</c:v>
                </c:pt>
                <c:pt idx="62">
                  <c:v>-0.28900000000000031</c:v>
                </c:pt>
                <c:pt idx="63">
                  <c:v>-0.26100000000000001</c:v>
                </c:pt>
                <c:pt idx="64">
                  <c:v>-0.29600000000000032</c:v>
                </c:pt>
                <c:pt idx="65">
                  <c:v>-0.23800000000000004</c:v>
                </c:pt>
                <c:pt idx="66">
                  <c:v>-0.29800000000000032</c:v>
                </c:pt>
                <c:pt idx="67">
                  <c:v>-0.18900000000000111</c:v>
                </c:pt>
                <c:pt idx="68">
                  <c:v>-0.21500000000000041</c:v>
                </c:pt>
                <c:pt idx="69">
                  <c:v>-0.30400000000000038</c:v>
                </c:pt>
                <c:pt idx="70">
                  <c:v>-0.31600000000000217</c:v>
                </c:pt>
                <c:pt idx="71">
                  <c:v>-0.23400000000000001</c:v>
                </c:pt>
                <c:pt idx="72">
                  <c:v>-0.18200000000000024</c:v>
                </c:pt>
                <c:pt idx="73">
                  <c:v>-0.23400000000000001</c:v>
                </c:pt>
                <c:pt idx="74">
                  <c:v>-0.19600000000000001</c:v>
                </c:pt>
                <c:pt idx="75">
                  <c:v>-0.22800000000000001</c:v>
                </c:pt>
                <c:pt idx="76">
                  <c:v>-0.161</c:v>
                </c:pt>
                <c:pt idx="77">
                  <c:v>-0.28500000000000031</c:v>
                </c:pt>
                <c:pt idx="78">
                  <c:v>-0.16400000000000001</c:v>
                </c:pt>
                <c:pt idx="79">
                  <c:v>-0.20400000000000001</c:v>
                </c:pt>
                <c:pt idx="80">
                  <c:v>-0.11</c:v>
                </c:pt>
                <c:pt idx="81">
                  <c:v>-0.22900000000000001</c:v>
                </c:pt>
                <c:pt idx="82">
                  <c:v>-4.1000000000000002E-2</c:v>
                </c:pt>
                <c:pt idx="83">
                  <c:v>-0.14500000000000021</c:v>
                </c:pt>
                <c:pt idx="84">
                  <c:v>-9.5000000000000043E-2</c:v>
                </c:pt>
                <c:pt idx="85">
                  <c:v>-0.14500000000000021</c:v>
                </c:pt>
                <c:pt idx="86">
                  <c:v>-0.14200000000000004</c:v>
                </c:pt>
                <c:pt idx="87">
                  <c:v>-0.12200000000000009</c:v>
                </c:pt>
                <c:pt idx="88">
                  <c:v>-8.7000000000000022E-2</c:v>
                </c:pt>
                <c:pt idx="89">
                  <c:v>-7.9000000000000514E-2</c:v>
                </c:pt>
                <c:pt idx="90">
                  <c:v>-0.14900000000000024</c:v>
                </c:pt>
                <c:pt idx="91">
                  <c:v>1.0999999999999998E-2</c:v>
                </c:pt>
                <c:pt idx="92">
                  <c:v>-0.111</c:v>
                </c:pt>
                <c:pt idx="93">
                  <c:v>-1.0000000000000041E-3</c:v>
                </c:pt>
                <c:pt idx="94">
                  <c:v>0.14100000000000001</c:v>
                </c:pt>
                <c:pt idx="95">
                  <c:v>-4.1000000000000002E-2</c:v>
                </c:pt>
                <c:pt idx="96">
                  <c:v>7.8000000000000014E-2</c:v>
                </c:pt>
                <c:pt idx="97">
                  <c:v>5.8000000000000003E-2</c:v>
                </c:pt>
                <c:pt idx="98">
                  <c:v>6.7000000000000004E-2</c:v>
                </c:pt>
                <c:pt idx="99">
                  <c:v>9.3000000000000208E-2</c:v>
                </c:pt>
                <c:pt idx="100">
                  <c:v>4.9000000000000113E-2</c:v>
                </c:pt>
                <c:pt idx="101">
                  <c:v>0.15600000000000044</c:v>
                </c:pt>
                <c:pt idx="102">
                  <c:v>0.12400000000000012</c:v>
                </c:pt>
                <c:pt idx="103">
                  <c:v>0.11600000000000002</c:v>
                </c:pt>
                <c:pt idx="104">
                  <c:v>0.14400000000000004</c:v>
                </c:pt>
                <c:pt idx="105">
                  <c:v>0.10800000000000012</c:v>
                </c:pt>
                <c:pt idx="106">
                  <c:v>0.17500000000000004</c:v>
                </c:pt>
                <c:pt idx="107">
                  <c:v>0.17600000000000021</c:v>
                </c:pt>
                <c:pt idx="108">
                  <c:v>0.13200000000000001</c:v>
                </c:pt>
                <c:pt idx="109">
                  <c:v>0.13500000000000001</c:v>
                </c:pt>
                <c:pt idx="110">
                  <c:v>0.11</c:v>
                </c:pt>
                <c:pt idx="111">
                  <c:v>9.4000000000000028E-2</c:v>
                </c:pt>
                <c:pt idx="112">
                  <c:v>0.23300000000000001</c:v>
                </c:pt>
                <c:pt idx="113">
                  <c:v>0.16500000000000001</c:v>
                </c:pt>
                <c:pt idx="114">
                  <c:v>0.193</c:v>
                </c:pt>
                <c:pt idx="115">
                  <c:v>0.24100000000000021</c:v>
                </c:pt>
                <c:pt idx="116">
                  <c:v>0.16600000000000001</c:v>
                </c:pt>
                <c:pt idx="117">
                  <c:v>0.30200000000000032</c:v>
                </c:pt>
                <c:pt idx="118">
                  <c:v>0.24400000000000024</c:v>
                </c:pt>
                <c:pt idx="119">
                  <c:v>0.26200000000000001</c:v>
                </c:pt>
                <c:pt idx="120">
                  <c:v>0.24500000000000041</c:v>
                </c:pt>
                <c:pt idx="121">
                  <c:v>0.27900000000000008</c:v>
                </c:pt>
                <c:pt idx="122">
                  <c:v>0.34600000000000031</c:v>
                </c:pt>
                <c:pt idx="123">
                  <c:v>0.31000000000000211</c:v>
                </c:pt>
                <c:pt idx="124">
                  <c:v>0.37400000000000211</c:v>
                </c:pt>
                <c:pt idx="125">
                  <c:v>0.37000000000000038</c:v>
                </c:pt>
                <c:pt idx="126">
                  <c:v>0.36400000000000032</c:v>
                </c:pt>
                <c:pt idx="127">
                  <c:v>0.39100000000000246</c:v>
                </c:pt>
                <c:pt idx="128">
                  <c:v>0.41700000000000031</c:v>
                </c:pt>
                <c:pt idx="129">
                  <c:v>0.46500000000000002</c:v>
                </c:pt>
                <c:pt idx="130">
                  <c:v>0.505</c:v>
                </c:pt>
                <c:pt idx="131">
                  <c:v>0.43000000000000038</c:v>
                </c:pt>
                <c:pt idx="132">
                  <c:v>0.41100000000000031</c:v>
                </c:pt>
                <c:pt idx="133">
                  <c:v>0.62400000000000422</c:v>
                </c:pt>
                <c:pt idx="134">
                  <c:v>0.65400000000000535</c:v>
                </c:pt>
                <c:pt idx="135">
                  <c:v>0.64200000000000479</c:v>
                </c:pt>
                <c:pt idx="136">
                  <c:v>0.62900000000000478</c:v>
                </c:pt>
                <c:pt idx="137">
                  <c:v>0.67700000000000549</c:v>
                </c:pt>
                <c:pt idx="138">
                  <c:v>0.71700000000000064</c:v>
                </c:pt>
                <c:pt idx="139">
                  <c:v>0.60500000000000065</c:v>
                </c:pt>
                <c:pt idx="140">
                  <c:v>0.74300000000000421</c:v>
                </c:pt>
                <c:pt idx="141">
                  <c:v>0.84300000000000064</c:v>
                </c:pt>
                <c:pt idx="142">
                  <c:v>0.89600000000000002</c:v>
                </c:pt>
                <c:pt idx="143">
                  <c:v>0.96900000000000064</c:v>
                </c:pt>
                <c:pt idx="144">
                  <c:v>0.88800000000000001</c:v>
                </c:pt>
                <c:pt idx="145">
                  <c:v>1.0680000000000001</c:v>
                </c:pt>
                <c:pt idx="146">
                  <c:v>1.0309999999999906</c:v>
                </c:pt>
                <c:pt idx="147">
                  <c:v>1.1700000000000021</c:v>
                </c:pt>
                <c:pt idx="148">
                  <c:v>1.212</c:v>
                </c:pt>
                <c:pt idx="149">
                  <c:v>1.268</c:v>
                </c:pt>
                <c:pt idx="150">
                  <c:v>1.4269999999999876</c:v>
                </c:pt>
                <c:pt idx="151">
                  <c:v>1.5369999999999908</c:v>
                </c:pt>
                <c:pt idx="152">
                  <c:v>1.5209999999999906</c:v>
                </c:pt>
                <c:pt idx="153">
                  <c:v>1.5549999999999915</c:v>
                </c:pt>
                <c:pt idx="154">
                  <c:v>1.758</c:v>
                </c:pt>
                <c:pt idx="155">
                  <c:v>1.796</c:v>
                </c:pt>
                <c:pt idx="156">
                  <c:v>1.7929999999999915</c:v>
                </c:pt>
                <c:pt idx="157">
                  <c:v>1.925</c:v>
                </c:pt>
                <c:pt idx="158">
                  <c:v>1.9440000000000084</c:v>
                </c:pt>
                <c:pt idx="159">
                  <c:v>2.0609999999999999</c:v>
                </c:pt>
                <c:pt idx="160">
                  <c:v>2.0699999999999998</c:v>
                </c:pt>
                <c:pt idx="161">
                  <c:v>2.16</c:v>
                </c:pt>
                <c:pt idx="162">
                  <c:v>2.2909999999999999</c:v>
                </c:pt>
                <c:pt idx="163">
                  <c:v>2.2829999999999999</c:v>
                </c:pt>
                <c:pt idx="164">
                  <c:v>2.2109999999999999</c:v>
                </c:pt>
                <c:pt idx="165">
                  <c:v>2.3069999999999977</c:v>
                </c:pt>
                <c:pt idx="166">
                  <c:v>2.4749999999999988</c:v>
                </c:pt>
                <c:pt idx="167">
                  <c:v>2.4309999999999987</c:v>
                </c:pt>
                <c:pt idx="168">
                  <c:v>2.4849999999999999</c:v>
                </c:pt>
                <c:pt idx="169">
                  <c:v>2.4939999999999998</c:v>
                </c:pt>
                <c:pt idx="170">
                  <c:v>2.5049999999999999</c:v>
                </c:pt>
                <c:pt idx="171">
                  <c:v>2.6359999999999997</c:v>
                </c:pt>
                <c:pt idx="172">
                  <c:v>2.6589999999999998</c:v>
                </c:pt>
                <c:pt idx="173">
                  <c:v>2.7</c:v>
                </c:pt>
                <c:pt idx="174">
                  <c:v>2.8839999999999999</c:v>
                </c:pt>
                <c:pt idx="175">
                  <c:v>2.8259999999999987</c:v>
                </c:pt>
                <c:pt idx="176">
                  <c:v>2.9529999999999967</c:v>
                </c:pt>
                <c:pt idx="177">
                  <c:v>3.0359999999999987</c:v>
                </c:pt>
                <c:pt idx="178">
                  <c:v>2.964</c:v>
                </c:pt>
                <c:pt idx="179">
                  <c:v>3.08</c:v>
                </c:pt>
                <c:pt idx="180">
                  <c:v>3.04</c:v>
                </c:pt>
                <c:pt idx="181">
                  <c:v>3.09</c:v>
                </c:pt>
                <c:pt idx="182">
                  <c:v>3.2669999999999999</c:v>
                </c:pt>
                <c:pt idx="183">
                  <c:v>3.3589999999999987</c:v>
                </c:pt>
                <c:pt idx="184">
                  <c:v>3.3389999999999977</c:v>
                </c:pt>
                <c:pt idx="185">
                  <c:v>3.2669999999999999</c:v>
                </c:pt>
                <c:pt idx="186">
                  <c:v>3.343</c:v>
                </c:pt>
                <c:pt idx="187">
                  <c:v>3.3029999999999977</c:v>
                </c:pt>
                <c:pt idx="188">
                  <c:v>3.3969999999999967</c:v>
                </c:pt>
                <c:pt idx="189">
                  <c:v>3.4109999999999987</c:v>
                </c:pt>
                <c:pt idx="190">
                  <c:v>3.488</c:v>
                </c:pt>
                <c:pt idx="191">
                  <c:v>3.617</c:v>
                </c:pt>
                <c:pt idx="192">
                  <c:v>3.8929999999999967</c:v>
                </c:pt>
                <c:pt idx="193">
                  <c:v>4.0939999999999985</c:v>
                </c:pt>
                <c:pt idx="194">
                  <c:v>4.0590000000000002</c:v>
                </c:pt>
                <c:pt idx="195">
                  <c:v>3.9939999999999998</c:v>
                </c:pt>
                <c:pt idx="196">
                  <c:v>3.9049999999999998</c:v>
                </c:pt>
                <c:pt idx="197">
                  <c:v>3.9670000000000001</c:v>
                </c:pt>
                <c:pt idx="198">
                  <c:v>4.0179999999999945</c:v>
                </c:pt>
                <c:pt idx="199">
                  <c:v>4.0279999999999845</c:v>
                </c:pt>
                <c:pt idx="200">
                  <c:v>3.984</c:v>
                </c:pt>
                <c:pt idx="201">
                  <c:v>4.0939999999999985</c:v>
                </c:pt>
                <c:pt idx="202">
                  <c:v>4.18</c:v>
                </c:pt>
                <c:pt idx="203">
                  <c:v>4.2380000000000004</c:v>
                </c:pt>
                <c:pt idx="204">
                  <c:v>4.0880000000000001</c:v>
                </c:pt>
                <c:pt idx="205">
                  <c:v>4.0629999999999855</c:v>
                </c:pt>
                <c:pt idx="206">
                  <c:v>4.1169999999999956</c:v>
                </c:pt>
                <c:pt idx="207">
                  <c:v>4.1149999999999745</c:v>
                </c:pt>
                <c:pt idx="208">
                  <c:v>4.1049999999999756</c:v>
                </c:pt>
                <c:pt idx="209">
                  <c:v>4.1890000000000001</c:v>
                </c:pt>
                <c:pt idx="210">
                  <c:v>4.3279999999999745</c:v>
                </c:pt>
                <c:pt idx="211">
                  <c:v>4.1289999999999845</c:v>
                </c:pt>
                <c:pt idx="212">
                  <c:v>4.1499999999999995</c:v>
                </c:pt>
                <c:pt idx="213">
                  <c:v>5.1979999999999755</c:v>
                </c:pt>
                <c:pt idx="214">
                  <c:v>5.6319999999999997</c:v>
                </c:pt>
                <c:pt idx="215">
                  <c:v>5.5410000000000004</c:v>
                </c:pt>
                <c:pt idx="216">
                  <c:v>4.782</c:v>
                </c:pt>
                <c:pt idx="217">
                  <c:v>4.3410000000000002</c:v>
                </c:pt>
                <c:pt idx="218">
                  <c:v>3.9430000000000001</c:v>
                </c:pt>
                <c:pt idx="219">
                  <c:v>3.3459999999999988</c:v>
                </c:pt>
                <c:pt idx="220">
                  <c:v>3.0569999999999977</c:v>
                </c:pt>
                <c:pt idx="221">
                  <c:v>2.7759999999999998</c:v>
                </c:pt>
                <c:pt idx="222">
                  <c:v>2.5299999999999998</c:v>
                </c:pt>
                <c:pt idx="223">
                  <c:v>2.2709999999999999</c:v>
                </c:pt>
                <c:pt idx="224">
                  <c:v>2.0539999999999998</c:v>
                </c:pt>
                <c:pt idx="225">
                  <c:v>1.9960000000000093</c:v>
                </c:pt>
                <c:pt idx="226">
                  <c:v>1.843</c:v>
                </c:pt>
                <c:pt idx="227">
                  <c:v>1.6400000000000001</c:v>
                </c:pt>
                <c:pt idx="228">
                  <c:v>1.6859999999999915</c:v>
                </c:pt>
                <c:pt idx="229">
                  <c:v>1.4849999999999894</c:v>
                </c:pt>
                <c:pt idx="230">
                  <c:v>1.615</c:v>
                </c:pt>
                <c:pt idx="231">
                  <c:v>1.61</c:v>
                </c:pt>
                <c:pt idx="232">
                  <c:v>1.5309999999999906</c:v>
                </c:pt>
                <c:pt idx="233">
                  <c:v>1.6950000000000001</c:v>
                </c:pt>
                <c:pt idx="234">
                  <c:v>1.746</c:v>
                </c:pt>
                <c:pt idx="235">
                  <c:v>1.774</c:v>
                </c:pt>
                <c:pt idx="236">
                  <c:v>1.9900000000000093</c:v>
                </c:pt>
                <c:pt idx="237">
                  <c:v>1.9330000000000001</c:v>
                </c:pt>
                <c:pt idx="238">
                  <c:v>2.2440000000000002</c:v>
                </c:pt>
                <c:pt idx="239">
                  <c:v>2.2869999999999999</c:v>
                </c:pt>
                <c:pt idx="240">
                  <c:v>2.3739999999999997</c:v>
                </c:pt>
                <c:pt idx="241">
                  <c:v>2.5859999999999999</c:v>
                </c:pt>
                <c:pt idx="242">
                  <c:v>2.67</c:v>
                </c:pt>
                <c:pt idx="243">
                  <c:v>2.7490000000000001</c:v>
                </c:pt>
                <c:pt idx="244">
                  <c:v>2.903</c:v>
                </c:pt>
                <c:pt idx="245">
                  <c:v>3.0659999999999998</c:v>
                </c:pt>
                <c:pt idx="246">
                  <c:v>3.3089999999999997</c:v>
                </c:pt>
                <c:pt idx="247">
                  <c:v>3.4</c:v>
                </c:pt>
                <c:pt idx="248">
                  <c:v>3.4459999999999997</c:v>
                </c:pt>
                <c:pt idx="249">
                  <c:v>3.8069999999999977</c:v>
                </c:pt>
                <c:pt idx="250">
                  <c:v>3.7759999999999998</c:v>
                </c:pt>
                <c:pt idx="251">
                  <c:v>4.077</c:v>
                </c:pt>
                <c:pt idx="252">
                  <c:v>4.4320000000000004</c:v>
                </c:pt>
                <c:pt idx="253">
                  <c:v>4.4829999999999997</c:v>
                </c:pt>
                <c:pt idx="254">
                  <c:v>4.7759999999999998</c:v>
                </c:pt>
                <c:pt idx="255">
                  <c:v>4.9000000000000004</c:v>
                </c:pt>
                <c:pt idx="256">
                  <c:v>5.4870000000000001</c:v>
                </c:pt>
                <c:pt idx="257">
                  <c:v>5.641</c:v>
                </c:pt>
                <c:pt idx="258">
                  <c:v>5.6109999999999856</c:v>
                </c:pt>
                <c:pt idx="259">
                  <c:v>5.8869999999999996</c:v>
                </c:pt>
                <c:pt idx="260">
                  <c:v>5.9760000000000124</c:v>
                </c:pt>
                <c:pt idx="261">
                  <c:v>6.0960000000000001</c:v>
                </c:pt>
                <c:pt idx="262">
                  <c:v>5.8860000000000001</c:v>
                </c:pt>
                <c:pt idx="263">
                  <c:v>5.9720000000000004</c:v>
                </c:pt>
                <c:pt idx="264">
                  <c:v>5.899</c:v>
                </c:pt>
                <c:pt idx="265">
                  <c:v>6.0139999999999985</c:v>
                </c:pt>
                <c:pt idx="266">
                  <c:v>6.0679999999999845</c:v>
                </c:pt>
                <c:pt idx="267">
                  <c:v>6.1429999999999945</c:v>
                </c:pt>
                <c:pt idx="268">
                  <c:v>6.2169999999999996</c:v>
                </c:pt>
                <c:pt idx="269">
                  <c:v>6.3819999999999997</c:v>
                </c:pt>
                <c:pt idx="270">
                  <c:v>6.2969999999999997</c:v>
                </c:pt>
                <c:pt idx="271">
                  <c:v>6.3249999999999655</c:v>
                </c:pt>
                <c:pt idx="272">
                  <c:v>6.2210000000000001</c:v>
                </c:pt>
                <c:pt idx="273">
                  <c:v>6.1199999999999966</c:v>
                </c:pt>
                <c:pt idx="274">
                  <c:v>6.4470000000000001</c:v>
                </c:pt>
                <c:pt idx="275">
                  <c:v>6.4169999999999998</c:v>
                </c:pt>
                <c:pt idx="276">
                  <c:v>6.3209999999999855</c:v>
                </c:pt>
                <c:pt idx="277">
                  <c:v>6.4749999999999996</c:v>
                </c:pt>
                <c:pt idx="278">
                  <c:v>6.49</c:v>
                </c:pt>
                <c:pt idx="279">
                  <c:v>6.4809999999999999</c:v>
                </c:pt>
                <c:pt idx="280">
                  <c:v>6.5269999999999975</c:v>
                </c:pt>
                <c:pt idx="281">
                  <c:v>6.5439999999999996</c:v>
                </c:pt>
                <c:pt idx="282">
                  <c:v>6.5629999999999855</c:v>
                </c:pt>
                <c:pt idx="283">
                  <c:v>6.5359999999999996</c:v>
                </c:pt>
                <c:pt idx="284">
                  <c:v>6.3269999999999955</c:v>
                </c:pt>
                <c:pt idx="285">
                  <c:v>6.1609999999999845</c:v>
                </c:pt>
                <c:pt idx="286">
                  <c:v>6.056</c:v>
                </c:pt>
                <c:pt idx="287">
                  <c:v>5.9690000000000003</c:v>
                </c:pt>
                <c:pt idx="288">
                  <c:v>5.9420000000000002</c:v>
                </c:pt>
                <c:pt idx="289">
                  <c:v>5.9690000000000003</c:v>
                </c:pt>
                <c:pt idx="290">
                  <c:v>6.2050000000000001</c:v>
                </c:pt>
                <c:pt idx="291">
                  <c:v>6.282</c:v>
                </c:pt>
                <c:pt idx="292">
                  <c:v>6.4239999999999995</c:v>
                </c:pt>
                <c:pt idx="293">
                  <c:v>6.4509999999999996</c:v>
                </c:pt>
                <c:pt idx="294">
                  <c:v>6.7489999999999997</c:v>
                </c:pt>
                <c:pt idx="295">
                  <c:v>6.8339999999999996</c:v>
                </c:pt>
                <c:pt idx="296">
                  <c:v>6.7089999999999996</c:v>
                </c:pt>
                <c:pt idx="297">
                  <c:v>6.6939999999999955</c:v>
                </c:pt>
                <c:pt idx="298">
                  <c:v>6.5350000000000001</c:v>
                </c:pt>
                <c:pt idx="299">
                  <c:v>6.6849999999999845</c:v>
                </c:pt>
                <c:pt idx="300">
                  <c:v>6.7169999999999996</c:v>
                </c:pt>
                <c:pt idx="301">
                  <c:v>6.7469999999999999</c:v>
                </c:pt>
                <c:pt idx="302">
                  <c:v>7.0869999999999997</c:v>
                </c:pt>
                <c:pt idx="303">
                  <c:v>7.1059999999999945</c:v>
                </c:pt>
                <c:pt idx="304">
                  <c:v>7.258</c:v>
                </c:pt>
                <c:pt idx="305">
                  <c:v>7.1079999999999846</c:v>
                </c:pt>
                <c:pt idx="306">
                  <c:v>7.093</c:v>
                </c:pt>
                <c:pt idx="307">
                  <c:v>7.0830000000000002</c:v>
                </c:pt>
                <c:pt idx="308">
                  <c:v>6.9850000000000003</c:v>
                </c:pt>
                <c:pt idx="309">
                  <c:v>7.0869999999999997</c:v>
                </c:pt>
                <c:pt idx="310">
                  <c:v>6.9749999999999996</c:v>
                </c:pt>
                <c:pt idx="311">
                  <c:v>7.0350000000000001</c:v>
                </c:pt>
                <c:pt idx="312">
                  <c:v>7.1669999999999945</c:v>
                </c:pt>
                <c:pt idx="313">
                  <c:v>7.5010000000000003</c:v>
                </c:pt>
                <c:pt idx="314">
                  <c:v>7.343</c:v>
                </c:pt>
                <c:pt idx="315">
                  <c:v>7.3219999999999965</c:v>
                </c:pt>
                <c:pt idx="316">
                  <c:v>7.4180000000000001</c:v>
                </c:pt>
                <c:pt idx="317">
                  <c:v>7.3289999999999855</c:v>
                </c:pt>
                <c:pt idx="318">
                  <c:v>7.4</c:v>
                </c:pt>
                <c:pt idx="319">
                  <c:v>7.4020000000000001</c:v>
                </c:pt>
                <c:pt idx="320">
                  <c:v>7.2560000000000002</c:v>
                </c:pt>
                <c:pt idx="321">
                  <c:v>7.1169999999999956</c:v>
                </c:pt>
                <c:pt idx="322">
                  <c:v>7.101</c:v>
                </c:pt>
                <c:pt idx="323">
                  <c:v>7.0339999999999998</c:v>
                </c:pt>
                <c:pt idx="324">
                  <c:v>7.1989999999999945</c:v>
                </c:pt>
                <c:pt idx="325">
                  <c:v>7.1959999999999855</c:v>
                </c:pt>
                <c:pt idx="326">
                  <c:v>7.0750000000000002</c:v>
                </c:pt>
                <c:pt idx="327">
                  <c:v>6.9760000000000124</c:v>
                </c:pt>
                <c:pt idx="328">
                  <c:v>7.1669999999999945</c:v>
                </c:pt>
                <c:pt idx="329">
                  <c:v>7.1609999999999845</c:v>
                </c:pt>
                <c:pt idx="330">
                  <c:v>7.2009999999999996</c:v>
                </c:pt>
                <c:pt idx="331">
                  <c:v>7.1689999999999845</c:v>
                </c:pt>
                <c:pt idx="332">
                  <c:v>7.1979999999999755</c:v>
                </c:pt>
                <c:pt idx="333">
                  <c:v>7.14</c:v>
                </c:pt>
                <c:pt idx="334">
                  <c:v>7.2759999999999998</c:v>
                </c:pt>
                <c:pt idx="335">
                  <c:v>7.383</c:v>
                </c:pt>
                <c:pt idx="336">
                  <c:v>7.5279999999999845</c:v>
                </c:pt>
                <c:pt idx="337">
                  <c:v>7.593</c:v>
                </c:pt>
                <c:pt idx="338">
                  <c:v>7.7190000000000003</c:v>
                </c:pt>
                <c:pt idx="339">
                  <c:v>7.7629999999999955</c:v>
                </c:pt>
                <c:pt idx="340">
                  <c:v>7.7489999999999997</c:v>
                </c:pt>
                <c:pt idx="341">
                  <c:v>7.8259999999999845</c:v>
                </c:pt>
                <c:pt idx="342">
                  <c:v>7.9</c:v>
                </c:pt>
                <c:pt idx="343">
                  <c:v>7.9180000000000001</c:v>
                </c:pt>
                <c:pt idx="344">
                  <c:v>7.9349999999999996</c:v>
                </c:pt>
                <c:pt idx="345">
                  <c:v>7.8479999999999945</c:v>
                </c:pt>
                <c:pt idx="346">
                  <c:v>7.6899999999999995</c:v>
                </c:pt>
                <c:pt idx="347">
                  <c:v>7.6629999999999745</c:v>
                </c:pt>
                <c:pt idx="348">
                  <c:v>7.6839999999999975</c:v>
                </c:pt>
                <c:pt idx="349">
                  <c:v>7.9139999999999997</c:v>
                </c:pt>
                <c:pt idx="350">
                  <c:v>8.0760000000000005</c:v>
                </c:pt>
                <c:pt idx="351">
                  <c:v>8.2790000000000017</c:v>
                </c:pt>
                <c:pt idx="352">
                  <c:v>8.1930000000000014</c:v>
                </c:pt>
                <c:pt idx="353">
                  <c:v>8.1660000000000004</c:v>
                </c:pt>
                <c:pt idx="354">
                  <c:v>8.1310000000000002</c:v>
                </c:pt>
                <c:pt idx="355">
                  <c:v>7.9429999999999996</c:v>
                </c:pt>
                <c:pt idx="356">
                  <c:v>7.8279999999999745</c:v>
                </c:pt>
                <c:pt idx="357">
                  <c:v>7.8410000000000002</c:v>
                </c:pt>
                <c:pt idx="358">
                  <c:v>7.8149999999999755</c:v>
                </c:pt>
                <c:pt idx="359">
                  <c:v>7.9729999999999999</c:v>
                </c:pt>
                <c:pt idx="360">
                  <c:v>8.3130000000000006</c:v>
                </c:pt>
                <c:pt idx="361">
                  <c:v>8.1630000000000003</c:v>
                </c:pt>
                <c:pt idx="362">
                  <c:v>8.3070000000000004</c:v>
                </c:pt>
                <c:pt idx="363">
                  <c:v>8.3350000000000026</c:v>
                </c:pt>
                <c:pt idx="364">
                  <c:v>8.3280000000000012</c:v>
                </c:pt>
                <c:pt idx="365">
                  <c:v>8.1349999999999998</c:v>
                </c:pt>
                <c:pt idx="366">
                  <c:v>7.9109999999999996</c:v>
                </c:pt>
                <c:pt idx="367">
                  <c:v>7.859</c:v>
                </c:pt>
                <c:pt idx="368">
                  <c:v>7.9340000000000002</c:v>
                </c:pt>
                <c:pt idx="369">
                  <c:v>7.9379999999999997</c:v>
                </c:pt>
                <c:pt idx="370">
                  <c:v>8.1140000000000008</c:v>
                </c:pt>
                <c:pt idx="371">
                  <c:v>8.3560000000000247</c:v>
                </c:pt>
                <c:pt idx="372">
                  <c:v>8.391</c:v>
                </c:pt>
                <c:pt idx="373">
                  <c:v>8.44</c:v>
                </c:pt>
                <c:pt idx="374">
                  <c:v>8.3920000000000048</c:v>
                </c:pt>
                <c:pt idx="375">
                  <c:v>8.2670000000000012</c:v>
                </c:pt>
                <c:pt idx="376">
                  <c:v>8.0780000000000012</c:v>
                </c:pt>
                <c:pt idx="377">
                  <c:v>8.027000000000001</c:v>
                </c:pt>
                <c:pt idx="378">
                  <c:v>8.0820000000000007</c:v>
                </c:pt>
                <c:pt idx="379">
                  <c:v>8.1120000000000001</c:v>
                </c:pt>
                <c:pt idx="380">
                  <c:v>8.2520000000000007</c:v>
                </c:pt>
                <c:pt idx="381">
                  <c:v>8.2189999999999994</c:v>
                </c:pt>
                <c:pt idx="382">
                  <c:v>8.4550000000000267</c:v>
                </c:pt>
                <c:pt idx="383">
                  <c:v>8.5060000000000002</c:v>
                </c:pt>
                <c:pt idx="384">
                  <c:v>8.5790000000000006</c:v>
                </c:pt>
                <c:pt idx="385">
                  <c:v>8.6770000000000014</c:v>
                </c:pt>
                <c:pt idx="386">
                  <c:v>8.4290000000000003</c:v>
                </c:pt>
                <c:pt idx="387">
                  <c:v>8.4080000000000013</c:v>
                </c:pt>
                <c:pt idx="388">
                  <c:v>8.1820000000000004</c:v>
                </c:pt>
                <c:pt idx="389">
                  <c:v>8.3260000000000005</c:v>
                </c:pt>
                <c:pt idx="390">
                  <c:v>8.0250000000000004</c:v>
                </c:pt>
                <c:pt idx="391">
                  <c:v>8.3150000000000048</c:v>
                </c:pt>
                <c:pt idx="392">
                  <c:v>8.327</c:v>
                </c:pt>
                <c:pt idx="393">
                  <c:v>8.4380000000000006</c:v>
                </c:pt>
                <c:pt idx="394">
                  <c:v>8.5740000000000016</c:v>
                </c:pt>
                <c:pt idx="395">
                  <c:v>8.7530000000000001</c:v>
                </c:pt>
                <c:pt idx="396">
                  <c:v>8.6550000000000047</c:v>
                </c:pt>
                <c:pt idx="397">
                  <c:v>8.5680000000000014</c:v>
                </c:pt>
                <c:pt idx="398">
                  <c:v>8.4370000000000012</c:v>
                </c:pt>
                <c:pt idx="399">
                  <c:v>8.4040000000000035</c:v>
                </c:pt>
                <c:pt idx="400">
                  <c:v>8.516</c:v>
                </c:pt>
                <c:pt idx="401">
                  <c:v>8.3650000000000748</c:v>
                </c:pt>
                <c:pt idx="402">
                  <c:v>8.6160000000000014</c:v>
                </c:pt>
                <c:pt idx="403">
                  <c:v>8.6349999999999998</c:v>
                </c:pt>
                <c:pt idx="404">
                  <c:v>8.7080000000000002</c:v>
                </c:pt>
                <c:pt idx="405">
                  <c:v>8.5470000000000006</c:v>
                </c:pt>
                <c:pt idx="406">
                  <c:v>8.5980000000000008</c:v>
                </c:pt>
                <c:pt idx="407">
                  <c:v>8.5970000000000013</c:v>
                </c:pt>
                <c:pt idx="408">
                  <c:v>8.6140000000000008</c:v>
                </c:pt>
                <c:pt idx="409">
                  <c:v>8.6590000000000007</c:v>
                </c:pt>
                <c:pt idx="410">
                  <c:v>8.6479999999999997</c:v>
                </c:pt>
                <c:pt idx="411">
                  <c:v>8.668000000000001</c:v>
                </c:pt>
                <c:pt idx="412">
                  <c:v>8.593</c:v>
                </c:pt>
                <c:pt idx="413">
                  <c:v>8.6330000000000009</c:v>
                </c:pt>
                <c:pt idx="414">
                  <c:v>8.6540000000000035</c:v>
                </c:pt>
                <c:pt idx="415">
                  <c:v>8.5410000000000004</c:v>
                </c:pt>
                <c:pt idx="416">
                  <c:v>8.2200000000000024</c:v>
                </c:pt>
                <c:pt idx="417">
                  <c:v>8.2860000000000014</c:v>
                </c:pt>
                <c:pt idx="418">
                  <c:v>8.2080000000000002</c:v>
                </c:pt>
                <c:pt idx="419">
                  <c:v>8.4489999999999998</c:v>
                </c:pt>
                <c:pt idx="420">
                  <c:v>8.4260000000000002</c:v>
                </c:pt>
                <c:pt idx="421">
                  <c:v>8.5790000000000006</c:v>
                </c:pt>
                <c:pt idx="422">
                  <c:v>8.6510000000000016</c:v>
                </c:pt>
                <c:pt idx="423">
                  <c:v>8.6150000000000002</c:v>
                </c:pt>
                <c:pt idx="424">
                  <c:v>8.6790000000000003</c:v>
                </c:pt>
                <c:pt idx="425">
                  <c:v>8.5040000000000013</c:v>
                </c:pt>
                <c:pt idx="426">
                  <c:v>8.4940000000000015</c:v>
                </c:pt>
                <c:pt idx="427">
                  <c:v>8.4750000000000068</c:v>
                </c:pt>
                <c:pt idx="428">
                  <c:v>8.4880000000000013</c:v>
                </c:pt>
                <c:pt idx="429">
                  <c:v>8.6310000000000002</c:v>
                </c:pt>
                <c:pt idx="430">
                  <c:v>8.5970000000000013</c:v>
                </c:pt>
                <c:pt idx="431">
                  <c:v>8.5540000000000003</c:v>
                </c:pt>
                <c:pt idx="432">
                  <c:v>8.52</c:v>
                </c:pt>
                <c:pt idx="433">
                  <c:v>8.4740000000000002</c:v>
                </c:pt>
                <c:pt idx="434">
                  <c:v>8.4290000000000003</c:v>
                </c:pt>
                <c:pt idx="435">
                  <c:v>8.5310000000000006</c:v>
                </c:pt>
                <c:pt idx="436">
                  <c:v>8.418000000000001</c:v>
                </c:pt>
                <c:pt idx="437">
                  <c:v>8.5550000000000068</c:v>
                </c:pt>
                <c:pt idx="438">
                  <c:v>8.641</c:v>
                </c:pt>
                <c:pt idx="439">
                  <c:v>8.5860000000000003</c:v>
                </c:pt>
                <c:pt idx="440">
                  <c:v>8.5910000000000011</c:v>
                </c:pt>
                <c:pt idx="441">
                  <c:v>8.6440000000000001</c:v>
                </c:pt>
                <c:pt idx="442">
                  <c:v>8.5389999999999997</c:v>
                </c:pt>
                <c:pt idx="443">
                  <c:v>8.3590000000000266</c:v>
                </c:pt>
                <c:pt idx="444">
                  <c:v>8.2289999999999992</c:v>
                </c:pt>
                <c:pt idx="445">
                  <c:v>8.1160000000000014</c:v>
                </c:pt>
                <c:pt idx="446">
                  <c:v>8.0910000000000011</c:v>
                </c:pt>
                <c:pt idx="447">
                  <c:v>8.338000000000001</c:v>
                </c:pt>
                <c:pt idx="448">
                  <c:v>8.4330000000000016</c:v>
                </c:pt>
                <c:pt idx="449">
                  <c:v>8.4600000000000026</c:v>
                </c:pt>
                <c:pt idx="450">
                  <c:v>8.6230000000000011</c:v>
                </c:pt>
                <c:pt idx="451">
                  <c:v>8.673</c:v>
                </c:pt>
                <c:pt idx="452">
                  <c:v>8.6930000000000014</c:v>
                </c:pt>
                <c:pt idx="453">
                  <c:v>8.4610000000000003</c:v>
                </c:pt>
                <c:pt idx="454">
                  <c:v>8.4120000000000008</c:v>
                </c:pt>
                <c:pt idx="455">
                  <c:v>8.543000000000001</c:v>
                </c:pt>
                <c:pt idx="456">
                  <c:v>8.4930000000000003</c:v>
                </c:pt>
                <c:pt idx="457">
                  <c:v>8.4220000000000006</c:v>
                </c:pt>
                <c:pt idx="458">
                  <c:v>8.4910000000000014</c:v>
                </c:pt>
                <c:pt idx="459">
                  <c:v>8.6270000000000024</c:v>
                </c:pt>
                <c:pt idx="460">
                  <c:v>8.6550000000000047</c:v>
                </c:pt>
                <c:pt idx="461">
                  <c:v>8.6760000000000002</c:v>
                </c:pt>
                <c:pt idx="462">
                  <c:v>8.4820000000000046</c:v>
                </c:pt>
                <c:pt idx="463">
                  <c:v>8.5550000000000068</c:v>
                </c:pt>
                <c:pt idx="464">
                  <c:v>8.5010000000000012</c:v>
                </c:pt>
                <c:pt idx="465">
                  <c:v>8.4880000000000013</c:v>
                </c:pt>
                <c:pt idx="466">
                  <c:v>8.4760000000000026</c:v>
                </c:pt>
                <c:pt idx="467">
                  <c:v>8.1780000000000008</c:v>
                </c:pt>
                <c:pt idx="468">
                  <c:v>8.2309999999999999</c:v>
                </c:pt>
                <c:pt idx="469">
                  <c:v>8.1080000000000005</c:v>
                </c:pt>
                <c:pt idx="470">
                  <c:v>8.1780000000000008</c:v>
                </c:pt>
                <c:pt idx="471">
                  <c:v>8.4600000000000026</c:v>
                </c:pt>
                <c:pt idx="472">
                  <c:v>8.3740000000000006</c:v>
                </c:pt>
                <c:pt idx="473">
                  <c:v>8.5500000000000007</c:v>
                </c:pt>
                <c:pt idx="474">
                  <c:v>8.697000000000001</c:v>
                </c:pt>
                <c:pt idx="475">
                  <c:v>8.6950000000000003</c:v>
                </c:pt>
                <c:pt idx="476">
                  <c:v>8.6479999999999997</c:v>
                </c:pt>
                <c:pt idx="477">
                  <c:v>8.7279999999999998</c:v>
                </c:pt>
                <c:pt idx="478">
                  <c:v>8.604000000000001</c:v>
                </c:pt>
                <c:pt idx="479">
                  <c:v>8.543000000000001</c:v>
                </c:pt>
                <c:pt idx="480">
                  <c:v>8.4120000000000008</c:v>
                </c:pt>
                <c:pt idx="481">
                  <c:v>8.5140000000000011</c:v>
                </c:pt>
                <c:pt idx="482">
                  <c:v>8.65</c:v>
                </c:pt>
                <c:pt idx="483">
                  <c:v>8.5180000000000025</c:v>
                </c:pt>
                <c:pt idx="484">
                  <c:v>8.5340000000000025</c:v>
                </c:pt>
                <c:pt idx="485">
                  <c:v>8.39</c:v>
                </c:pt>
                <c:pt idx="486">
                  <c:v>8.5</c:v>
                </c:pt>
                <c:pt idx="487">
                  <c:v>8.6130000000000013</c:v>
                </c:pt>
                <c:pt idx="488">
                  <c:v>8.527000000000001</c:v>
                </c:pt>
                <c:pt idx="489">
                  <c:v>8.5840000000000014</c:v>
                </c:pt>
                <c:pt idx="490">
                  <c:v>8.3920000000000048</c:v>
                </c:pt>
                <c:pt idx="491">
                  <c:v>8.4489999999999998</c:v>
                </c:pt>
                <c:pt idx="492">
                  <c:v>8.3000000000000007</c:v>
                </c:pt>
                <c:pt idx="493">
                  <c:v>8.3770000000000007</c:v>
                </c:pt>
                <c:pt idx="494">
                  <c:v>8.5720000000000027</c:v>
                </c:pt>
                <c:pt idx="495">
                  <c:v>8.6370000000000005</c:v>
                </c:pt>
                <c:pt idx="496">
                  <c:v>8.89</c:v>
                </c:pt>
                <c:pt idx="497">
                  <c:v>8.9</c:v>
                </c:pt>
                <c:pt idx="498">
                  <c:v>8.4660000000000046</c:v>
                </c:pt>
                <c:pt idx="499">
                  <c:v>8.532</c:v>
                </c:pt>
                <c:pt idx="500">
                  <c:v>8.6419999999999995</c:v>
                </c:pt>
                <c:pt idx="501">
                  <c:v>8.3920000000000048</c:v>
                </c:pt>
                <c:pt idx="502">
                  <c:v>8.3960000000000008</c:v>
                </c:pt>
                <c:pt idx="503">
                  <c:v>8.577</c:v>
                </c:pt>
                <c:pt idx="504">
                  <c:v>8.5489999999999995</c:v>
                </c:pt>
                <c:pt idx="505">
                  <c:v>8.5670000000000002</c:v>
                </c:pt>
                <c:pt idx="506">
                  <c:v>8.5740000000000016</c:v>
                </c:pt>
                <c:pt idx="507">
                  <c:v>8.6630000000000003</c:v>
                </c:pt>
                <c:pt idx="508">
                  <c:v>8.604000000000001</c:v>
                </c:pt>
                <c:pt idx="509">
                  <c:v>8.7370000000000001</c:v>
                </c:pt>
                <c:pt idx="510">
                  <c:v>8.7540000000000013</c:v>
                </c:pt>
                <c:pt idx="511">
                  <c:v>8.6230000000000011</c:v>
                </c:pt>
                <c:pt idx="512">
                  <c:v>8.5330000000000013</c:v>
                </c:pt>
                <c:pt idx="513">
                  <c:v>8.6840000000000011</c:v>
                </c:pt>
                <c:pt idx="514">
                  <c:v>8.798</c:v>
                </c:pt>
                <c:pt idx="515">
                  <c:v>8.6050000000000004</c:v>
                </c:pt>
                <c:pt idx="516">
                  <c:v>8.6310000000000002</c:v>
                </c:pt>
                <c:pt idx="517">
                  <c:v>8.6620000000000008</c:v>
                </c:pt>
                <c:pt idx="518">
                  <c:v>8.6750000000000007</c:v>
                </c:pt>
                <c:pt idx="519">
                  <c:v>8.6289999999999996</c:v>
                </c:pt>
                <c:pt idx="520">
                  <c:v>8.6319999999999997</c:v>
                </c:pt>
                <c:pt idx="521">
                  <c:v>8.5560000000000027</c:v>
                </c:pt>
                <c:pt idx="522">
                  <c:v>8.5450000000000017</c:v>
                </c:pt>
                <c:pt idx="523">
                  <c:v>8.6260000000000012</c:v>
                </c:pt>
                <c:pt idx="524">
                  <c:v>8.5170000000000012</c:v>
                </c:pt>
                <c:pt idx="525">
                  <c:v>8.5760000000000005</c:v>
                </c:pt>
                <c:pt idx="526">
                  <c:v>8.7620000000000005</c:v>
                </c:pt>
                <c:pt idx="527">
                  <c:v>8.7000000000000011</c:v>
                </c:pt>
                <c:pt idx="528">
                  <c:v>8.8140000000000001</c:v>
                </c:pt>
                <c:pt idx="529">
                  <c:v>8.9210000000000012</c:v>
                </c:pt>
                <c:pt idx="530">
                  <c:v>8.9500000000000028</c:v>
                </c:pt>
                <c:pt idx="531">
                  <c:v>8.8240000000000016</c:v>
                </c:pt>
                <c:pt idx="532">
                  <c:v>8.7219999999999995</c:v>
                </c:pt>
                <c:pt idx="533">
                  <c:v>8.3940000000000001</c:v>
                </c:pt>
                <c:pt idx="534">
                  <c:v>8.109</c:v>
                </c:pt>
                <c:pt idx="535">
                  <c:v>7.9509999999999996</c:v>
                </c:pt>
                <c:pt idx="536">
                  <c:v>8.0450000000000017</c:v>
                </c:pt>
                <c:pt idx="537">
                  <c:v>8.1670000000000016</c:v>
                </c:pt>
                <c:pt idx="538">
                  <c:v>8.2260000000000009</c:v>
                </c:pt>
                <c:pt idx="539">
                  <c:v>8.3170000000000002</c:v>
                </c:pt>
                <c:pt idx="540">
                  <c:v>8.5710000000000015</c:v>
                </c:pt>
                <c:pt idx="541">
                  <c:v>8.6489999999999991</c:v>
                </c:pt>
                <c:pt idx="542">
                  <c:v>8.697000000000001</c:v>
                </c:pt>
                <c:pt idx="543">
                  <c:v>8.8240000000000016</c:v>
                </c:pt>
                <c:pt idx="544">
                  <c:v>8.6770000000000014</c:v>
                </c:pt>
                <c:pt idx="545">
                  <c:v>8.5370000000000008</c:v>
                </c:pt>
                <c:pt idx="546">
                  <c:v>8.4380000000000006</c:v>
                </c:pt>
                <c:pt idx="547">
                  <c:v>8.4710000000000001</c:v>
                </c:pt>
                <c:pt idx="548">
                  <c:v>8.5230000000000015</c:v>
                </c:pt>
                <c:pt idx="549">
                  <c:v>8.7170000000000005</c:v>
                </c:pt>
                <c:pt idx="550">
                  <c:v>8.5230000000000015</c:v>
                </c:pt>
                <c:pt idx="551">
                  <c:v>8.6750000000000007</c:v>
                </c:pt>
                <c:pt idx="552">
                  <c:v>8.6890000000000001</c:v>
                </c:pt>
                <c:pt idx="553">
                  <c:v>8.7060000000000013</c:v>
                </c:pt>
                <c:pt idx="554">
                  <c:v>8.5790000000000006</c:v>
                </c:pt>
                <c:pt idx="555">
                  <c:v>8.67</c:v>
                </c:pt>
                <c:pt idx="556">
                  <c:v>8.7360000000000024</c:v>
                </c:pt>
                <c:pt idx="557">
                  <c:v>8.5210000000000008</c:v>
                </c:pt>
                <c:pt idx="558">
                  <c:v>8.64</c:v>
                </c:pt>
                <c:pt idx="559">
                  <c:v>8.6300000000000008</c:v>
                </c:pt>
                <c:pt idx="560">
                  <c:v>8.8110000000000035</c:v>
                </c:pt>
                <c:pt idx="561">
                  <c:v>8.7510000000000012</c:v>
                </c:pt>
                <c:pt idx="562">
                  <c:v>8.6510000000000016</c:v>
                </c:pt>
                <c:pt idx="563">
                  <c:v>8.6540000000000035</c:v>
                </c:pt>
                <c:pt idx="564">
                  <c:v>8.5170000000000012</c:v>
                </c:pt>
                <c:pt idx="565">
                  <c:v>8.4660000000000046</c:v>
                </c:pt>
                <c:pt idx="566">
                  <c:v>8.4520000000000248</c:v>
                </c:pt>
                <c:pt idx="567">
                  <c:v>8.5860000000000003</c:v>
                </c:pt>
                <c:pt idx="568">
                  <c:v>8.4830000000000005</c:v>
                </c:pt>
                <c:pt idx="569">
                  <c:v>8.620000000000001</c:v>
                </c:pt>
                <c:pt idx="570">
                  <c:v>8.6640000000000015</c:v>
                </c:pt>
                <c:pt idx="571">
                  <c:v>8.7200000000000024</c:v>
                </c:pt>
                <c:pt idx="572">
                  <c:v>8.7460000000000004</c:v>
                </c:pt>
                <c:pt idx="573">
                  <c:v>8.798</c:v>
                </c:pt>
                <c:pt idx="574">
                  <c:v>8.761000000000001</c:v>
                </c:pt>
                <c:pt idx="575">
                  <c:v>8.64</c:v>
                </c:pt>
                <c:pt idx="576">
                  <c:v>8.5920000000000005</c:v>
                </c:pt>
                <c:pt idx="577">
                  <c:v>8.4430000000000014</c:v>
                </c:pt>
                <c:pt idx="578">
                  <c:v>8.4700000000000006</c:v>
                </c:pt>
                <c:pt idx="579">
                  <c:v>8.2850000000000001</c:v>
                </c:pt>
                <c:pt idx="580">
                  <c:v>8.4420000000000002</c:v>
                </c:pt>
                <c:pt idx="581">
                  <c:v>8.65</c:v>
                </c:pt>
                <c:pt idx="582">
                  <c:v>8.668000000000001</c:v>
                </c:pt>
                <c:pt idx="583">
                  <c:v>8.6160000000000014</c:v>
                </c:pt>
                <c:pt idx="584">
                  <c:v>8.6530000000000005</c:v>
                </c:pt>
                <c:pt idx="585">
                  <c:v>8.6</c:v>
                </c:pt>
                <c:pt idx="586">
                  <c:v>8.5860000000000003</c:v>
                </c:pt>
                <c:pt idx="587">
                  <c:v>8.516</c:v>
                </c:pt>
                <c:pt idx="588">
                  <c:v>8.3560000000000247</c:v>
                </c:pt>
                <c:pt idx="589">
                  <c:v>8.4010000000000016</c:v>
                </c:pt>
                <c:pt idx="590">
                  <c:v>8.5120000000000005</c:v>
                </c:pt>
                <c:pt idx="591">
                  <c:v>8.49</c:v>
                </c:pt>
                <c:pt idx="592">
                  <c:v>8.4760000000000026</c:v>
                </c:pt>
                <c:pt idx="593">
                  <c:v>8.5580000000000016</c:v>
                </c:pt>
                <c:pt idx="594">
                  <c:v>8.5050000000000008</c:v>
                </c:pt>
                <c:pt idx="595">
                  <c:v>8.5040000000000013</c:v>
                </c:pt>
                <c:pt idx="596">
                  <c:v>8.5720000000000027</c:v>
                </c:pt>
                <c:pt idx="597">
                  <c:v>8.5450000000000017</c:v>
                </c:pt>
                <c:pt idx="598">
                  <c:v>8.4890000000000008</c:v>
                </c:pt>
                <c:pt idx="599">
                  <c:v>8.593</c:v>
                </c:pt>
                <c:pt idx="600">
                  <c:v>8.5960000000000001</c:v>
                </c:pt>
                <c:pt idx="601">
                  <c:v>8.5680000000000014</c:v>
                </c:pt>
                <c:pt idx="602">
                  <c:v>8.49</c:v>
                </c:pt>
                <c:pt idx="603">
                  <c:v>8.4360000000000035</c:v>
                </c:pt>
                <c:pt idx="604">
                  <c:v>8.4620000000000068</c:v>
                </c:pt>
                <c:pt idx="605">
                  <c:v>8.4290000000000003</c:v>
                </c:pt>
                <c:pt idx="606">
                  <c:v>8.5230000000000015</c:v>
                </c:pt>
                <c:pt idx="607">
                  <c:v>8.5960000000000001</c:v>
                </c:pt>
                <c:pt idx="608">
                  <c:v>8.6940000000000008</c:v>
                </c:pt>
                <c:pt idx="609">
                  <c:v>8.6670000000000016</c:v>
                </c:pt>
                <c:pt idx="610">
                  <c:v>8.5910000000000011</c:v>
                </c:pt>
                <c:pt idx="611">
                  <c:v>8.4990000000000006</c:v>
                </c:pt>
                <c:pt idx="612">
                  <c:v>8.5870000000000015</c:v>
                </c:pt>
                <c:pt idx="613">
                  <c:v>8.5530000000000008</c:v>
                </c:pt>
                <c:pt idx="614">
                  <c:v>8.5960000000000001</c:v>
                </c:pt>
                <c:pt idx="615">
                  <c:v>8.6520000000000028</c:v>
                </c:pt>
                <c:pt idx="616">
                  <c:v>8.6070000000000011</c:v>
                </c:pt>
                <c:pt idx="617">
                  <c:v>8.5389999999999997</c:v>
                </c:pt>
                <c:pt idx="618">
                  <c:v>8.5370000000000008</c:v>
                </c:pt>
                <c:pt idx="619">
                  <c:v>8.4990000000000006</c:v>
                </c:pt>
                <c:pt idx="620">
                  <c:v>8.4530000000000047</c:v>
                </c:pt>
                <c:pt idx="621">
                  <c:v>8.4530000000000047</c:v>
                </c:pt>
                <c:pt idx="622">
                  <c:v>8.5550000000000068</c:v>
                </c:pt>
                <c:pt idx="623">
                  <c:v>8.4820000000000046</c:v>
                </c:pt>
                <c:pt idx="624">
                  <c:v>8.5060000000000002</c:v>
                </c:pt>
                <c:pt idx="625">
                  <c:v>8.6080000000000005</c:v>
                </c:pt>
                <c:pt idx="626">
                  <c:v>8.516</c:v>
                </c:pt>
                <c:pt idx="627">
                  <c:v>8.5020000000000007</c:v>
                </c:pt>
                <c:pt idx="628">
                  <c:v>8.5130000000000035</c:v>
                </c:pt>
                <c:pt idx="629">
                  <c:v>8.6460000000000008</c:v>
                </c:pt>
                <c:pt idx="630">
                  <c:v>8.7309999999999999</c:v>
                </c:pt>
                <c:pt idx="631">
                  <c:v>8.4590000000000067</c:v>
                </c:pt>
                <c:pt idx="632">
                  <c:v>8.6280000000000001</c:v>
                </c:pt>
                <c:pt idx="633">
                  <c:v>8.5970000000000013</c:v>
                </c:pt>
                <c:pt idx="634">
                  <c:v>8.8390000000000004</c:v>
                </c:pt>
                <c:pt idx="635">
                  <c:v>8.7319999999999993</c:v>
                </c:pt>
                <c:pt idx="636">
                  <c:v>8.6160000000000014</c:v>
                </c:pt>
                <c:pt idx="637">
                  <c:v>8.6130000000000013</c:v>
                </c:pt>
                <c:pt idx="638">
                  <c:v>8.5400000000000009</c:v>
                </c:pt>
                <c:pt idx="639">
                  <c:v>8.52</c:v>
                </c:pt>
                <c:pt idx="640">
                  <c:v>8.5350000000000001</c:v>
                </c:pt>
                <c:pt idx="641">
                  <c:v>8.3450000000000006</c:v>
                </c:pt>
                <c:pt idx="642">
                  <c:v>8.3780000000000001</c:v>
                </c:pt>
                <c:pt idx="643">
                  <c:v>8.4370000000000012</c:v>
                </c:pt>
                <c:pt idx="644">
                  <c:v>8.4870000000000001</c:v>
                </c:pt>
                <c:pt idx="645">
                  <c:v>8.4750000000000068</c:v>
                </c:pt>
                <c:pt idx="646">
                  <c:v>8.4240000000000013</c:v>
                </c:pt>
                <c:pt idx="647">
                  <c:v>8.4340000000000011</c:v>
                </c:pt>
                <c:pt idx="648">
                  <c:v>8.5120000000000005</c:v>
                </c:pt>
                <c:pt idx="649">
                  <c:v>8.5640000000000001</c:v>
                </c:pt>
                <c:pt idx="650">
                  <c:v>8.3850000000000247</c:v>
                </c:pt>
                <c:pt idx="651">
                  <c:v>8.3890000000000047</c:v>
                </c:pt>
                <c:pt idx="652">
                  <c:v>8.5760000000000005</c:v>
                </c:pt>
                <c:pt idx="653">
                  <c:v>8.5760000000000005</c:v>
                </c:pt>
                <c:pt idx="654">
                  <c:v>8.5419999999999998</c:v>
                </c:pt>
                <c:pt idx="655">
                  <c:v>8.5210000000000008</c:v>
                </c:pt>
                <c:pt idx="656">
                  <c:v>8.5130000000000035</c:v>
                </c:pt>
                <c:pt idx="657">
                  <c:v>8.4280000000000008</c:v>
                </c:pt>
                <c:pt idx="658">
                  <c:v>8.5710000000000015</c:v>
                </c:pt>
                <c:pt idx="659">
                  <c:v>8.4690000000000047</c:v>
                </c:pt>
                <c:pt idx="660">
                  <c:v>8.532</c:v>
                </c:pt>
                <c:pt idx="661">
                  <c:v>8.5990000000000002</c:v>
                </c:pt>
                <c:pt idx="662">
                  <c:v>8.3760000000000048</c:v>
                </c:pt>
                <c:pt idx="663">
                  <c:v>8.3470000000000013</c:v>
                </c:pt>
                <c:pt idx="664">
                  <c:v>8.3810000000000002</c:v>
                </c:pt>
                <c:pt idx="665">
                  <c:v>8.4910000000000014</c:v>
                </c:pt>
                <c:pt idx="666">
                  <c:v>8.4790000000000028</c:v>
                </c:pt>
                <c:pt idx="667">
                  <c:v>8.5840000000000014</c:v>
                </c:pt>
                <c:pt idx="668">
                  <c:v>8.5350000000000001</c:v>
                </c:pt>
                <c:pt idx="669">
                  <c:v>8.4480000000000004</c:v>
                </c:pt>
                <c:pt idx="670">
                  <c:v>8.5640000000000001</c:v>
                </c:pt>
                <c:pt idx="671">
                  <c:v>8.5860000000000003</c:v>
                </c:pt>
                <c:pt idx="672">
                  <c:v>8.7349999999999994</c:v>
                </c:pt>
                <c:pt idx="673">
                  <c:v>8.7200000000000024</c:v>
                </c:pt>
                <c:pt idx="674">
                  <c:v>8.5990000000000002</c:v>
                </c:pt>
                <c:pt idx="675">
                  <c:v>8.6950000000000003</c:v>
                </c:pt>
                <c:pt idx="676">
                  <c:v>8.7590000000000003</c:v>
                </c:pt>
                <c:pt idx="677">
                  <c:v>8.6330000000000009</c:v>
                </c:pt>
                <c:pt idx="678">
                  <c:v>8.5520000000000067</c:v>
                </c:pt>
                <c:pt idx="679">
                  <c:v>8.81</c:v>
                </c:pt>
                <c:pt idx="680">
                  <c:v>8.7889999999999997</c:v>
                </c:pt>
                <c:pt idx="681">
                  <c:v>8.5400000000000009</c:v>
                </c:pt>
                <c:pt idx="682">
                  <c:v>8.7080000000000002</c:v>
                </c:pt>
                <c:pt idx="683">
                  <c:v>8.7740000000000009</c:v>
                </c:pt>
                <c:pt idx="684">
                  <c:v>8.8550000000000768</c:v>
                </c:pt>
                <c:pt idx="685">
                  <c:v>8.718</c:v>
                </c:pt>
                <c:pt idx="686">
                  <c:v>8.4240000000000013</c:v>
                </c:pt>
                <c:pt idx="687">
                  <c:v>8.2750000000000004</c:v>
                </c:pt>
                <c:pt idx="688">
                  <c:v>8.1289999999999996</c:v>
                </c:pt>
                <c:pt idx="689">
                  <c:v>8.0540000000000003</c:v>
                </c:pt>
                <c:pt idx="690">
                  <c:v>7.9379999999999997</c:v>
                </c:pt>
                <c:pt idx="691">
                  <c:v>8.0620000000000047</c:v>
                </c:pt>
                <c:pt idx="692">
                  <c:v>8.3630000000000067</c:v>
                </c:pt>
                <c:pt idx="693">
                  <c:v>8.4040000000000035</c:v>
                </c:pt>
                <c:pt idx="694">
                  <c:v>8.625</c:v>
                </c:pt>
                <c:pt idx="695">
                  <c:v>8.8700000000000028</c:v>
                </c:pt>
                <c:pt idx="696">
                  <c:v>8.9410000000000025</c:v>
                </c:pt>
                <c:pt idx="697">
                  <c:v>8.8530000000000246</c:v>
                </c:pt>
                <c:pt idx="698">
                  <c:v>8.9700000000000006</c:v>
                </c:pt>
                <c:pt idx="699">
                  <c:v>8.8540000000000028</c:v>
                </c:pt>
                <c:pt idx="700">
                  <c:v>8.8920000000000048</c:v>
                </c:pt>
                <c:pt idx="701">
                  <c:v>9.0550000000000068</c:v>
                </c:pt>
                <c:pt idx="702">
                  <c:v>9.3180000000000014</c:v>
                </c:pt>
                <c:pt idx="703">
                  <c:v>9.2249999999999996</c:v>
                </c:pt>
                <c:pt idx="704">
                  <c:v>9.2550000000000008</c:v>
                </c:pt>
                <c:pt idx="705">
                  <c:v>9.6840000000000011</c:v>
                </c:pt>
                <c:pt idx="706">
                  <c:v>9.777000000000001</c:v>
                </c:pt>
                <c:pt idx="707">
                  <c:v>9.7449999999999992</c:v>
                </c:pt>
                <c:pt idx="708">
                  <c:v>9.9310000000000009</c:v>
                </c:pt>
                <c:pt idx="709">
                  <c:v>10.005000000000004</c:v>
                </c:pt>
                <c:pt idx="710">
                  <c:v>9.8170000000000002</c:v>
                </c:pt>
                <c:pt idx="711">
                  <c:v>9.8580000000000005</c:v>
                </c:pt>
                <c:pt idx="712">
                  <c:v>10.135</c:v>
                </c:pt>
                <c:pt idx="713">
                  <c:v>10.048999999999999</c:v>
                </c:pt>
                <c:pt idx="714">
                  <c:v>10.027000000000001</c:v>
                </c:pt>
                <c:pt idx="715">
                  <c:v>10.016</c:v>
                </c:pt>
                <c:pt idx="716">
                  <c:v>9.9880000000000013</c:v>
                </c:pt>
                <c:pt idx="717">
                  <c:v>9.8840000000000003</c:v>
                </c:pt>
                <c:pt idx="718">
                  <c:v>9.7620000000000005</c:v>
                </c:pt>
                <c:pt idx="719">
                  <c:v>9.9890000000000008</c:v>
                </c:pt>
                <c:pt idx="720">
                  <c:v>9.7449999999999992</c:v>
                </c:pt>
                <c:pt idx="721">
                  <c:v>9.7150000000000016</c:v>
                </c:pt>
                <c:pt idx="722">
                  <c:v>9.738999999999999</c:v>
                </c:pt>
                <c:pt idx="723">
                  <c:v>9.6050000000000004</c:v>
                </c:pt>
                <c:pt idx="724">
                  <c:v>9.4210000000000012</c:v>
                </c:pt>
                <c:pt idx="725">
                  <c:v>9.5010000000000012</c:v>
                </c:pt>
                <c:pt idx="726">
                  <c:v>9.4690000000000047</c:v>
                </c:pt>
                <c:pt idx="727">
                  <c:v>9.4910000000000014</c:v>
                </c:pt>
                <c:pt idx="728">
                  <c:v>9.3990000000000027</c:v>
                </c:pt>
                <c:pt idx="729">
                  <c:v>9.1950000000000003</c:v>
                </c:pt>
                <c:pt idx="730">
                  <c:v>9.1840000000000011</c:v>
                </c:pt>
                <c:pt idx="731">
                  <c:v>8.907</c:v>
                </c:pt>
                <c:pt idx="732">
                  <c:v>8.8790000000000067</c:v>
                </c:pt>
                <c:pt idx="733">
                  <c:v>8.6110000000000024</c:v>
                </c:pt>
                <c:pt idx="734">
                  <c:v>8.6540000000000035</c:v>
                </c:pt>
                <c:pt idx="735">
                  <c:v>8.4690000000000047</c:v>
                </c:pt>
                <c:pt idx="736">
                  <c:v>8.2070000000000007</c:v>
                </c:pt>
                <c:pt idx="737">
                  <c:v>8.1880000000000006</c:v>
                </c:pt>
                <c:pt idx="738">
                  <c:v>8.2439999999999998</c:v>
                </c:pt>
                <c:pt idx="739">
                  <c:v>8.2379999999999995</c:v>
                </c:pt>
                <c:pt idx="740">
                  <c:v>8.2479999999999993</c:v>
                </c:pt>
                <c:pt idx="741">
                  <c:v>8.1810000000000009</c:v>
                </c:pt>
                <c:pt idx="742">
                  <c:v>8.0790000000000006</c:v>
                </c:pt>
                <c:pt idx="743">
                  <c:v>7.9239999999999995</c:v>
                </c:pt>
                <c:pt idx="744">
                  <c:v>8.0340000000000025</c:v>
                </c:pt>
                <c:pt idx="745">
                  <c:v>7.9450000000000003</c:v>
                </c:pt>
                <c:pt idx="746">
                  <c:v>7.8439999999999985</c:v>
                </c:pt>
                <c:pt idx="747">
                  <c:v>7.875</c:v>
                </c:pt>
                <c:pt idx="748">
                  <c:v>7.9210000000000003</c:v>
                </c:pt>
                <c:pt idx="749">
                  <c:v>8.0130000000000035</c:v>
                </c:pt>
                <c:pt idx="750">
                  <c:v>7.9909999999999997</c:v>
                </c:pt>
                <c:pt idx="751">
                  <c:v>8.2080000000000002</c:v>
                </c:pt>
                <c:pt idx="752">
                  <c:v>8.3750000000000266</c:v>
                </c:pt>
                <c:pt idx="753">
                  <c:v>8.3590000000000266</c:v>
                </c:pt>
                <c:pt idx="754">
                  <c:v>8.4710000000000001</c:v>
                </c:pt>
                <c:pt idx="755">
                  <c:v>8.516</c:v>
                </c:pt>
                <c:pt idx="756">
                  <c:v>8.7780000000000005</c:v>
                </c:pt>
                <c:pt idx="757">
                  <c:v>8.7469999999999999</c:v>
                </c:pt>
                <c:pt idx="758">
                  <c:v>8.8760000000000048</c:v>
                </c:pt>
                <c:pt idx="759">
                  <c:v>8.7620000000000005</c:v>
                </c:pt>
                <c:pt idx="760">
                  <c:v>8.7780000000000005</c:v>
                </c:pt>
                <c:pt idx="761">
                  <c:v>8.7189999999999994</c:v>
                </c:pt>
                <c:pt idx="762">
                  <c:v>8.77</c:v>
                </c:pt>
                <c:pt idx="763">
                  <c:v>8.777000000000001</c:v>
                </c:pt>
                <c:pt idx="764">
                  <c:v>8.7119999999999997</c:v>
                </c:pt>
                <c:pt idx="765">
                  <c:v>8.84</c:v>
                </c:pt>
                <c:pt idx="766">
                  <c:v>8.793000000000001</c:v>
                </c:pt>
                <c:pt idx="767">
                  <c:v>8.7710000000000008</c:v>
                </c:pt>
                <c:pt idx="768">
                  <c:v>8.8830000000000027</c:v>
                </c:pt>
                <c:pt idx="769">
                  <c:v>8.968</c:v>
                </c:pt>
                <c:pt idx="770">
                  <c:v>8.9270000000000014</c:v>
                </c:pt>
                <c:pt idx="771">
                  <c:v>9.0500000000000007</c:v>
                </c:pt>
                <c:pt idx="772">
                  <c:v>8.5440000000000005</c:v>
                </c:pt>
                <c:pt idx="773">
                  <c:v>8.5</c:v>
                </c:pt>
                <c:pt idx="774">
                  <c:v>8.7800000000000011</c:v>
                </c:pt>
                <c:pt idx="775">
                  <c:v>8.61</c:v>
                </c:pt>
                <c:pt idx="776">
                  <c:v>8.713000000000001</c:v>
                </c:pt>
                <c:pt idx="777">
                  <c:v>8.7919999999999998</c:v>
                </c:pt>
                <c:pt idx="778">
                  <c:v>8.625</c:v>
                </c:pt>
                <c:pt idx="779">
                  <c:v>8.8800000000000008</c:v>
                </c:pt>
                <c:pt idx="780">
                  <c:v>8.6620000000000008</c:v>
                </c:pt>
                <c:pt idx="781">
                  <c:v>8.5940000000000012</c:v>
                </c:pt>
                <c:pt idx="782">
                  <c:v>8.6740000000000013</c:v>
                </c:pt>
                <c:pt idx="783">
                  <c:v>8.5580000000000016</c:v>
                </c:pt>
                <c:pt idx="784">
                  <c:v>8.5210000000000008</c:v>
                </c:pt>
                <c:pt idx="785">
                  <c:v>8.6610000000000014</c:v>
                </c:pt>
                <c:pt idx="786">
                  <c:v>8.6580000000000013</c:v>
                </c:pt>
                <c:pt idx="787">
                  <c:v>8.5630000000000006</c:v>
                </c:pt>
                <c:pt idx="788">
                  <c:v>8.593</c:v>
                </c:pt>
                <c:pt idx="789">
                  <c:v>8.6010000000000009</c:v>
                </c:pt>
                <c:pt idx="790">
                  <c:v>8.6419999999999995</c:v>
                </c:pt>
                <c:pt idx="791">
                  <c:v>8.67</c:v>
                </c:pt>
                <c:pt idx="792">
                  <c:v>8.3220000000000027</c:v>
                </c:pt>
                <c:pt idx="793">
                  <c:v>8.0710000000000015</c:v>
                </c:pt>
                <c:pt idx="794">
                  <c:v>8.2110000000000003</c:v>
                </c:pt>
                <c:pt idx="795">
                  <c:v>8.3020000000000067</c:v>
                </c:pt>
                <c:pt idx="796">
                  <c:v>8.2940000000000005</c:v>
                </c:pt>
                <c:pt idx="797">
                  <c:v>8.3760000000000048</c:v>
                </c:pt>
                <c:pt idx="798">
                  <c:v>8.3250000000000028</c:v>
                </c:pt>
                <c:pt idx="799">
                  <c:v>8.3690000000000246</c:v>
                </c:pt>
                <c:pt idx="800">
                  <c:v>8.2319999999999993</c:v>
                </c:pt>
                <c:pt idx="801">
                  <c:v>8.1630000000000003</c:v>
                </c:pt>
                <c:pt idx="802">
                  <c:v>7.7239999999999975</c:v>
                </c:pt>
                <c:pt idx="803">
                  <c:v>7.6629999999999745</c:v>
                </c:pt>
                <c:pt idx="804">
                  <c:v>7.9710000000000134</c:v>
                </c:pt>
                <c:pt idx="805">
                  <c:v>7.88</c:v>
                </c:pt>
                <c:pt idx="806">
                  <c:v>7.883</c:v>
                </c:pt>
                <c:pt idx="807">
                  <c:v>7.7639999999999985</c:v>
                </c:pt>
                <c:pt idx="808">
                  <c:v>7.7990000000000004</c:v>
                </c:pt>
                <c:pt idx="809">
                  <c:v>7.6919999999999975</c:v>
                </c:pt>
                <c:pt idx="810">
                  <c:v>7.6589999999999945</c:v>
                </c:pt>
                <c:pt idx="811">
                  <c:v>7.6779999999999955</c:v>
                </c:pt>
                <c:pt idx="812">
                  <c:v>7.3839999999999995</c:v>
                </c:pt>
                <c:pt idx="813">
                  <c:v>7.407</c:v>
                </c:pt>
                <c:pt idx="814">
                  <c:v>7.4009999999999998</c:v>
                </c:pt>
                <c:pt idx="815">
                  <c:v>7.6939999999999955</c:v>
                </c:pt>
                <c:pt idx="816">
                  <c:v>7.7009999999999996</c:v>
                </c:pt>
                <c:pt idx="817">
                  <c:v>7.6579999999999755</c:v>
                </c:pt>
                <c:pt idx="818">
                  <c:v>7.6609999999999845</c:v>
                </c:pt>
                <c:pt idx="819">
                  <c:v>7.2380000000000004</c:v>
                </c:pt>
                <c:pt idx="820">
                  <c:v>7.17</c:v>
                </c:pt>
                <c:pt idx="821">
                  <c:v>6.9980000000000002</c:v>
                </c:pt>
                <c:pt idx="822">
                  <c:v>7.0330000000000004</c:v>
                </c:pt>
                <c:pt idx="823">
                  <c:v>7.298</c:v>
                </c:pt>
                <c:pt idx="824">
                  <c:v>7.2779999999999996</c:v>
                </c:pt>
                <c:pt idx="825">
                  <c:v>7.6249999999999645</c:v>
                </c:pt>
                <c:pt idx="826">
                  <c:v>7.1319999999999997</c:v>
                </c:pt>
                <c:pt idx="827">
                  <c:v>7.1499999999999995</c:v>
                </c:pt>
                <c:pt idx="828">
                  <c:v>7.1819999999999995</c:v>
                </c:pt>
                <c:pt idx="829">
                  <c:v>7.016</c:v>
                </c:pt>
                <c:pt idx="830">
                  <c:v>7.1519999999999975</c:v>
                </c:pt>
                <c:pt idx="831">
                  <c:v>7.2089999999999996</c:v>
                </c:pt>
                <c:pt idx="832">
                  <c:v>7.2530000000000001</c:v>
                </c:pt>
                <c:pt idx="833">
                  <c:v>7.2309999999999999</c:v>
                </c:pt>
                <c:pt idx="834">
                  <c:v>6.8730000000000002</c:v>
                </c:pt>
                <c:pt idx="835">
                  <c:v>7.0939999999999985</c:v>
                </c:pt>
                <c:pt idx="836">
                  <c:v>7.0819999999999999</c:v>
                </c:pt>
                <c:pt idx="837">
                  <c:v>6.92</c:v>
                </c:pt>
                <c:pt idx="838">
                  <c:v>7.21</c:v>
                </c:pt>
                <c:pt idx="839">
                  <c:v>6.9980000000000002</c:v>
                </c:pt>
                <c:pt idx="840">
                  <c:v>6.9349999999999996</c:v>
                </c:pt>
                <c:pt idx="841">
                  <c:v>7.02</c:v>
                </c:pt>
                <c:pt idx="842">
                  <c:v>6.8629999999999765</c:v>
                </c:pt>
                <c:pt idx="843">
                  <c:v>6.9020000000000001</c:v>
                </c:pt>
                <c:pt idx="844">
                  <c:v>6.6249999999999645</c:v>
                </c:pt>
                <c:pt idx="845">
                  <c:v>6.6710000000000003</c:v>
                </c:pt>
                <c:pt idx="846">
                  <c:v>6.84</c:v>
                </c:pt>
                <c:pt idx="847">
                  <c:v>6.8369999999999997</c:v>
                </c:pt>
                <c:pt idx="848">
                  <c:v>6.7939999999999996</c:v>
                </c:pt>
                <c:pt idx="849">
                  <c:v>6.7590000000000003</c:v>
                </c:pt>
                <c:pt idx="850">
                  <c:v>6.7690000000000001</c:v>
                </c:pt>
                <c:pt idx="851">
                  <c:v>6.766</c:v>
                </c:pt>
                <c:pt idx="852">
                  <c:v>6.6519999999999975</c:v>
                </c:pt>
                <c:pt idx="853">
                  <c:v>6.9239999999999995</c:v>
                </c:pt>
                <c:pt idx="854">
                  <c:v>6.7</c:v>
                </c:pt>
                <c:pt idx="855">
                  <c:v>6.508</c:v>
                </c:pt>
                <c:pt idx="856">
                  <c:v>6.4189999999999996</c:v>
                </c:pt>
                <c:pt idx="857">
                  <c:v>6.3539999999999965</c:v>
                </c:pt>
                <c:pt idx="858">
                  <c:v>6.375</c:v>
                </c:pt>
                <c:pt idx="859">
                  <c:v>6.6859999999999955</c:v>
                </c:pt>
                <c:pt idx="860">
                  <c:v>6.7359999999999998</c:v>
                </c:pt>
                <c:pt idx="861">
                  <c:v>6.78</c:v>
                </c:pt>
                <c:pt idx="862">
                  <c:v>6.8579999999999846</c:v>
                </c:pt>
                <c:pt idx="863">
                  <c:v>6.944</c:v>
                </c:pt>
                <c:pt idx="864">
                  <c:v>6.6979999999999755</c:v>
                </c:pt>
                <c:pt idx="865">
                  <c:v>6.6579999999999755</c:v>
                </c:pt>
                <c:pt idx="866">
                  <c:v>6.4109999999999996</c:v>
                </c:pt>
                <c:pt idx="867">
                  <c:v>6.4450000000000003</c:v>
                </c:pt>
                <c:pt idx="868">
                  <c:v>6.5949999999999855</c:v>
                </c:pt>
                <c:pt idx="869">
                  <c:v>6.3559999999999945</c:v>
                </c:pt>
                <c:pt idx="870">
                  <c:v>6.42</c:v>
                </c:pt>
                <c:pt idx="871">
                  <c:v>6.6139999999999946</c:v>
                </c:pt>
                <c:pt idx="872">
                  <c:v>6.8719999999999999</c:v>
                </c:pt>
                <c:pt idx="873">
                  <c:v>6.8410000000000002</c:v>
                </c:pt>
                <c:pt idx="874">
                  <c:v>7.03</c:v>
                </c:pt>
                <c:pt idx="875">
                  <c:v>6.891</c:v>
                </c:pt>
                <c:pt idx="876">
                  <c:v>7.032</c:v>
                </c:pt>
                <c:pt idx="877">
                  <c:v>6.9089999999999998</c:v>
                </c:pt>
                <c:pt idx="878">
                  <c:v>6.92</c:v>
                </c:pt>
                <c:pt idx="879">
                  <c:v>6.9829999999999997</c:v>
                </c:pt>
                <c:pt idx="880">
                  <c:v>6.9690000000000003</c:v>
                </c:pt>
                <c:pt idx="881">
                  <c:v>7.0839999999999996</c:v>
                </c:pt>
                <c:pt idx="882">
                  <c:v>7.0460000000000003</c:v>
                </c:pt>
                <c:pt idx="883">
                  <c:v>6.907</c:v>
                </c:pt>
                <c:pt idx="884">
                  <c:v>7.0249999999999755</c:v>
                </c:pt>
                <c:pt idx="885">
                  <c:v>6.7239999999999975</c:v>
                </c:pt>
                <c:pt idx="886">
                  <c:v>6.8949999999999845</c:v>
                </c:pt>
                <c:pt idx="887">
                  <c:v>7.0649999999999755</c:v>
                </c:pt>
                <c:pt idx="888">
                  <c:v>7.2290000000000001</c:v>
                </c:pt>
                <c:pt idx="889">
                  <c:v>7.2690000000000001</c:v>
                </c:pt>
                <c:pt idx="890">
                  <c:v>7.0190000000000001</c:v>
                </c:pt>
                <c:pt idx="891">
                  <c:v>7.0049999999999955</c:v>
                </c:pt>
                <c:pt idx="892">
                  <c:v>7.0330000000000004</c:v>
                </c:pt>
                <c:pt idx="893">
                  <c:v>7.1129999999999765</c:v>
                </c:pt>
                <c:pt idx="894">
                  <c:v>7.2290000000000001</c:v>
                </c:pt>
                <c:pt idx="895">
                  <c:v>7.4059999999999997</c:v>
                </c:pt>
                <c:pt idx="896">
                  <c:v>7.3599999999999985</c:v>
                </c:pt>
                <c:pt idx="897">
                  <c:v>7.2439999999999998</c:v>
                </c:pt>
                <c:pt idx="898">
                  <c:v>7.0430000000000001</c:v>
                </c:pt>
                <c:pt idx="899">
                  <c:v>7.0330000000000004</c:v>
                </c:pt>
                <c:pt idx="900">
                  <c:v>7.0780000000000003</c:v>
                </c:pt>
                <c:pt idx="901">
                  <c:v>7.0430000000000001</c:v>
                </c:pt>
                <c:pt idx="902">
                  <c:v>7.016</c:v>
                </c:pt>
                <c:pt idx="903">
                  <c:v>6.9950000000000001</c:v>
                </c:pt>
                <c:pt idx="904">
                  <c:v>6.7949999999999955</c:v>
                </c:pt>
                <c:pt idx="905">
                  <c:v>6.39</c:v>
                </c:pt>
                <c:pt idx="906">
                  <c:v>6.5289999999999955</c:v>
                </c:pt>
                <c:pt idx="907">
                  <c:v>6.2779999999999996</c:v>
                </c:pt>
                <c:pt idx="908">
                  <c:v>6.5529999999999955</c:v>
                </c:pt>
                <c:pt idx="909">
                  <c:v>6.6229999999999745</c:v>
                </c:pt>
                <c:pt idx="910">
                  <c:v>6.7649999999999855</c:v>
                </c:pt>
                <c:pt idx="911">
                  <c:v>6.9169999999999998</c:v>
                </c:pt>
                <c:pt idx="912">
                  <c:v>6.9340000000000002</c:v>
                </c:pt>
                <c:pt idx="913">
                  <c:v>6.7839999999999998</c:v>
                </c:pt>
                <c:pt idx="914">
                  <c:v>6.5839999999999996</c:v>
                </c:pt>
                <c:pt idx="915">
                  <c:v>6.7210000000000001</c:v>
                </c:pt>
                <c:pt idx="916">
                  <c:v>6.3119999999999985</c:v>
                </c:pt>
                <c:pt idx="917">
                  <c:v>6.3959999999999955</c:v>
                </c:pt>
                <c:pt idx="918">
                  <c:v>6.5129999999999955</c:v>
                </c:pt>
                <c:pt idx="919">
                  <c:v>6.4950000000000001</c:v>
                </c:pt>
                <c:pt idx="920">
                  <c:v>6.5539999999999985</c:v>
                </c:pt>
                <c:pt idx="921">
                  <c:v>6.7839999999999998</c:v>
                </c:pt>
                <c:pt idx="922">
                  <c:v>6.883</c:v>
                </c:pt>
                <c:pt idx="923">
                  <c:v>6.8169999999999975</c:v>
                </c:pt>
                <c:pt idx="924">
                  <c:v>6.8949999999999845</c:v>
                </c:pt>
                <c:pt idx="925">
                  <c:v>6.9310000000000134</c:v>
                </c:pt>
                <c:pt idx="926">
                  <c:v>7.1099999999999985</c:v>
                </c:pt>
                <c:pt idx="927">
                  <c:v>7.0460000000000003</c:v>
                </c:pt>
                <c:pt idx="928">
                  <c:v>7.1619999999999955</c:v>
                </c:pt>
                <c:pt idx="929">
                  <c:v>7.2869999999999999</c:v>
                </c:pt>
                <c:pt idx="930">
                  <c:v>7.242</c:v>
                </c:pt>
                <c:pt idx="931">
                  <c:v>7.2610000000000001</c:v>
                </c:pt>
                <c:pt idx="932">
                  <c:v>7.1629999999999745</c:v>
                </c:pt>
                <c:pt idx="933">
                  <c:v>7.2549999999999955</c:v>
                </c:pt>
                <c:pt idx="934">
                  <c:v>7.1979999999999755</c:v>
                </c:pt>
                <c:pt idx="935">
                  <c:v>7.3319999999999999</c:v>
                </c:pt>
                <c:pt idx="936">
                  <c:v>7.4429999999999996</c:v>
                </c:pt>
                <c:pt idx="937">
                  <c:v>7.335</c:v>
                </c:pt>
                <c:pt idx="938">
                  <c:v>7.4130000000000003</c:v>
                </c:pt>
                <c:pt idx="939">
                  <c:v>7.3879999999999955</c:v>
                </c:pt>
                <c:pt idx="940">
                  <c:v>7.2450000000000001</c:v>
                </c:pt>
                <c:pt idx="941">
                  <c:v>7.34</c:v>
                </c:pt>
                <c:pt idx="942">
                  <c:v>7.3490000000000002</c:v>
                </c:pt>
                <c:pt idx="943">
                  <c:v>7.1499999999999995</c:v>
                </c:pt>
                <c:pt idx="944">
                  <c:v>7.1579999999999755</c:v>
                </c:pt>
                <c:pt idx="945">
                  <c:v>7.2219999999999995</c:v>
                </c:pt>
                <c:pt idx="946">
                  <c:v>7.2030000000000003</c:v>
                </c:pt>
                <c:pt idx="947">
                  <c:v>7.1059999999999945</c:v>
                </c:pt>
                <c:pt idx="948">
                  <c:v>7.1979999999999755</c:v>
                </c:pt>
                <c:pt idx="949">
                  <c:v>7.4560000000000004</c:v>
                </c:pt>
                <c:pt idx="950">
                  <c:v>7.3710000000000004</c:v>
                </c:pt>
                <c:pt idx="951">
                  <c:v>7.3010000000000002</c:v>
                </c:pt>
                <c:pt idx="952">
                  <c:v>7.3449999999999855</c:v>
                </c:pt>
                <c:pt idx="953">
                  <c:v>7.24</c:v>
                </c:pt>
                <c:pt idx="954">
                  <c:v>7.2439999999999998</c:v>
                </c:pt>
                <c:pt idx="955">
                  <c:v>7.3649999999999745</c:v>
                </c:pt>
                <c:pt idx="956">
                  <c:v>7.1909999999999945</c:v>
                </c:pt>
                <c:pt idx="957">
                  <c:v>7.35</c:v>
                </c:pt>
                <c:pt idx="958">
                  <c:v>7.3559999999999945</c:v>
                </c:pt>
                <c:pt idx="959">
                  <c:v>7.3229999999999755</c:v>
                </c:pt>
                <c:pt idx="960">
                  <c:v>7.2869999999999999</c:v>
                </c:pt>
                <c:pt idx="961">
                  <c:v>7.2560000000000002</c:v>
                </c:pt>
                <c:pt idx="962">
                  <c:v>7.1949999999999745</c:v>
                </c:pt>
                <c:pt idx="963">
                  <c:v>7.3810000000000002</c:v>
                </c:pt>
                <c:pt idx="964">
                  <c:v>7.3449999999999855</c:v>
                </c:pt>
                <c:pt idx="965">
                  <c:v>7.2050000000000001</c:v>
                </c:pt>
                <c:pt idx="966">
                  <c:v>7.258</c:v>
                </c:pt>
                <c:pt idx="967">
                  <c:v>7.2830000000000004</c:v>
                </c:pt>
                <c:pt idx="968">
                  <c:v>7.4379999999999997</c:v>
                </c:pt>
                <c:pt idx="969">
                  <c:v>7.1369999999999996</c:v>
                </c:pt>
                <c:pt idx="970">
                  <c:v>7.2229999999999945</c:v>
                </c:pt>
                <c:pt idx="971">
                  <c:v>7.2789999999999999</c:v>
                </c:pt>
                <c:pt idx="972">
                  <c:v>7.3639999999999946</c:v>
                </c:pt>
                <c:pt idx="973">
                  <c:v>7.39</c:v>
                </c:pt>
                <c:pt idx="974">
                  <c:v>7.2949999999999955</c:v>
                </c:pt>
                <c:pt idx="975">
                  <c:v>7.3760000000000003</c:v>
                </c:pt>
                <c:pt idx="976">
                  <c:v>7.407</c:v>
                </c:pt>
                <c:pt idx="977">
                  <c:v>7.3919999999999995</c:v>
                </c:pt>
                <c:pt idx="978">
                  <c:v>7.4669999999999996</c:v>
                </c:pt>
                <c:pt idx="979">
                  <c:v>7.5190000000000001</c:v>
                </c:pt>
                <c:pt idx="980">
                  <c:v>7.3679999999999755</c:v>
                </c:pt>
                <c:pt idx="981">
                  <c:v>7.4649999999999945</c:v>
                </c:pt>
                <c:pt idx="982">
                  <c:v>7.3659999999999846</c:v>
                </c:pt>
                <c:pt idx="983">
                  <c:v>7.4059999999999997</c:v>
                </c:pt>
                <c:pt idx="984">
                  <c:v>7.3439999999999985</c:v>
                </c:pt>
                <c:pt idx="985">
                  <c:v>7.4300000000000024</c:v>
                </c:pt>
                <c:pt idx="986">
                  <c:v>7.4790000000000134</c:v>
                </c:pt>
                <c:pt idx="987">
                  <c:v>7.3919999999999995</c:v>
                </c:pt>
                <c:pt idx="988">
                  <c:v>7.3479999999999945</c:v>
                </c:pt>
                <c:pt idx="989">
                  <c:v>7.5490000000000004</c:v>
                </c:pt>
                <c:pt idx="990">
                  <c:v>7.484</c:v>
                </c:pt>
                <c:pt idx="991">
                  <c:v>7.6310000000000002</c:v>
                </c:pt>
                <c:pt idx="992">
                  <c:v>7.68</c:v>
                </c:pt>
                <c:pt idx="993">
                  <c:v>7.585</c:v>
                </c:pt>
                <c:pt idx="994">
                  <c:v>7.5949999999999855</c:v>
                </c:pt>
                <c:pt idx="995">
                  <c:v>7.6589999999999945</c:v>
                </c:pt>
                <c:pt idx="996">
                  <c:v>7.2779999999999996</c:v>
                </c:pt>
                <c:pt idx="997">
                  <c:v>7.4980000000000002</c:v>
                </c:pt>
                <c:pt idx="998">
                  <c:v>7.4749999999999996</c:v>
                </c:pt>
                <c:pt idx="999">
                  <c:v>7.55</c:v>
                </c:pt>
                <c:pt idx="1000">
                  <c:v>7.5339999999999998</c:v>
                </c:pt>
                <c:pt idx="1001">
                  <c:v>7.585</c:v>
                </c:pt>
                <c:pt idx="1002">
                  <c:v>7.54</c:v>
                </c:pt>
                <c:pt idx="1003">
                  <c:v>7.51</c:v>
                </c:pt>
                <c:pt idx="1004">
                  <c:v>7.5549999999999855</c:v>
                </c:pt>
                <c:pt idx="1005">
                  <c:v>7.6589999999999945</c:v>
                </c:pt>
                <c:pt idx="1006">
                  <c:v>7.6569999999999965</c:v>
                </c:pt>
                <c:pt idx="1007">
                  <c:v>7.6079999999999846</c:v>
                </c:pt>
                <c:pt idx="1008">
                  <c:v>7.6469999999999985</c:v>
                </c:pt>
                <c:pt idx="1009">
                  <c:v>7.6949999999999745</c:v>
                </c:pt>
                <c:pt idx="1010">
                  <c:v>7.6639999999999855</c:v>
                </c:pt>
                <c:pt idx="1011">
                  <c:v>7.5789999999999997</c:v>
                </c:pt>
                <c:pt idx="1012">
                  <c:v>7.4539999999999997</c:v>
                </c:pt>
                <c:pt idx="1013">
                  <c:v>7.5139999999999985</c:v>
                </c:pt>
                <c:pt idx="1014">
                  <c:v>7.4279999999999955</c:v>
                </c:pt>
                <c:pt idx="1015">
                  <c:v>7.452</c:v>
                </c:pt>
                <c:pt idx="1016">
                  <c:v>7.6519999999999975</c:v>
                </c:pt>
                <c:pt idx="1017">
                  <c:v>7.5019999999999998</c:v>
                </c:pt>
                <c:pt idx="1018">
                  <c:v>7.6549999999999745</c:v>
                </c:pt>
                <c:pt idx="1019">
                  <c:v>7.6429999999999945</c:v>
                </c:pt>
                <c:pt idx="1020">
                  <c:v>7.6169999999999956</c:v>
                </c:pt>
                <c:pt idx="1021">
                  <c:v>7.5469999999999997</c:v>
                </c:pt>
                <c:pt idx="1022">
                  <c:v>7.6169999999999956</c:v>
                </c:pt>
                <c:pt idx="1023">
                  <c:v>7.633</c:v>
                </c:pt>
                <c:pt idx="1024">
                  <c:v>7.6049999999999756</c:v>
                </c:pt>
                <c:pt idx="1025">
                  <c:v>7.6219999999999946</c:v>
                </c:pt>
                <c:pt idx="1026">
                  <c:v>7.6619999999999955</c:v>
                </c:pt>
                <c:pt idx="1027">
                  <c:v>7.6129999999999765</c:v>
                </c:pt>
                <c:pt idx="1028">
                  <c:v>7.6790000000000003</c:v>
                </c:pt>
                <c:pt idx="1029">
                  <c:v>7.72</c:v>
                </c:pt>
                <c:pt idx="1030">
                  <c:v>7.7050000000000001</c:v>
                </c:pt>
                <c:pt idx="1031">
                  <c:v>7.6259999999999755</c:v>
                </c:pt>
                <c:pt idx="1032">
                  <c:v>7.91</c:v>
                </c:pt>
                <c:pt idx="1033">
                  <c:v>7.7530000000000001</c:v>
                </c:pt>
                <c:pt idx="1034">
                  <c:v>7.766</c:v>
                </c:pt>
                <c:pt idx="1035">
                  <c:v>7.7480000000000002</c:v>
                </c:pt>
                <c:pt idx="1036">
                  <c:v>7.5780000000000003</c:v>
                </c:pt>
                <c:pt idx="1037">
                  <c:v>7.6310000000000002</c:v>
                </c:pt>
                <c:pt idx="1038">
                  <c:v>7.6790000000000003</c:v>
                </c:pt>
                <c:pt idx="1039">
                  <c:v>7.7119999999999997</c:v>
                </c:pt>
                <c:pt idx="1040">
                  <c:v>7.8249999999999655</c:v>
                </c:pt>
                <c:pt idx="1041">
                  <c:v>7.6039999999999965</c:v>
                </c:pt>
                <c:pt idx="1042">
                  <c:v>7.7409999999999997</c:v>
                </c:pt>
                <c:pt idx="1043">
                  <c:v>7.681</c:v>
                </c:pt>
                <c:pt idx="1044">
                  <c:v>7.6839999999999975</c:v>
                </c:pt>
                <c:pt idx="1045">
                  <c:v>7.8259999999999845</c:v>
                </c:pt>
                <c:pt idx="1046">
                  <c:v>7.8599999999999985</c:v>
                </c:pt>
                <c:pt idx="1047">
                  <c:v>7.7629999999999955</c:v>
                </c:pt>
                <c:pt idx="1048">
                  <c:v>7.7619999999999996</c:v>
                </c:pt>
                <c:pt idx="1049">
                  <c:v>7.8969999999999985</c:v>
                </c:pt>
                <c:pt idx="1050">
                  <c:v>7.7530000000000001</c:v>
                </c:pt>
                <c:pt idx="1051">
                  <c:v>7.7679999999999945</c:v>
                </c:pt>
                <c:pt idx="1052">
                  <c:v>7.8129999999999855</c:v>
                </c:pt>
                <c:pt idx="1053">
                  <c:v>7.8539999999999965</c:v>
                </c:pt>
                <c:pt idx="1054">
                  <c:v>7.8460000000000001</c:v>
                </c:pt>
                <c:pt idx="1055">
                  <c:v>7.7239999999999975</c:v>
                </c:pt>
                <c:pt idx="1056">
                  <c:v>7.8369999999999997</c:v>
                </c:pt>
                <c:pt idx="1057">
                  <c:v>7.7669999999999995</c:v>
                </c:pt>
                <c:pt idx="1058">
                  <c:v>7.7639999999999985</c:v>
                </c:pt>
                <c:pt idx="1059">
                  <c:v>7.8760000000000003</c:v>
                </c:pt>
                <c:pt idx="1060">
                  <c:v>7.8689999999999856</c:v>
                </c:pt>
                <c:pt idx="1061">
                  <c:v>7.8090000000000002</c:v>
                </c:pt>
                <c:pt idx="1062">
                  <c:v>7.8559999999999945</c:v>
                </c:pt>
                <c:pt idx="1063">
                  <c:v>7.8689999999999856</c:v>
                </c:pt>
                <c:pt idx="1064">
                  <c:v>7.8219999999999965</c:v>
                </c:pt>
                <c:pt idx="1065">
                  <c:v>7.6259999999999755</c:v>
                </c:pt>
                <c:pt idx="1066">
                  <c:v>7.6360000000000001</c:v>
                </c:pt>
                <c:pt idx="1067">
                  <c:v>7.7859999999999996</c:v>
                </c:pt>
                <c:pt idx="1068">
                  <c:v>7.92</c:v>
                </c:pt>
                <c:pt idx="1069">
                  <c:v>7.9290000000000003</c:v>
                </c:pt>
                <c:pt idx="1070">
                  <c:v>7.8789999999999996</c:v>
                </c:pt>
                <c:pt idx="1071">
                  <c:v>7.984</c:v>
                </c:pt>
                <c:pt idx="1072">
                  <c:v>7.8390000000000004</c:v>
                </c:pt>
                <c:pt idx="1073">
                  <c:v>7.8490000000000002</c:v>
                </c:pt>
                <c:pt idx="1074">
                  <c:v>7.7779999999999996</c:v>
                </c:pt>
                <c:pt idx="1075">
                  <c:v>7.8090000000000002</c:v>
                </c:pt>
                <c:pt idx="1076">
                  <c:v>8.0580000000000016</c:v>
                </c:pt>
                <c:pt idx="1077">
                  <c:v>8.0560000000000027</c:v>
                </c:pt>
                <c:pt idx="1078">
                  <c:v>7.8710000000000004</c:v>
                </c:pt>
                <c:pt idx="1079">
                  <c:v>7.9310000000000134</c:v>
                </c:pt>
                <c:pt idx="1080">
                  <c:v>7.9850000000000003</c:v>
                </c:pt>
                <c:pt idx="1081">
                  <c:v>7.84</c:v>
                </c:pt>
                <c:pt idx="1082">
                  <c:v>7.8179999999999845</c:v>
                </c:pt>
                <c:pt idx="1083">
                  <c:v>7.7779999999999996</c:v>
                </c:pt>
                <c:pt idx="1084">
                  <c:v>7.8879999999999955</c:v>
                </c:pt>
                <c:pt idx="1085">
                  <c:v>7.9459999999999997</c:v>
                </c:pt>
                <c:pt idx="1086">
                  <c:v>7.9870000000000001</c:v>
                </c:pt>
                <c:pt idx="1087">
                  <c:v>7.9059999999999997</c:v>
                </c:pt>
                <c:pt idx="1088">
                  <c:v>7.9560000000000004</c:v>
                </c:pt>
                <c:pt idx="1089">
                  <c:v>7.83</c:v>
                </c:pt>
                <c:pt idx="1090">
                  <c:v>7.9669999999999996</c:v>
                </c:pt>
                <c:pt idx="1091">
                  <c:v>7.8839999999999995</c:v>
                </c:pt>
                <c:pt idx="1092">
                  <c:v>7.9059999999999997</c:v>
                </c:pt>
                <c:pt idx="1093">
                  <c:v>7.9139999999999997</c:v>
                </c:pt>
                <c:pt idx="1094">
                  <c:v>7.9649999999999945</c:v>
                </c:pt>
                <c:pt idx="1095">
                  <c:v>7.8559999999999945</c:v>
                </c:pt>
                <c:pt idx="1096">
                  <c:v>7.87</c:v>
                </c:pt>
                <c:pt idx="1097">
                  <c:v>8.0790000000000006</c:v>
                </c:pt>
                <c:pt idx="1098">
                  <c:v>7.9260000000000002</c:v>
                </c:pt>
                <c:pt idx="1099">
                  <c:v>8.0350000000000001</c:v>
                </c:pt>
                <c:pt idx="1100">
                  <c:v>7.9550000000000001</c:v>
                </c:pt>
                <c:pt idx="1101">
                  <c:v>7.9960000000000004</c:v>
                </c:pt>
                <c:pt idx="1102">
                  <c:v>7.9359999999999999</c:v>
                </c:pt>
                <c:pt idx="1103">
                  <c:v>7.8919999999999995</c:v>
                </c:pt>
                <c:pt idx="1104">
                  <c:v>7.8659999999999846</c:v>
                </c:pt>
                <c:pt idx="1105">
                  <c:v>8.0060000000000002</c:v>
                </c:pt>
                <c:pt idx="1106">
                  <c:v>7.8710000000000004</c:v>
                </c:pt>
                <c:pt idx="1107">
                  <c:v>7.7720000000000002</c:v>
                </c:pt>
                <c:pt idx="1108">
                  <c:v>7.9039999999999999</c:v>
                </c:pt>
                <c:pt idx="1109">
                  <c:v>8.0250000000000004</c:v>
                </c:pt>
                <c:pt idx="1110">
                  <c:v>7.9760000000000124</c:v>
                </c:pt>
                <c:pt idx="1111">
                  <c:v>8.1610000000000014</c:v>
                </c:pt>
                <c:pt idx="1112">
                  <c:v>8.0780000000000012</c:v>
                </c:pt>
                <c:pt idx="1113">
                  <c:v>8.0650000000000048</c:v>
                </c:pt>
                <c:pt idx="1114">
                  <c:v>8.1830000000000016</c:v>
                </c:pt>
                <c:pt idx="1115">
                  <c:v>7.9390000000000134</c:v>
                </c:pt>
                <c:pt idx="1116">
                  <c:v>7.9700000000000024</c:v>
                </c:pt>
                <c:pt idx="1117">
                  <c:v>8.0660000000000007</c:v>
                </c:pt>
                <c:pt idx="1118">
                  <c:v>7.9580000000000002</c:v>
                </c:pt>
                <c:pt idx="1119">
                  <c:v>8.1470000000000002</c:v>
                </c:pt>
                <c:pt idx="1120">
                  <c:v>8.1370000000000005</c:v>
                </c:pt>
                <c:pt idx="1121">
                  <c:v>8.0570000000000004</c:v>
                </c:pt>
                <c:pt idx="1122">
                  <c:v>8.1180000000000003</c:v>
                </c:pt>
                <c:pt idx="1123">
                  <c:v>8.0120000000000005</c:v>
                </c:pt>
                <c:pt idx="1124">
                  <c:v>8.2430000000000003</c:v>
                </c:pt>
                <c:pt idx="1125">
                  <c:v>8.2710000000000008</c:v>
                </c:pt>
                <c:pt idx="1126">
                  <c:v>8.298</c:v>
                </c:pt>
                <c:pt idx="1127">
                  <c:v>8.0910000000000011</c:v>
                </c:pt>
                <c:pt idx="1128">
                  <c:v>7.9729999999999999</c:v>
                </c:pt>
                <c:pt idx="1129">
                  <c:v>8.1160000000000014</c:v>
                </c:pt>
                <c:pt idx="1130">
                  <c:v>8.2590000000000003</c:v>
                </c:pt>
                <c:pt idx="1131">
                  <c:v>8.1189999999999998</c:v>
                </c:pt>
                <c:pt idx="1132">
                  <c:v>8.1850000000000005</c:v>
                </c:pt>
                <c:pt idx="1133">
                  <c:v>8.168000000000001</c:v>
                </c:pt>
                <c:pt idx="1134">
                  <c:v>8.0570000000000004</c:v>
                </c:pt>
                <c:pt idx="1135">
                  <c:v>8.0980000000000008</c:v>
                </c:pt>
                <c:pt idx="1136">
                  <c:v>8.1140000000000008</c:v>
                </c:pt>
                <c:pt idx="1137">
                  <c:v>8.0870000000000015</c:v>
                </c:pt>
                <c:pt idx="1138">
                  <c:v>7.9930000000000003</c:v>
                </c:pt>
                <c:pt idx="1139">
                  <c:v>8.2449999999999992</c:v>
                </c:pt>
                <c:pt idx="1140">
                  <c:v>8.168000000000001</c:v>
                </c:pt>
                <c:pt idx="1141">
                  <c:v>8.1289999999999996</c:v>
                </c:pt>
                <c:pt idx="1142">
                  <c:v>8.09</c:v>
                </c:pt>
                <c:pt idx="1143">
                  <c:v>8.0990000000000002</c:v>
                </c:pt>
                <c:pt idx="1144">
                  <c:v>8.0710000000000015</c:v>
                </c:pt>
                <c:pt idx="1145">
                  <c:v>8.1319999999999997</c:v>
                </c:pt>
                <c:pt idx="1146">
                  <c:v>8.2060000000000013</c:v>
                </c:pt>
                <c:pt idx="1147">
                  <c:v>8.08</c:v>
                </c:pt>
                <c:pt idx="1148">
                  <c:v>8.0510000000000002</c:v>
                </c:pt>
                <c:pt idx="1149">
                  <c:v>8.1340000000000003</c:v>
                </c:pt>
                <c:pt idx="1150">
                  <c:v>8.0440000000000005</c:v>
                </c:pt>
                <c:pt idx="1151">
                  <c:v>7.9909999999999997</c:v>
                </c:pt>
                <c:pt idx="1152">
                  <c:v>7.9660000000000002</c:v>
                </c:pt>
                <c:pt idx="1153">
                  <c:v>8.1160000000000014</c:v>
                </c:pt>
                <c:pt idx="1154">
                  <c:v>8.1389999999999993</c:v>
                </c:pt>
                <c:pt idx="1155">
                  <c:v>8.2670000000000012</c:v>
                </c:pt>
                <c:pt idx="1156">
                  <c:v>8.1780000000000008</c:v>
                </c:pt>
                <c:pt idx="1157">
                  <c:v>8.2360000000000024</c:v>
                </c:pt>
                <c:pt idx="1158">
                  <c:v>8.41</c:v>
                </c:pt>
                <c:pt idx="1159">
                  <c:v>8.1840000000000011</c:v>
                </c:pt>
                <c:pt idx="1160">
                  <c:v>8.1550000000000047</c:v>
                </c:pt>
                <c:pt idx="1161">
                  <c:v>8.1520000000000028</c:v>
                </c:pt>
                <c:pt idx="1162">
                  <c:v>8.1479999999999997</c:v>
                </c:pt>
                <c:pt idx="1163">
                  <c:v>8.1160000000000014</c:v>
                </c:pt>
                <c:pt idx="1164">
                  <c:v>8.1690000000000005</c:v>
                </c:pt>
                <c:pt idx="1165">
                  <c:v>8.125</c:v>
                </c:pt>
                <c:pt idx="1166">
                  <c:v>8.3290000000000006</c:v>
                </c:pt>
                <c:pt idx="1167">
                  <c:v>8.2760000000000016</c:v>
                </c:pt>
                <c:pt idx="1168">
                  <c:v>8.3120000000000047</c:v>
                </c:pt>
                <c:pt idx="1169">
                  <c:v>8.2260000000000009</c:v>
                </c:pt>
                <c:pt idx="1170">
                  <c:v>8.2150000000000016</c:v>
                </c:pt>
                <c:pt idx="1171">
                  <c:v>8.3180000000000014</c:v>
                </c:pt>
                <c:pt idx="1172">
                  <c:v>8.2289999999999992</c:v>
                </c:pt>
                <c:pt idx="1173">
                  <c:v>8.1510000000000016</c:v>
                </c:pt>
                <c:pt idx="1174">
                  <c:v>8.1760000000000002</c:v>
                </c:pt>
                <c:pt idx="1175">
                  <c:v>8.093</c:v>
                </c:pt>
                <c:pt idx="1176">
                  <c:v>8.14</c:v>
                </c:pt>
                <c:pt idx="1177">
                  <c:v>8.0410000000000004</c:v>
                </c:pt>
                <c:pt idx="1178">
                  <c:v>8.16</c:v>
                </c:pt>
                <c:pt idx="1179">
                  <c:v>8.1580000000000013</c:v>
                </c:pt>
                <c:pt idx="1180">
                  <c:v>8.1610000000000014</c:v>
                </c:pt>
                <c:pt idx="1181">
                  <c:v>8.2360000000000024</c:v>
                </c:pt>
                <c:pt idx="1182">
                  <c:v>8.2730000000000015</c:v>
                </c:pt>
                <c:pt idx="1183">
                  <c:v>8.4280000000000008</c:v>
                </c:pt>
                <c:pt idx="1184">
                  <c:v>8.1550000000000047</c:v>
                </c:pt>
                <c:pt idx="1185">
                  <c:v>8.2680000000000025</c:v>
                </c:pt>
                <c:pt idx="1186">
                  <c:v>8.136000000000001</c:v>
                </c:pt>
                <c:pt idx="1187">
                  <c:v>8.1280000000000001</c:v>
                </c:pt>
                <c:pt idx="1188">
                  <c:v>8.1840000000000011</c:v>
                </c:pt>
                <c:pt idx="1189">
                  <c:v>8.0060000000000002</c:v>
                </c:pt>
                <c:pt idx="1190">
                  <c:v>8.1910000000000025</c:v>
                </c:pt>
                <c:pt idx="1191">
                  <c:v>8.0780000000000012</c:v>
                </c:pt>
                <c:pt idx="1192">
                  <c:v>8.282</c:v>
                </c:pt>
                <c:pt idx="1193">
                  <c:v>8.1340000000000003</c:v>
                </c:pt>
                <c:pt idx="1194">
                  <c:v>8.1540000000000035</c:v>
                </c:pt>
                <c:pt idx="1195">
                  <c:v>8.07</c:v>
                </c:pt>
                <c:pt idx="1196">
                  <c:v>8.1610000000000014</c:v>
                </c:pt>
                <c:pt idx="1197">
                  <c:v>8.0170000000000012</c:v>
                </c:pt>
                <c:pt idx="1198">
                  <c:v>8.1150000000000002</c:v>
                </c:pt>
                <c:pt idx="1199">
                  <c:v>8.0489999999999995</c:v>
                </c:pt>
                <c:pt idx="1200">
                  <c:v>8.1520000000000028</c:v>
                </c:pt>
                <c:pt idx="1201">
                  <c:v>8.1430000000000025</c:v>
                </c:pt>
                <c:pt idx="1202">
                  <c:v>8.0750000000000028</c:v>
                </c:pt>
                <c:pt idx="1203">
                  <c:v>8.1030000000000015</c:v>
                </c:pt>
                <c:pt idx="1204">
                  <c:v>8.2080000000000002</c:v>
                </c:pt>
                <c:pt idx="1205">
                  <c:v>8.0240000000000009</c:v>
                </c:pt>
                <c:pt idx="1206">
                  <c:v>8.2810000000000006</c:v>
                </c:pt>
                <c:pt idx="1207">
                  <c:v>8.197000000000001</c:v>
                </c:pt>
                <c:pt idx="1208">
                  <c:v>8.1810000000000009</c:v>
                </c:pt>
                <c:pt idx="1209">
                  <c:v>8.120000000000001</c:v>
                </c:pt>
                <c:pt idx="1210">
                  <c:v>8.1620000000000008</c:v>
                </c:pt>
                <c:pt idx="1211">
                  <c:v>8.173</c:v>
                </c:pt>
                <c:pt idx="1212">
                  <c:v>8.2880000000000003</c:v>
                </c:pt>
                <c:pt idx="1213">
                  <c:v>8.2740000000000009</c:v>
                </c:pt>
                <c:pt idx="1214">
                  <c:v>8.2850000000000001</c:v>
                </c:pt>
                <c:pt idx="1215">
                  <c:v>8.2989999999999995</c:v>
                </c:pt>
                <c:pt idx="1216">
                  <c:v>8.2740000000000009</c:v>
                </c:pt>
                <c:pt idx="1217">
                  <c:v>8.282</c:v>
                </c:pt>
                <c:pt idx="1218">
                  <c:v>8.1170000000000009</c:v>
                </c:pt>
                <c:pt idx="1219">
                  <c:v>8.33</c:v>
                </c:pt>
                <c:pt idx="1220">
                  <c:v>8.0330000000000013</c:v>
                </c:pt>
                <c:pt idx="1221">
                  <c:v>8.2370000000000001</c:v>
                </c:pt>
                <c:pt idx="1222">
                  <c:v>8.2000000000000011</c:v>
                </c:pt>
                <c:pt idx="1223">
                  <c:v>8.293000000000001</c:v>
                </c:pt>
                <c:pt idx="1224">
                  <c:v>8.18</c:v>
                </c:pt>
                <c:pt idx="1225">
                  <c:v>8.1740000000000013</c:v>
                </c:pt>
                <c:pt idx="1226">
                  <c:v>8.168000000000001</c:v>
                </c:pt>
                <c:pt idx="1227">
                  <c:v>8.0920000000000005</c:v>
                </c:pt>
                <c:pt idx="1228">
                  <c:v>8.0820000000000007</c:v>
                </c:pt>
                <c:pt idx="1229">
                  <c:v>8.0710000000000015</c:v>
                </c:pt>
                <c:pt idx="1230">
                  <c:v>8.0500000000000007</c:v>
                </c:pt>
                <c:pt idx="1231">
                  <c:v>8.2570000000000014</c:v>
                </c:pt>
                <c:pt idx="1232">
                  <c:v>8.0210000000000008</c:v>
                </c:pt>
                <c:pt idx="1233">
                  <c:v>8.1989999999999998</c:v>
                </c:pt>
                <c:pt idx="1234">
                  <c:v>8.157</c:v>
                </c:pt>
                <c:pt idx="1235">
                  <c:v>7.9889999999999999</c:v>
                </c:pt>
                <c:pt idx="1236">
                  <c:v>8</c:v>
                </c:pt>
                <c:pt idx="1237">
                  <c:v>8.197000000000001</c:v>
                </c:pt>
                <c:pt idx="1238">
                  <c:v>8.2790000000000017</c:v>
                </c:pt>
                <c:pt idx="1239">
                  <c:v>8.18</c:v>
                </c:pt>
                <c:pt idx="1240">
                  <c:v>8.1610000000000014</c:v>
                </c:pt>
                <c:pt idx="1241">
                  <c:v>8.0950000000000006</c:v>
                </c:pt>
                <c:pt idx="1242">
                  <c:v>8.0910000000000011</c:v>
                </c:pt>
                <c:pt idx="1243">
                  <c:v>8.1270000000000024</c:v>
                </c:pt>
                <c:pt idx="1244">
                  <c:v>8.1989999999999998</c:v>
                </c:pt>
                <c:pt idx="1245">
                  <c:v>8.0210000000000008</c:v>
                </c:pt>
                <c:pt idx="1246">
                  <c:v>8.2630000000000035</c:v>
                </c:pt>
                <c:pt idx="1247">
                  <c:v>8.2379999999999995</c:v>
                </c:pt>
                <c:pt idx="1248">
                  <c:v>8.2100000000000009</c:v>
                </c:pt>
                <c:pt idx="1249">
                  <c:v>8.293000000000001</c:v>
                </c:pt>
                <c:pt idx="1250">
                  <c:v>8.1389999999999993</c:v>
                </c:pt>
                <c:pt idx="1251">
                  <c:v>8.0970000000000013</c:v>
                </c:pt>
                <c:pt idx="1252">
                  <c:v>8.218</c:v>
                </c:pt>
                <c:pt idx="1253">
                  <c:v>8.1650000000000027</c:v>
                </c:pt>
                <c:pt idx="1254">
                  <c:v>8.2160000000000011</c:v>
                </c:pt>
                <c:pt idx="1255">
                  <c:v>8.2370000000000001</c:v>
                </c:pt>
                <c:pt idx="1256">
                  <c:v>8.1620000000000008</c:v>
                </c:pt>
                <c:pt idx="1257">
                  <c:v>8.1140000000000008</c:v>
                </c:pt>
                <c:pt idx="1258">
                  <c:v>8.1240000000000006</c:v>
                </c:pt>
                <c:pt idx="1259">
                  <c:v>8.26</c:v>
                </c:pt>
                <c:pt idx="1260">
                  <c:v>8.1230000000000011</c:v>
                </c:pt>
                <c:pt idx="1261">
                  <c:v>8.2910000000000004</c:v>
                </c:pt>
                <c:pt idx="1262">
                  <c:v>8.2050000000000001</c:v>
                </c:pt>
                <c:pt idx="1263">
                  <c:v>8.2010000000000005</c:v>
                </c:pt>
                <c:pt idx="1264">
                  <c:v>8.11</c:v>
                </c:pt>
                <c:pt idx="1265">
                  <c:v>8.0520000000000067</c:v>
                </c:pt>
                <c:pt idx="1266">
                  <c:v>8.0860000000000003</c:v>
                </c:pt>
                <c:pt idx="1267">
                  <c:v>8.0950000000000006</c:v>
                </c:pt>
                <c:pt idx="1268">
                  <c:v>8.2279999999999998</c:v>
                </c:pt>
                <c:pt idx="1269">
                  <c:v>8.2370000000000001</c:v>
                </c:pt>
                <c:pt idx="1270">
                  <c:v>8.1510000000000016</c:v>
                </c:pt>
                <c:pt idx="1271">
                  <c:v>8.0630000000000006</c:v>
                </c:pt>
                <c:pt idx="1272">
                  <c:v>7.9809999999999999</c:v>
                </c:pt>
                <c:pt idx="1273">
                  <c:v>8.0650000000000048</c:v>
                </c:pt>
                <c:pt idx="1274">
                  <c:v>8.0280000000000005</c:v>
                </c:pt>
                <c:pt idx="1275">
                  <c:v>8.0980000000000008</c:v>
                </c:pt>
                <c:pt idx="1276">
                  <c:v>8.011000000000001</c:v>
                </c:pt>
                <c:pt idx="1277">
                  <c:v>8.1030000000000015</c:v>
                </c:pt>
                <c:pt idx="1278">
                  <c:v>8.0400000000000009</c:v>
                </c:pt>
                <c:pt idx="1279">
                  <c:v>8.0970000000000013</c:v>
                </c:pt>
                <c:pt idx="1280">
                  <c:v>8.1630000000000003</c:v>
                </c:pt>
                <c:pt idx="1281">
                  <c:v>8.4330000000000016</c:v>
                </c:pt>
                <c:pt idx="1282">
                  <c:v>8.42</c:v>
                </c:pt>
                <c:pt idx="1283">
                  <c:v>8.3470000000000013</c:v>
                </c:pt>
                <c:pt idx="1284">
                  <c:v>8.3990000000000027</c:v>
                </c:pt>
                <c:pt idx="1285">
                  <c:v>8.3750000000000266</c:v>
                </c:pt>
                <c:pt idx="1286">
                  <c:v>8.1740000000000013</c:v>
                </c:pt>
                <c:pt idx="1287">
                  <c:v>8.0380000000000003</c:v>
                </c:pt>
                <c:pt idx="1288">
                  <c:v>8.3110000000000035</c:v>
                </c:pt>
                <c:pt idx="1289">
                  <c:v>8.1930000000000014</c:v>
                </c:pt>
                <c:pt idx="1290">
                  <c:v>8.3530000000000246</c:v>
                </c:pt>
                <c:pt idx="1291">
                  <c:v>8.4020000000000028</c:v>
                </c:pt>
                <c:pt idx="1292">
                  <c:v>8.4120000000000008</c:v>
                </c:pt>
                <c:pt idx="1293">
                  <c:v>8.3150000000000048</c:v>
                </c:pt>
                <c:pt idx="1294">
                  <c:v>8.4170000000000016</c:v>
                </c:pt>
                <c:pt idx="1295">
                  <c:v>8.532</c:v>
                </c:pt>
                <c:pt idx="1296">
                  <c:v>8.5450000000000017</c:v>
                </c:pt>
                <c:pt idx="1297">
                  <c:v>8.5220000000000002</c:v>
                </c:pt>
                <c:pt idx="1298">
                  <c:v>8.5489999999999995</c:v>
                </c:pt>
                <c:pt idx="1299">
                  <c:v>8.7460000000000004</c:v>
                </c:pt>
                <c:pt idx="1300">
                  <c:v>8.7100000000000009</c:v>
                </c:pt>
                <c:pt idx="1301">
                  <c:v>8.8600000000000048</c:v>
                </c:pt>
                <c:pt idx="1302">
                  <c:v>8.8890000000000047</c:v>
                </c:pt>
                <c:pt idx="1303">
                  <c:v>8.9780000000000015</c:v>
                </c:pt>
                <c:pt idx="1304">
                  <c:v>8.9260000000000002</c:v>
                </c:pt>
                <c:pt idx="1305">
                  <c:v>8.89</c:v>
                </c:pt>
                <c:pt idx="1306">
                  <c:v>8.8530000000000246</c:v>
                </c:pt>
                <c:pt idx="1307">
                  <c:v>8.8790000000000067</c:v>
                </c:pt>
                <c:pt idx="1308">
                  <c:v>9.1070000000000011</c:v>
                </c:pt>
                <c:pt idx="1309">
                  <c:v>9.0920000000000005</c:v>
                </c:pt>
                <c:pt idx="1310">
                  <c:v>8.9910000000000014</c:v>
                </c:pt>
                <c:pt idx="1311">
                  <c:v>9.1050000000000004</c:v>
                </c:pt>
                <c:pt idx="1312">
                  <c:v>9.1140000000000008</c:v>
                </c:pt>
                <c:pt idx="1313">
                  <c:v>9.2680000000000025</c:v>
                </c:pt>
                <c:pt idx="1314">
                  <c:v>9.1220000000000017</c:v>
                </c:pt>
                <c:pt idx="1315">
                  <c:v>9.2570000000000014</c:v>
                </c:pt>
                <c:pt idx="1316">
                  <c:v>9.2889999999999997</c:v>
                </c:pt>
                <c:pt idx="1317">
                  <c:v>9.06</c:v>
                </c:pt>
                <c:pt idx="1318">
                  <c:v>9.277000000000001</c:v>
                </c:pt>
                <c:pt idx="1319">
                  <c:v>9.343</c:v>
                </c:pt>
                <c:pt idx="1320">
                  <c:v>9.33</c:v>
                </c:pt>
                <c:pt idx="1321">
                  <c:v>9.1430000000000025</c:v>
                </c:pt>
                <c:pt idx="1322">
                  <c:v>9.2040000000000006</c:v>
                </c:pt>
                <c:pt idx="1323">
                  <c:v>9.2520000000000007</c:v>
                </c:pt>
                <c:pt idx="1324">
                  <c:v>9.4210000000000012</c:v>
                </c:pt>
                <c:pt idx="1325">
                  <c:v>9.2740000000000009</c:v>
                </c:pt>
                <c:pt idx="1326">
                  <c:v>9.3280000000000012</c:v>
                </c:pt>
                <c:pt idx="1327">
                  <c:v>9.2780000000000005</c:v>
                </c:pt>
                <c:pt idx="1328">
                  <c:v>9.2510000000000012</c:v>
                </c:pt>
                <c:pt idx="1329">
                  <c:v>9.32</c:v>
                </c:pt>
                <c:pt idx="1330">
                  <c:v>9.1710000000000012</c:v>
                </c:pt>
                <c:pt idx="1331">
                  <c:v>9.11</c:v>
                </c:pt>
                <c:pt idx="1332">
                  <c:v>9.09</c:v>
                </c:pt>
                <c:pt idx="1333">
                  <c:v>9.0410000000000004</c:v>
                </c:pt>
                <c:pt idx="1334">
                  <c:v>8.9510000000000005</c:v>
                </c:pt>
                <c:pt idx="1335">
                  <c:v>9.0050000000000008</c:v>
                </c:pt>
                <c:pt idx="1336">
                  <c:v>8.9770000000000003</c:v>
                </c:pt>
                <c:pt idx="1337">
                  <c:v>9.0680000000000014</c:v>
                </c:pt>
                <c:pt idx="1338">
                  <c:v>8.9460000000000015</c:v>
                </c:pt>
                <c:pt idx="1339">
                  <c:v>9.2050000000000001</c:v>
                </c:pt>
                <c:pt idx="1340">
                  <c:v>8.93</c:v>
                </c:pt>
                <c:pt idx="1341">
                  <c:v>9.0650000000000048</c:v>
                </c:pt>
                <c:pt idx="1342">
                  <c:v>9.0690000000000008</c:v>
                </c:pt>
                <c:pt idx="1343">
                  <c:v>8.9360000000000035</c:v>
                </c:pt>
                <c:pt idx="1344">
                  <c:v>9.088000000000001</c:v>
                </c:pt>
                <c:pt idx="1345">
                  <c:v>8.8550000000000768</c:v>
                </c:pt>
                <c:pt idx="1346">
                  <c:v>9.0210000000000008</c:v>
                </c:pt>
                <c:pt idx="1347">
                  <c:v>8.7580000000000009</c:v>
                </c:pt>
                <c:pt idx="1348">
                  <c:v>9.08</c:v>
                </c:pt>
                <c:pt idx="1349">
                  <c:v>8.8770000000000007</c:v>
                </c:pt>
                <c:pt idx="1350">
                  <c:v>8.8880000000000035</c:v>
                </c:pt>
                <c:pt idx="1351">
                  <c:v>8.7830000000000013</c:v>
                </c:pt>
                <c:pt idx="1352">
                  <c:v>8.9</c:v>
                </c:pt>
                <c:pt idx="1353">
                  <c:v>8.8090000000000028</c:v>
                </c:pt>
                <c:pt idx="1354">
                  <c:v>8.82</c:v>
                </c:pt>
                <c:pt idx="1355">
                  <c:v>8.5820000000000007</c:v>
                </c:pt>
                <c:pt idx="1356">
                  <c:v>8.8040000000000003</c:v>
                </c:pt>
                <c:pt idx="1357">
                  <c:v>8.8070000000000004</c:v>
                </c:pt>
                <c:pt idx="1358">
                  <c:v>8.657</c:v>
                </c:pt>
                <c:pt idx="1359">
                  <c:v>8.7119999999999997</c:v>
                </c:pt>
                <c:pt idx="1360">
                  <c:v>8.697000000000001</c:v>
                </c:pt>
                <c:pt idx="1361">
                  <c:v>8.5940000000000012</c:v>
                </c:pt>
                <c:pt idx="1362">
                  <c:v>8.7000000000000011</c:v>
                </c:pt>
                <c:pt idx="1363">
                  <c:v>8.6760000000000002</c:v>
                </c:pt>
                <c:pt idx="1364">
                  <c:v>8.5389999999999997</c:v>
                </c:pt>
                <c:pt idx="1365">
                  <c:v>8.7510000000000012</c:v>
                </c:pt>
                <c:pt idx="1366">
                  <c:v>8.5840000000000014</c:v>
                </c:pt>
                <c:pt idx="1367">
                  <c:v>8.5910000000000011</c:v>
                </c:pt>
                <c:pt idx="1368">
                  <c:v>8.5640000000000001</c:v>
                </c:pt>
                <c:pt idx="1369">
                  <c:v>8.7200000000000024</c:v>
                </c:pt>
                <c:pt idx="1370">
                  <c:v>8.7379999999999995</c:v>
                </c:pt>
                <c:pt idx="1371">
                  <c:v>8.5210000000000008</c:v>
                </c:pt>
                <c:pt idx="1372">
                  <c:v>8.713000000000001</c:v>
                </c:pt>
                <c:pt idx="1373">
                  <c:v>8.5040000000000013</c:v>
                </c:pt>
                <c:pt idx="1374">
                  <c:v>8.5670000000000002</c:v>
                </c:pt>
                <c:pt idx="1375">
                  <c:v>8.588000000000001</c:v>
                </c:pt>
                <c:pt idx="1376">
                  <c:v>8.5360000000000014</c:v>
                </c:pt>
                <c:pt idx="1377">
                  <c:v>8.3760000000000048</c:v>
                </c:pt>
                <c:pt idx="1378">
                  <c:v>8.4510000000000005</c:v>
                </c:pt>
                <c:pt idx="1379">
                  <c:v>8.3860000000000028</c:v>
                </c:pt>
                <c:pt idx="1380">
                  <c:v>8.5090000000000003</c:v>
                </c:pt>
                <c:pt idx="1381">
                  <c:v>8.5350000000000001</c:v>
                </c:pt>
                <c:pt idx="1382">
                  <c:v>8.23</c:v>
                </c:pt>
                <c:pt idx="1383">
                  <c:v>8.418000000000001</c:v>
                </c:pt>
                <c:pt idx="1384">
                  <c:v>8.641</c:v>
                </c:pt>
                <c:pt idx="1385">
                  <c:v>8.5460000000000012</c:v>
                </c:pt>
                <c:pt idx="1386">
                  <c:v>8.41</c:v>
                </c:pt>
                <c:pt idx="1387">
                  <c:v>8.6170000000000009</c:v>
                </c:pt>
                <c:pt idx="1388">
                  <c:v>8.6920000000000002</c:v>
                </c:pt>
                <c:pt idx="1389">
                  <c:v>8.4410000000000025</c:v>
                </c:pt>
                <c:pt idx="1390">
                  <c:v>8.5590000000000028</c:v>
                </c:pt>
                <c:pt idx="1391">
                  <c:v>8.5530000000000008</c:v>
                </c:pt>
                <c:pt idx="1392">
                  <c:v>8.3830000000000027</c:v>
                </c:pt>
                <c:pt idx="1393">
                  <c:v>8.620000000000001</c:v>
                </c:pt>
                <c:pt idx="1394">
                  <c:v>8.4780000000000015</c:v>
                </c:pt>
                <c:pt idx="1395">
                  <c:v>8.3450000000000006</c:v>
                </c:pt>
                <c:pt idx="1396">
                  <c:v>8.4510000000000005</c:v>
                </c:pt>
                <c:pt idx="1397">
                  <c:v>8.3530000000000246</c:v>
                </c:pt>
                <c:pt idx="1398">
                  <c:v>8.3580000000000005</c:v>
                </c:pt>
                <c:pt idx="1399">
                  <c:v>8.4380000000000006</c:v>
                </c:pt>
                <c:pt idx="1400">
                  <c:v>8.5060000000000002</c:v>
                </c:pt>
                <c:pt idx="1401">
                  <c:v>8.3040000000000003</c:v>
                </c:pt>
                <c:pt idx="1402">
                  <c:v>8.3930000000000007</c:v>
                </c:pt>
                <c:pt idx="1403">
                  <c:v>8.343</c:v>
                </c:pt>
                <c:pt idx="1404">
                  <c:v>8.1830000000000016</c:v>
                </c:pt>
                <c:pt idx="1405">
                  <c:v>8.2850000000000001</c:v>
                </c:pt>
                <c:pt idx="1406">
                  <c:v>8.2160000000000011</c:v>
                </c:pt>
                <c:pt idx="1407">
                  <c:v>8.3890000000000047</c:v>
                </c:pt>
                <c:pt idx="1408">
                  <c:v>8.0710000000000015</c:v>
                </c:pt>
                <c:pt idx="1409">
                  <c:v>8.1220000000000017</c:v>
                </c:pt>
                <c:pt idx="1410">
                  <c:v>8.1550000000000047</c:v>
                </c:pt>
                <c:pt idx="1411">
                  <c:v>8.2439999999999998</c:v>
                </c:pt>
                <c:pt idx="1412">
                  <c:v>8.3060000000000027</c:v>
                </c:pt>
                <c:pt idx="1413">
                  <c:v>8.2050000000000001</c:v>
                </c:pt>
                <c:pt idx="1414">
                  <c:v>8.2040000000000006</c:v>
                </c:pt>
                <c:pt idx="1415">
                  <c:v>8.1150000000000002</c:v>
                </c:pt>
                <c:pt idx="1416">
                  <c:v>8.293000000000001</c:v>
                </c:pt>
                <c:pt idx="1417">
                  <c:v>8.1050000000000004</c:v>
                </c:pt>
                <c:pt idx="1418">
                  <c:v>8.1260000000000012</c:v>
                </c:pt>
                <c:pt idx="1419">
                  <c:v>8.1130000000000013</c:v>
                </c:pt>
                <c:pt idx="1420">
                  <c:v>8.1580000000000013</c:v>
                </c:pt>
                <c:pt idx="1421">
                  <c:v>8.06</c:v>
                </c:pt>
                <c:pt idx="1422">
                  <c:v>8.1020000000000003</c:v>
                </c:pt>
                <c:pt idx="1423">
                  <c:v>8.1300000000000008</c:v>
                </c:pt>
                <c:pt idx="1424">
                  <c:v>8.1740000000000013</c:v>
                </c:pt>
                <c:pt idx="1425">
                  <c:v>8.0340000000000025</c:v>
                </c:pt>
                <c:pt idx="1426">
                  <c:v>8.0620000000000047</c:v>
                </c:pt>
                <c:pt idx="1427">
                  <c:v>7.9589999999999996</c:v>
                </c:pt>
                <c:pt idx="1428">
                  <c:v>8.104000000000001</c:v>
                </c:pt>
                <c:pt idx="1429">
                  <c:v>8.0820000000000007</c:v>
                </c:pt>
                <c:pt idx="1430">
                  <c:v>8.0330000000000013</c:v>
                </c:pt>
                <c:pt idx="1431">
                  <c:v>7.875</c:v>
                </c:pt>
                <c:pt idx="1432">
                  <c:v>7.8869999999999996</c:v>
                </c:pt>
                <c:pt idx="1433">
                  <c:v>8.0530000000000008</c:v>
                </c:pt>
                <c:pt idx="1434">
                  <c:v>7.8649999999999745</c:v>
                </c:pt>
                <c:pt idx="1435">
                  <c:v>7.8519999999999985</c:v>
                </c:pt>
                <c:pt idx="1436">
                  <c:v>7.9239999999999995</c:v>
                </c:pt>
                <c:pt idx="1437">
                  <c:v>7.9480000000000004</c:v>
                </c:pt>
                <c:pt idx="1438">
                  <c:v>8.0120000000000005</c:v>
                </c:pt>
                <c:pt idx="1439">
                  <c:v>7.9379999999999997</c:v>
                </c:pt>
                <c:pt idx="1440">
                  <c:v>7.8010000000000002</c:v>
                </c:pt>
                <c:pt idx="1441">
                  <c:v>7.8019999999999996</c:v>
                </c:pt>
                <c:pt idx="1442">
                  <c:v>7.9420000000000002</c:v>
                </c:pt>
                <c:pt idx="1443">
                  <c:v>7.8890000000000002</c:v>
                </c:pt>
                <c:pt idx="1444">
                  <c:v>7.9690000000000003</c:v>
                </c:pt>
                <c:pt idx="1445">
                  <c:v>7.7430000000000003</c:v>
                </c:pt>
                <c:pt idx="1446">
                  <c:v>7.8730000000000002</c:v>
                </c:pt>
                <c:pt idx="1447">
                  <c:v>7.7859999999999996</c:v>
                </c:pt>
                <c:pt idx="1448">
                  <c:v>7.859</c:v>
                </c:pt>
                <c:pt idx="1449">
                  <c:v>8.0300000000000011</c:v>
                </c:pt>
                <c:pt idx="1450">
                  <c:v>7.7770000000000001</c:v>
                </c:pt>
                <c:pt idx="1451">
                  <c:v>7.7850000000000001</c:v>
                </c:pt>
                <c:pt idx="1452">
                  <c:v>7.8879999999999955</c:v>
                </c:pt>
                <c:pt idx="1453">
                  <c:v>7.8959999999999955</c:v>
                </c:pt>
                <c:pt idx="1454">
                  <c:v>7.9639999999999995</c:v>
                </c:pt>
                <c:pt idx="1455">
                  <c:v>7.6819999999999995</c:v>
                </c:pt>
                <c:pt idx="1456">
                  <c:v>7.8229999999999755</c:v>
                </c:pt>
                <c:pt idx="1457">
                  <c:v>7.8029999999999955</c:v>
                </c:pt>
                <c:pt idx="1458">
                  <c:v>7.8109999999999955</c:v>
                </c:pt>
                <c:pt idx="1459">
                  <c:v>7.7460000000000004</c:v>
                </c:pt>
                <c:pt idx="1460">
                  <c:v>7.6819999999999995</c:v>
                </c:pt>
                <c:pt idx="1461">
                  <c:v>7.68</c:v>
                </c:pt>
                <c:pt idx="1462">
                  <c:v>7.7139999999999995</c:v>
                </c:pt>
                <c:pt idx="1463">
                  <c:v>7.7910000000000004</c:v>
                </c:pt>
                <c:pt idx="1464">
                  <c:v>7.7139999999999995</c:v>
                </c:pt>
                <c:pt idx="1465">
                  <c:v>7.641</c:v>
                </c:pt>
                <c:pt idx="1466">
                  <c:v>7.6989999999999945</c:v>
                </c:pt>
                <c:pt idx="1467">
                  <c:v>7.6790000000000003</c:v>
                </c:pt>
                <c:pt idx="1468">
                  <c:v>7.7320000000000002</c:v>
                </c:pt>
                <c:pt idx="1469">
                  <c:v>7.5469999999999997</c:v>
                </c:pt>
                <c:pt idx="1470">
                  <c:v>7.6829999999999945</c:v>
                </c:pt>
                <c:pt idx="1471">
                  <c:v>7.6559999999999855</c:v>
                </c:pt>
                <c:pt idx="1472">
                  <c:v>7.6109999999999856</c:v>
                </c:pt>
                <c:pt idx="1473">
                  <c:v>7.6629999999999745</c:v>
                </c:pt>
                <c:pt idx="1474">
                  <c:v>7.673</c:v>
                </c:pt>
                <c:pt idx="1475">
                  <c:v>7.5679999999999845</c:v>
                </c:pt>
                <c:pt idx="1476">
                  <c:v>7.5439999999999996</c:v>
                </c:pt>
                <c:pt idx="1477">
                  <c:v>7.64</c:v>
                </c:pt>
                <c:pt idx="1478">
                  <c:v>7.6719999999999997</c:v>
                </c:pt>
                <c:pt idx="1479">
                  <c:v>7.7089999999999996</c:v>
                </c:pt>
                <c:pt idx="1480">
                  <c:v>7.5739999999999998</c:v>
                </c:pt>
                <c:pt idx="1481">
                  <c:v>7.6869999999999985</c:v>
                </c:pt>
                <c:pt idx="1482">
                  <c:v>7.6509999999999945</c:v>
                </c:pt>
                <c:pt idx="1483">
                  <c:v>7.6199999999999966</c:v>
                </c:pt>
                <c:pt idx="1484">
                  <c:v>7.6139999999999946</c:v>
                </c:pt>
                <c:pt idx="1485">
                  <c:v>7.4950000000000001</c:v>
                </c:pt>
                <c:pt idx="1486">
                  <c:v>7.4550000000000001</c:v>
                </c:pt>
                <c:pt idx="1487">
                  <c:v>7.49</c:v>
                </c:pt>
                <c:pt idx="1488">
                  <c:v>7.6049999999999756</c:v>
                </c:pt>
                <c:pt idx="1489">
                  <c:v>7.5619999999999985</c:v>
                </c:pt>
                <c:pt idx="1490">
                  <c:v>7.39</c:v>
                </c:pt>
                <c:pt idx="1491">
                  <c:v>7.3479999999999945</c:v>
                </c:pt>
                <c:pt idx="1492">
                  <c:v>7.4429999999999996</c:v>
                </c:pt>
                <c:pt idx="1493">
                  <c:v>7.5350000000000001</c:v>
                </c:pt>
                <c:pt idx="1494">
                  <c:v>7.5060000000000002</c:v>
                </c:pt>
                <c:pt idx="1495">
                  <c:v>7.5609999999999955</c:v>
                </c:pt>
                <c:pt idx="1496">
                  <c:v>7.4740000000000002</c:v>
                </c:pt>
                <c:pt idx="1497">
                  <c:v>7.5119999999999996</c:v>
                </c:pt>
                <c:pt idx="1498">
                  <c:v>7.4960000000000004</c:v>
                </c:pt>
                <c:pt idx="1499">
                  <c:v>7.51</c:v>
                </c:pt>
                <c:pt idx="1500">
                  <c:v>7.5119999999999996</c:v>
                </c:pt>
                <c:pt idx="1501">
                  <c:v>7.4960000000000004</c:v>
                </c:pt>
                <c:pt idx="1502">
                  <c:v>7.5810000000000004</c:v>
                </c:pt>
                <c:pt idx="1503">
                  <c:v>7.4740000000000002</c:v>
                </c:pt>
                <c:pt idx="1504">
                  <c:v>7.3229999999999755</c:v>
                </c:pt>
                <c:pt idx="1505">
                  <c:v>7.5219999999999985</c:v>
                </c:pt>
                <c:pt idx="1506">
                  <c:v>7.3789999999999996</c:v>
                </c:pt>
                <c:pt idx="1507">
                  <c:v>7.5609999999999955</c:v>
                </c:pt>
                <c:pt idx="1508">
                  <c:v>7.601</c:v>
                </c:pt>
                <c:pt idx="1509">
                  <c:v>7.569</c:v>
                </c:pt>
                <c:pt idx="1510">
                  <c:v>7.4269999999999996</c:v>
                </c:pt>
                <c:pt idx="1511">
                  <c:v>7.4450000000000003</c:v>
                </c:pt>
                <c:pt idx="1512">
                  <c:v>7.3539999999999965</c:v>
                </c:pt>
                <c:pt idx="1513">
                  <c:v>7.38</c:v>
                </c:pt>
                <c:pt idx="1514">
                  <c:v>7.4169999999999998</c:v>
                </c:pt>
                <c:pt idx="1515">
                  <c:v>7.5</c:v>
                </c:pt>
                <c:pt idx="1516">
                  <c:v>7.4960000000000004</c:v>
                </c:pt>
                <c:pt idx="1517">
                  <c:v>7.4059999999999997</c:v>
                </c:pt>
                <c:pt idx="1518">
                  <c:v>7.3529999999999855</c:v>
                </c:pt>
                <c:pt idx="1519">
                  <c:v>7.319</c:v>
                </c:pt>
                <c:pt idx="1520">
                  <c:v>7.2469999999999999</c:v>
                </c:pt>
                <c:pt idx="1521">
                  <c:v>7.2269999999999985</c:v>
                </c:pt>
                <c:pt idx="1522">
                  <c:v>7.1159999999999846</c:v>
                </c:pt>
                <c:pt idx="1523">
                  <c:v>7.2210000000000001</c:v>
                </c:pt>
                <c:pt idx="1524">
                  <c:v>7.1310000000000002</c:v>
                </c:pt>
                <c:pt idx="1525">
                  <c:v>7.1269999999999945</c:v>
                </c:pt>
                <c:pt idx="1526">
                  <c:v>7.2110000000000003</c:v>
                </c:pt>
                <c:pt idx="1527">
                  <c:v>7.2290000000000001</c:v>
                </c:pt>
                <c:pt idx="1528">
                  <c:v>7.2450000000000001</c:v>
                </c:pt>
                <c:pt idx="1529">
                  <c:v>7.2430000000000003</c:v>
                </c:pt>
                <c:pt idx="1530">
                  <c:v>7.2549999999999955</c:v>
                </c:pt>
                <c:pt idx="1531">
                  <c:v>7.258</c:v>
                </c:pt>
                <c:pt idx="1532">
                  <c:v>7.3310000000000004</c:v>
                </c:pt>
                <c:pt idx="1533">
                  <c:v>7.1949999999999745</c:v>
                </c:pt>
                <c:pt idx="1534">
                  <c:v>7.2030000000000003</c:v>
                </c:pt>
                <c:pt idx="1535">
                  <c:v>7.319</c:v>
                </c:pt>
                <c:pt idx="1536">
                  <c:v>7.234</c:v>
                </c:pt>
                <c:pt idx="1537">
                  <c:v>7.452</c:v>
                </c:pt>
                <c:pt idx="1538">
                  <c:v>7.4760000000000124</c:v>
                </c:pt>
                <c:pt idx="1539">
                  <c:v>7.4870000000000001</c:v>
                </c:pt>
                <c:pt idx="1540">
                  <c:v>7.38</c:v>
                </c:pt>
                <c:pt idx="1541">
                  <c:v>7.3819999999999997</c:v>
                </c:pt>
                <c:pt idx="1542">
                  <c:v>7.532</c:v>
                </c:pt>
                <c:pt idx="1543">
                  <c:v>7.5289999999999955</c:v>
                </c:pt>
                <c:pt idx="1544">
                  <c:v>7.4409999999999998</c:v>
                </c:pt>
                <c:pt idx="1545">
                  <c:v>7.6049999999999756</c:v>
                </c:pt>
                <c:pt idx="1546">
                  <c:v>7.5339999999999998</c:v>
                </c:pt>
                <c:pt idx="1547">
                  <c:v>7.5129999999999955</c:v>
                </c:pt>
                <c:pt idx="1548">
                  <c:v>7.5129999999999955</c:v>
                </c:pt>
                <c:pt idx="1549">
                  <c:v>7.3559999999999945</c:v>
                </c:pt>
                <c:pt idx="1550">
                  <c:v>7.6139999999999946</c:v>
                </c:pt>
                <c:pt idx="1551">
                  <c:v>7.4729999999999999</c:v>
                </c:pt>
                <c:pt idx="1552">
                  <c:v>7.359</c:v>
                </c:pt>
                <c:pt idx="1553">
                  <c:v>7.3360000000000003</c:v>
                </c:pt>
                <c:pt idx="1554">
                  <c:v>7.3669999999999956</c:v>
                </c:pt>
                <c:pt idx="1555">
                  <c:v>7.4610000000000003</c:v>
                </c:pt>
                <c:pt idx="1556">
                  <c:v>7.3810000000000002</c:v>
                </c:pt>
                <c:pt idx="1557">
                  <c:v>7.4359999999999999</c:v>
                </c:pt>
                <c:pt idx="1558">
                  <c:v>7.3090000000000002</c:v>
                </c:pt>
                <c:pt idx="1559">
                  <c:v>7.2830000000000004</c:v>
                </c:pt>
                <c:pt idx="1560">
                  <c:v>7.26</c:v>
                </c:pt>
                <c:pt idx="1561">
                  <c:v>7.26</c:v>
                </c:pt>
                <c:pt idx="1562">
                  <c:v>7.3890000000000002</c:v>
                </c:pt>
                <c:pt idx="1563">
                  <c:v>7.2160000000000002</c:v>
                </c:pt>
                <c:pt idx="1564">
                  <c:v>7.21</c:v>
                </c:pt>
                <c:pt idx="1565">
                  <c:v>7.3330000000000002</c:v>
                </c:pt>
                <c:pt idx="1566">
                  <c:v>7.2669999999999995</c:v>
                </c:pt>
                <c:pt idx="1567">
                  <c:v>7.25</c:v>
                </c:pt>
                <c:pt idx="1568">
                  <c:v>7.3569999999999975</c:v>
                </c:pt>
                <c:pt idx="1569">
                  <c:v>7.2729999999999997</c:v>
                </c:pt>
                <c:pt idx="1570">
                  <c:v>7.5030000000000001</c:v>
                </c:pt>
                <c:pt idx="1571">
                  <c:v>7.3460000000000001</c:v>
                </c:pt>
                <c:pt idx="1572">
                  <c:v>7.4509999999999996</c:v>
                </c:pt>
                <c:pt idx="1573">
                  <c:v>7.2069999999999999</c:v>
                </c:pt>
                <c:pt idx="1574">
                  <c:v>7.3339999999999996</c:v>
                </c:pt>
                <c:pt idx="1575">
                  <c:v>7.3890000000000002</c:v>
                </c:pt>
                <c:pt idx="1576">
                  <c:v>7.3390000000000004</c:v>
                </c:pt>
                <c:pt idx="1577">
                  <c:v>7.41</c:v>
                </c:pt>
                <c:pt idx="1578">
                  <c:v>7.5279999999999845</c:v>
                </c:pt>
                <c:pt idx="1579">
                  <c:v>7.4560000000000004</c:v>
                </c:pt>
                <c:pt idx="1580">
                  <c:v>7.4569999999999999</c:v>
                </c:pt>
                <c:pt idx="1581">
                  <c:v>7.2990000000000004</c:v>
                </c:pt>
                <c:pt idx="1582">
                  <c:v>7.3609999999999856</c:v>
                </c:pt>
                <c:pt idx="1583">
                  <c:v>7.3579999999999846</c:v>
                </c:pt>
                <c:pt idx="1584">
                  <c:v>7.4560000000000004</c:v>
                </c:pt>
                <c:pt idx="1585">
                  <c:v>7.3810000000000002</c:v>
                </c:pt>
                <c:pt idx="1586">
                  <c:v>7.31</c:v>
                </c:pt>
                <c:pt idx="1587">
                  <c:v>7.5279999999999845</c:v>
                </c:pt>
                <c:pt idx="1588">
                  <c:v>7.4409999999999998</c:v>
                </c:pt>
                <c:pt idx="1589">
                  <c:v>7.3949999999999845</c:v>
                </c:pt>
                <c:pt idx="1590">
                  <c:v>7.3079999999999945</c:v>
                </c:pt>
                <c:pt idx="1591">
                  <c:v>7.4790000000000134</c:v>
                </c:pt>
                <c:pt idx="1592">
                  <c:v>7.3269999999999955</c:v>
                </c:pt>
                <c:pt idx="1593">
                  <c:v>7.2439999999999998</c:v>
                </c:pt>
                <c:pt idx="1594">
                  <c:v>7.1890000000000001</c:v>
                </c:pt>
                <c:pt idx="1595">
                  <c:v>7.2329999999999997</c:v>
                </c:pt>
                <c:pt idx="1596">
                  <c:v>7.0880000000000001</c:v>
                </c:pt>
                <c:pt idx="1597">
                  <c:v>7.1839999999999975</c:v>
                </c:pt>
                <c:pt idx="1598">
                  <c:v>7.1710000000000003</c:v>
                </c:pt>
                <c:pt idx="1599">
                  <c:v>7.2560000000000002</c:v>
                </c:pt>
                <c:pt idx="1600">
                  <c:v>7.319</c:v>
                </c:pt>
                <c:pt idx="1601">
                  <c:v>7.1019999999999985</c:v>
                </c:pt>
                <c:pt idx="1602">
                  <c:v>7.1019999999999985</c:v>
                </c:pt>
                <c:pt idx="1603">
                  <c:v>7.2480000000000002</c:v>
                </c:pt>
                <c:pt idx="1604">
                  <c:v>7.1379999999999955</c:v>
                </c:pt>
                <c:pt idx="1605">
                  <c:v>7.0860000000000003</c:v>
                </c:pt>
                <c:pt idx="1606">
                  <c:v>7.3039999999999985</c:v>
                </c:pt>
                <c:pt idx="1607">
                  <c:v>7.1839999999999975</c:v>
                </c:pt>
                <c:pt idx="1608">
                  <c:v>7.2480000000000002</c:v>
                </c:pt>
                <c:pt idx="1609">
                  <c:v>7.3869999999999996</c:v>
                </c:pt>
                <c:pt idx="1610">
                  <c:v>7.1919999999999975</c:v>
                </c:pt>
                <c:pt idx="1611">
                  <c:v>7.3629999999999765</c:v>
                </c:pt>
                <c:pt idx="1612">
                  <c:v>7.2649999999999855</c:v>
                </c:pt>
                <c:pt idx="1613">
                  <c:v>7.3209999999999855</c:v>
                </c:pt>
                <c:pt idx="1614">
                  <c:v>7.2409999999999997</c:v>
                </c:pt>
                <c:pt idx="1615">
                  <c:v>7.3890000000000002</c:v>
                </c:pt>
                <c:pt idx="1616">
                  <c:v>7.1679999999999655</c:v>
                </c:pt>
                <c:pt idx="1617">
                  <c:v>7.2830000000000004</c:v>
                </c:pt>
                <c:pt idx="1618">
                  <c:v>7.2869999999999999</c:v>
                </c:pt>
                <c:pt idx="1619">
                  <c:v>7.3</c:v>
                </c:pt>
                <c:pt idx="1620">
                  <c:v>7.319</c:v>
                </c:pt>
                <c:pt idx="1621">
                  <c:v>7.2160000000000002</c:v>
                </c:pt>
                <c:pt idx="1622">
                  <c:v>7.2160000000000002</c:v>
                </c:pt>
                <c:pt idx="1623">
                  <c:v>7.1839999999999975</c:v>
                </c:pt>
                <c:pt idx="1624">
                  <c:v>7.306</c:v>
                </c:pt>
                <c:pt idx="1625">
                  <c:v>7.4669999999999996</c:v>
                </c:pt>
                <c:pt idx="1626">
                  <c:v>7.234</c:v>
                </c:pt>
                <c:pt idx="1627">
                  <c:v>7.3439999999999985</c:v>
                </c:pt>
                <c:pt idx="1628">
                  <c:v>7.351</c:v>
                </c:pt>
                <c:pt idx="1629">
                  <c:v>7.4409999999999998</c:v>
                </c:pt>
                <c:pt idx="1630">
                  <c:v>7.1739999999999995</c:v>
                </c:pt>
                <c:pt idx="1631">
                  <c:v>7.2359999999999998</c:v>
                </c:pt>
                <c:pt idx="1632">
                  <c:v>7.3549999999999756</c:v>
                </c:pt>
                <c:pt idx="1633">
                  <c:v>7.3229999999999755</c:v>
                </c:pt>
                <c:pt idx="1634">
                  <c:v>7.2729999999999997</c:v>
                </c:pt>
                <c:pt idx="1635">
                  <c:v>7.4610000000000003</c:v>
                </c:pt>
                <c:pt idx="1636">
                  <c:v>7.2649999999999855</c:v>
                </c:pt>
                <c:pt idx="1637">
                  <c:v>7.3330000000000002</c:v>
                </c:pt>
                <c:pt idx="1638">
                  <c:v>7.24</c:v>
                </c:pt>
                <c:pt idx="1639">
                  <c:v>7.234</c:v>
                </c:pt>
                <c:pt idx="1640">
                  <c:v>7.1199999999999966</c:v>
                </c:pt>
                <c:pt idx="1641">
                  <c:v>7.2389999999999999</c:v>
                </c:pt>
                <c:pt idx="1642">
                  <c:v>7.077</c:v>
                </c:pt>
                <c:pt idx="1643">
                  <c:v>7.1949999999999745</c:v>
                </c:pt>
                <c:pt idx="1644">
                  <c:v>7.1749999999999945</c:v>
                </c:pt>
                <c:pt idx="1645">
                  <c:v>6.9580000000000002</c:v>
                </c:pt>
                <c:pt idx="1646">
                  <c:v>7.0819999999999999</c:v>
                </c:pt>
                <c:pt idx="1647">
                  <c:v>7.1039999999999965</c:v>
                </c:pt>
                <c:pt idx="1648">
                  <c:v>6.9669999999999996</c:v>
                </c:pt>
                <c:pt idx="1649">
                  <c:v>7.016</c:v>
                </c:pt>
                <c:pt idx="1650">
                  <c:v>7.0369999999999999</c:v>
                </c:pt>
                <c:pt idx="1651">
                  <c:v>7.1169999999999956</c:v>
                </c:pt>
                <c:pt idx="1652">
                  <c:v>7.0649999999999755</c:v>
                </c:pt>
                <c:pt idx="1653">
                  <c:v>6.8959999999999955</c:v>
                </c:pt>
                <c:pt idx="1654">
                  <c:v>6.6209999999999845</c:v>
                </c:pt>
                <c:pt idx="1655">
                  <c:v>6.9039999999999999</c:v>
                </c:pt>
                <c:pt idx="1656">
                  <c:v>6.9139999999999997</c:v>
                </c:pt>
                <c:pt idx="1657">
                  <c:v>6.774</c:v>
                </c:pt>
                <c:pt idx="1658">
                  <c:v>6.8730000000000002</c:v>
                </c:pt>
                <c:pt idx="1659">
                  <c:v>6.8010000000000002</c:v>
                </c:pt>
                <c:pt idx="1660">
                  <c:v>6.9530000000000003</c:v>
                </c:pt>
                <c:pt idx="1661">
                  <c:v>6.8639999999999946</c:v>
                </c:pt>
                <c:pt idx="1662">
                  <c:v>6.8869999999999996</c:v>
                </c:pt>
                <c:pt idx="1663">
                  <c:v>6.8339999999999996</c:v>
                </c:pt>
                <c:pt idx="1664">
                  <c:v>6.9930000000000003</c:v>
                </c:pt>
                <c:pt idx="1665">
                  <c:v>6.6939999999999955</c:v>
                </c:pt>
                <c:pt idx="1666">
                  <c:v>6.7839999999999998</c:v>
                </c:pt>
                <c:pt idx="1667">
                  <c:v>6.8769999999999998</c:v>
                </c:pt>
                <c:pt idx="1668">
                  <c:v>6.7759999999999998</c:v>
                </c:pt>
                <c:pt idx="1669">
                  <c:v>6.6189999999999856</c:v>
                </c:pt>
                <c:pt idx="1670">
                  <c:v>6.6819999999999995</c:v>
                </c:pt>
                <c:pt idx="1671">
                  <c:v>6.8149999999999755</c:v>
                </c:pt>
                <c:pt idx="1672">
                  <c:v>6.8249999999999655</c:v>
                </c:pt>
                <c:pt idx="1673">
                  <c:v>6.6779999999999955</c:v>
                </c:pt>
                <c:pt idx="1674">
                  <c:v>6.7880000000000003</c:v>
                </c:pt>
                <c:pt idx="1675">
                  <c:v>6.7450000000000001</c:v>
                </c:pt>
                <c:pt idx="1676">
                  <c:v>6.5910000000000002</c:v>
                </c:pt>
                <c:pt idx="1677">
                  <c:v>6.7439999999999998</c:v>
                </c:pt>
                <c:pt idx="1678">
                  <c:v>6.5739999999999998</c:v>
                </c:pt>
                <c:pt idx="1679">
                  <c:v>6.702</c:v>
                </c:pt>
                <c:pt idx="1680">
                  <c:v>6.5990000000000002</c:v>
                </c:pt>
                <c:pt idx="1681">
                  <c:v>6.6710000000000003</c:v>
                </c:pt>
                <c:pt idx="1682">
                  <c:v>6.532</c:v>
                </c:pt>
                <c:pt idx="1683">
                  <c:v>6.51</c:v>
                </c:pt>
                <c:pt idx="1684">
                  <c:v>6.5060000000000002</c:v>
                </c:pt>
                <c:pt idx="1685">
                  <c:v>6.585</c:v>
                </c:pt>
                <c:pt idx="1686">
                  <c:v>6.5049999999999955</c:v>
                </c:pt>
                <c:pt idx="1687">
                  <c:v>6.6109999999999856</c:v>
                </c:pt>
                <c:pt idx="1688">
                  <c:v>6.5579999999999945</c:v>
                </c:pt>
                <c:pt idx="1689">
                  <c:v>6.5239999999999965</c:v>
                </c:pt>
                <c:pt idx="1690">
                  <c:v>6.3819999999999997</c:v>
                </c:pt>
                <c:pt idx="1691">
                  <c:v>6.3579999999999846</c:v>
                </c:pt>
                <c:pt idx="1692">
                  <c:v>6.4690000000000003</c:v>
                </c:pt>
                <c:pt idx="1693">
                  <c:v>6.4269999999999996</c:v>
                </c:pt>
                <c:pt idx="1694">
                  <c:v>6.4660000000000002</c:v>
                </c:pt>
                <c:pt idx="1695">
                  <c:v>6.4939999999999998</c:v>
                </c:pt>
                <c:pt idx="1696">
                  <c:v>6.4279999999999955</c:v>
                </c:pt>
                <c:pt idx="1697">
                  <c:v>6.56</c:v>
                </c:pt>
                <c:pt idx="1698">
                  <c:v>6.4420000000000002</c:v>
                </c:pt>
                <c:pt idx="1699">
                  <c:v>6.3659999999999846</c:v>
                </c:pt>
                <c:pt idx="1700">
                  <c:v>6.5119999999999996</c:v>
                </c:pt>
                <c:pt idx="1701">
                  <c:v>6.492</c:v>
                </c:pt>
                <c:pt idx="1702">
                  <c:v>6.5019999999999998</c:v>
                </c:pt>
                <c:pt idx="1703">
                  <c:v>6.6019999999999985</c:v>
                </c:pt>
                <c:pt idx="1704">
                  <c:v>6.46</c:v>
                </c:pt>
                <c:pt idx="1705">
                  <c:v>6.5179999999999945</c:v>
                </c:pt>
                <c:pt idx="1706">
                  <c:v>6.5810000000000004</c:v>
                </c:pt>
                <c:pt idx="1707">
                  <c:v>6.5510000000000002</c:v>
                </c:pt>
                <c:pt idx="1708">
                  <c:v>6.5049999999999955</c:v>
                </c:pt>
                <c:pt idx="1709">
                  <c:v>6.532</c:v>
                </c:pt>
                <c:pt idx="1710">
                  <c:v>6.5990000000000002</c:v>
                </c:pt>
                <c:pt idx="1711">
                  <c:v>6.6589999999999945</c:v>
                </c:pt>
                <c:pt idx="1712">
                  <c:v>6.391</c:v>
                </c:pt>
                <c:pt idx="1713">
                  <c:v>6.5039999999999996</c:v>
                </c:pt>
                <c:pt idx="1714">
                  <c:v>6.3539999999999965</c:v>
                </c:pt>
                <c:pt idx="1715">
                  <c:v>6.4470000000000001</c:v>
                </c:pt>
                <c:pt idx="1716">
                  <c:v>6.383</c:v>
                </c:pt>
                <c:pt idx="1717">
                  <c:v>6.4770000000000003</c:v>
                </c:pt>
                <c:pt idx="1718">
                  <c:v>6.3969999999999985</c:v>
                </c:pt>
                <c:pt idx="1719">
                  <c:v>6.4420000000000002</c:v>
                </c:pt>
                <c:pt idx="1720">
                  <c:v>6.3819999999999997</c:v>
                </c:pt>
                <c:pt idx="1721">
                  <c:v>6.4720000000000004</c:v>
                </c:pt>
                <c:pt idx="1722">
                  <c:v>6.3710000000000004</c:v>
                </c:pt>
                <c:pt idx="1723">
                  <c:v>6.4580000000000002</c:v>
                </c:pt>
                <c:pt idx="1724">
                  <c:v>6.5119999999999996</c:v>
                </c:pt>
                <c:pt idx="1725">
                  <c:v>6.5339999999999998</c:v>
                </c:pt>
                <c:pt idx="1726">
                  <c:v>6.3730000000000002</c:v>
                </c:pt>
                <c:pt idx="1727">
                  <c:v>6.4930000000000003</c:v>
                </c:pt>
                <c:pt idx="1728">
                  <c:v>6.391</c:v>
                </c:pt>
                <c:pt idx="1729">
                  <c:v>6.4909999999999997</c:v>
                </c:pt>
                <c:pt idx="1730">
                  <c:v>6.3639999999999946</c:v>
                </c:pt>
                <c:pt idx="1731">
                  <c:v>6.4059999999999997</c:v>
                </c:pt>
                <c:pt idx="1732">
                  <c:v>6.4710000000000134</c:v>
                </c:pt>
                <c:pt idx="1733">
                  <c:v>6.4290000000000003</c:v>
                </c:pt>
                <c:pt idx="1734">
                  <c:v>6.4530000000000003</c:v>
                </c:pt>
                <c:pt idx="1735">
                  <c:v>6.3460000000000001</c:v>
                </c:pt>
                <c:pt idx="1736">
                  <c:v>6.4340000000000002</c:v>
                </c:pt>
                <c:pt idx="1737">
                  <c:v>6.3209999999999855</c:v>
                </c:pt>
                <c:pt idx="1738">
                  <c:v>6.2649999999999855</c:v>
                </c:pt>
                <c:pt idx="1739">
                  <c:v>6.3219999999999965</c:v>
                </c:pt>
                <c:pt idx="1740">
                  <c:v>6.2709999999999999</c:v>
                </c:pt>
                <c:pt idx="1741">
                  <c:v>6.35</c:v>
                </c:pt>
                <c:pt idx="1742">
                  <c:v>6.4039999999999999</c:v>
                </c:pt>
                <c:pt idx="1743">
                  <c:v>6.319</c:v>
                </c:pt>
                <c:pt idx="1744">
                  <c:v>6.2709999999999999</c:v>
                </c:pt>
                <c:pt idx="1745">
                  <c:v>6.3029999999999955</c:v>
                </c:pt>
                <c:pt idx="1746">
                  <c:v>6.2350000000000003</c:v>
                </c:pt>
                <c:pt idx="1747">
                  <c:v>6.2329999999999997</c:v>
                </c:pt>
                <c:pt idx="1748">
                  <c:v>6.306</c:v>
                </c:pt>
                <c:pt idx="1749">
                  <c:v>6.2880000000000003</c:v>
                </c:pt>
                <c:pt idx="1750">
                  <c:v>6.1779999999999955</c:v>
                </c:pt>
                <c:pt idx="1751">
                  <c:v>6.4020000000000001</c:v>
                </c:pt>
                <c:pt idx="1752">
                  <c:v>6.1539999999999955</c:v>
                </c:pt>
                <c:pt idx="1753">
                  <c:v>6.1890000000000001</c:v>
                </c:pt>
                <c:pt idx="1754">
                  <c:v>6.29</c:v>
                </c:pt>
                <c:pt idx="1755">
                  <c:v>6.2389999999999999</c:v>
                </c:pt>
                <c:pt idx="1756">
                  <c:v>6.4939999999999998</c:v>
                </c:pt>
                <c:pt idx="1757">
                  <c:v>6.4169999999999998</c:v>
                </c:pt>
                <c:pt idx="1758">
                  <c:v>6.3129999999999855</c:v>
                </c:pt>
                <c:pt idx="1759">
                  <c:v>6.266</c:v>
                </c:pt>
                <c:pt idx="1760">
                  <c:v>6.2460000000000004</c:v>
                </c:pt>
                <c:pt idx="1761">
                  <c:v>6.2830000000000004</c:v>
                </c:pt>
                <c:pt idx="1762">
                  <c:v>6.3449999999999855</c:v>
                </c:pt>
                <c:pt idx="1763">
                  <c:v>6.2889999999999997</c:v>
                </c:pt>
                <c:pt idx="1764">
                  <c:v>6.2880000000000003</c:v>
                </c:pt>
                <c:pt idx="1765">
                  <c:v>6.3639999999999946</c:v>
                </c:pt>
                <c:pt idx="1766">
                  <c:v>6.1679999999999655</c:v>
                </c:pt>
                <c:pt idx="1767">
                  <c:v>6.1939999999999955</c:v>
                </c:pt>
                <c:pt idx="1768">
                  <c:v>6.0309999999999997</c:v>
                </c:pt>
                <c:pt idx="1769">
                  <c:v>6.085</c:v>
                </c:pt>
                <c:pt idx="1770">
                  <c:v>6.1969999999999965</c:v>
                </c:pt>
                <c:pt idx="1771">
                  <c:v>5.9720000000000004</c:v>
                </c:pt>
                <c:pt idx="1772">
                  <c:v>5.9809999999999999</c:v>
                </c:pt>
                <c:pt idx="1773">
                  <c:v>6.0309999999999997</c:v>
                </c:pt>
                <c:pt idx="1774">
                  <c:v>6.0169999999999995</c:v>
                </c:pt>
                <c:pt idx="1775">
                  <c:v>6.1539999999999955</c:v>
                </c:pt>
                <c:pt idx="1776">
                  <c:v>6.1979999999999755</c:v>
                </c:pt>
                <c:pt idx="1777">
                  <c:v>6.0430000000000001</c:v>
                </c:pt>
                <c:pt idx="1778">
                  <c:v>6.1869999999999985</c:v>
                </c:pt>
                <c:pt idx="1779">
                  <c:v>6.0639999999999965</c:v>
                </c:pt>
                <c:pt idx="1780">
                  <c:v>6.22</c:v>
                </c:pt>
                <c:pt idx="1781">
                  <c:v>6.2409999999999997</c:v>
                </c:pt>
                <c:pt idx="1782">
                  <c:v>6.1599999999999975</c:v>
                </c:pt>
                <c:pt idx="1783">
                  <c:v>5.9560000000000004</c:v>
                </c:pt>
                <c:pt idx="1784">
                  <c:v>6.2069999999999999</c:v>
                </c:pt>
                <c:pt idx="1785">
                  <c:v>5.8939999999999975</c:v>
                </c:pt>
                <c:pt idx="1786">
                  <c:v>6.1579999999999755</c:v>
                </c:pt>
                <c:pt idx="1787">
                  <c:v>6.1129999999999765</c:v>
                </c:pt>
                <c:pt idx="1788">
                  <c:v>6.1849999999999845</c:v>
                </c:pt>
                <c:pt idx="1789">
                  <c:v>6.2519999999999998</c:v>
                </c:pt>
                <c:pt idx="1790">
                  <c:v>6.2700000000000014</c:v>
                </c:pt>
                <c:pt idx="1791">
                  <c:v>6.0490000000000004</c:v>
                </c:pt>
                <c:pt idx="1792">
                  <c:v>6.1949999999999745</c:v>
                </c:pt>
                <c:pt idx="1793">
                  <c:v>6.22</c:v>
                </c:pt>
                <c:pt idx="1794">
                  <c:v>6.1589999999999945</c:v>
                </c:pt>
                <c:pt idx="1795">
                  <c:v>6.3010000000000002</c:v>
                </c:pt>
                <c:pt idx="1796">
                  <c:v>6.2229999999999945</c:v>
                </c:pt>
                <c:pt idx="1797">
                  <c:v>6.28</c:v>
                </c:pt>
                <c:pt idx="1798">
                  <c:v>6.2519999999999998</c:v>
                </c:pt>
                <c:pt idx="1799">
                  <c:v>6.0659999999999945</c:v>
                </c:pt>
                <c:pt idx="1800">
                  <c:v>6.242</c:v>
                </c:pt>
                <c:pt idx="1801">
                  <c:v>6.1219999999999946</c:v>
                </c:pt>
                <c:pt idx="1802">
                  <c:v>6.2219999999999995</c:v>
                </c:pt>
                <c:pt idx="1803">
                  <c:v>6.1289999999999845</c:v>
                </c:pt>
                <c:pt idx="1804">
                  <c:v>6.1159999999999846</c:v>
                </c:pt>
                <c:pt idx="1805">
                  <c:v>6.1629999999999745</c:v>
                </c:pt>
                <c:pt idx="1806">
                  <c:v>6.1760000000000002</c:v>
                </c:pt>
                <c:pt idx="1807">
                  <c:v>6.0249999999999755</c:v>
                </c:pt>
                <c:pt idx="1808">
                  <c:v>6.1079999999999846</c:v>
                </c:pt>
                <c:pt idx="1809">
                  <c:v>6.359</c:v>
                </c:pt>
                <c:pt idx="1810">
                  <c:v>6.2139999999999995</c:v>
                </c:pt>
                <c:pt idx="1811">
                  <c:v>6.0810000000000004</c:v>
                </c:pt>
                <c:pt idx="1812">
                  <c:v>6.085</c:v>
                </c:pt>
                <c:pt idx="1813">
                  <c:v>6.1949999999999745</c:v>
                </c:pt>
                <c:pt idx="1814">
                  <c:v>6.2350000000000003</c:v>
                </c:pt>
                <c:pt idx="1815">
                  <c:v>6.2009999999999996</c:v>
                </c:pt>
                <c:pt idx="1816">
                  <c:v>6.2119999999999997</c:v>
                </c:pt>
                <c:pt idx="1817">
                  <c:v>6.109</c:v>
                </c:pt>
                <c:pt idx="1818">
                  <c:v>6.2160000000000002</c:v>
                </c:pt>
                <c:pt idx="1819">
                  <c:v>6.2190000000000003</c:v>
                </c:pt>
                <c:pt idx="1820">
                  <c:v>6.2089999999999996</c:v>
                </c:pt>
                <c:pt idx="1821">
                  <c:v>6.0860000000000003</c:v>
                </c:pt>
                <c:pt idx="1822">
                  <c:v>6.1619999999999955</c:v>
                </c:pt>
                <c:pt idx="1823">
                  <c:v>6.056</c:v>
                </c:pt>
                <c:pt idx="1824">
                  <c:v>6.1509999999999945</c:v>
                </c:pt>
                <c:pt idx="1825">
                  <c:v>6.3789999999999996</c:v>
                </c:pt>
                <c:pt idx="1826">
                  <c:v>6.2869999999999999</c:v>
                </c:pt>
                <c:pt idx="1827">
                  <c:v>6.274</c:v>
                </c:pt>
                <c:pt idx="1828">
                  <c:v>6.29</c:v>
                </c:pt>
                <c:pt idx="1829">
                  <c:v>6.2089999999999996</c:v>
                </c:pt>
                <c:pt idx="1830">
                  <c:v>6.444</c:v>
                </c:pt>
                <c:pt idx="1831">
                  <c:v>6.3119999999999985</c:v>
                </c:pt>
                <c:pt idx="1832">
                  <c:v>6.3</c:v>
                </c:pt>
                <c:pt idx="1833">
                  <c:v>6.4249999999999945</c:v>
                </c:pt>
                <c:pt idx="1834">
                  <c:v>6.4210000000000003</c:v>
                </c:pt>
                <c:pt idx="1835">
                  <c:v>6.3479999999999945</c:v>
                </c:pt>
                <c:pt idx="1836">
                  <c:v>6.2889999999999997</c:v>
                </c:pt>
                <c:pt idx="1837">
                  <c:v>6.39</c:v>
                </c:pt>
                <c:pt idx="1838">
                  <c:v>6.1209999999999845</c:v>
                </c:pt>
                <c:pt idx="1839">
                  <c:v>6.2219999999999995</c:v>
                </c:pt>
                <c:pt idx="1840">
                  <c:v>6.1899999999999995</c:v>
                </c:pt>
                <c:pt idx="1841">
                  <c:v>6.2530000000000001</c:v>
                </c:pt>
                <c:pt idx="1842">
                  <c:v>6.2239999999999975</c:v>
                </c:pt>
                <c:pt idx="1843">
                  <c:v>6.2309999999999999</c:v>
                </c:pt>
                <c:pt idx="1844">
                  <c:v>6.2850000000000001</c:v>
                </c:pt>
                <c:pt idx="1845">
                  <c:v>6.2290000000000001</c:v>
                </c:pt>
                <c:pt idx="1846">
                  <c:v>6.1829999999999945</c:v>
                </c:pt>
                <c:pt idx="1847">
                  <c:v>6.2480000000000002</c:v>
                </c:pt>
                <c:pt idx="1848">
                  <c:v>6.3710000000000004</c:v>
                </c:pt>
                <c:pt idx="1849">
                  <c:v>6.3330000000000002</c:v>
                </c:pt>
                <c:pt idx="1850">
                  <c:v>6.1449999999999845</c:v>
                </c:pt>
                <c:pt idx="1851">
                  <c:v>6.1689999999999845</c:v>
                </c:pt>
                <c:pt idx="1852">
                  <c:v>6.3369999999999997</c:v>
                </c:pt>
                <c:pt idx="1853">
                  <c:v>6.5359999999999996</c:v>
                </c:pt>
                <c:pt idx="1854">
                  <c:v>6.2569999999999997</c:v>
                </c:pt>
                <c:pt idx="1855">
                  <c:v>6.3549999999999756</c:v>
                </c:pt>
                <c:pt idx="1856">
                  <c:v>6.3810000000000002</c:v>
                </c:pt>
                <c:pt idx="1857">
                  <c:v>6.6360000000000001</c:v>
                </c:pt>
                <c:pt idx="1858">
                  <c:v>6.5750000000000002</c:v>
                </c:pt>
                <c:pt idx="1859">
                  <c:v>6.6669999999999945</c:v>
                </c:pt>
                <c:pt idx="1860">
                  <c:v>6.577</c:v>
                </c:pt>
                <c:pt idx="1861">
                  <c:v>6.6119999999999965</c:v>
                </c:pt>
                <c:pt idx="1862">
                  <c:v>6.6979999999999755</c:v>
                </c:pt>
                <c:pt idx="1863">
                  <c:v>6.53</c:v>
                </c:pt>
                <c:pt idx="1864">
                  <c:v>6.5190000000000001</c:v>
                </c:pt>
                <c:pt idx="1865">
                  <c:v>6.5259999999999945</c:v>
                </c:pt>
                <c:pt idx="1866">
                  <c:v>6.4989999999999997</c:v>
                </c:pt>
                <c:pt idx="1867">
                  <c:v>6.39</c:v>
                </c:pt>
                <c:pt idx="1868">
                  <c:v>6.4290000000000003</c:v>
                </c:pt>
                <c:pt idx="1869">
                  <c:v>6.4239999999999995</c:v>
                </c:pt>
                <c:pt idx="1870">
                  <c:v>6.4589999999999996</c:v>
                </c:pt>
                <c:pt idx="1871">
                  <c:v>6.3939999999999975</c:v>
                </c:pt>
                <c:pt idx="1872">
                  <c:v>6.4290000000000003</c:v>
                </c:pt>
                <c:pt idx="1873">
                  <c:v>6.4290000000000003</c:v>
                </c:pt>
                <c:pt idx="1874">
                  <c:v>6.51</c:v>
                </c:pt>
                <c:pt idx="1875">
                  <c:v>6.5430000000000001</c:v>
                </c:pt>
                <c:pt idx="1876">
                  <c:v>6.4560000000000004</c:v>
                </c:pt>
                <c:pt idx="1877">
                  <c:v>6.5289999999999955</c:v>
                </c:pt>
                <c:pt idx="1878">
                  <c:v>6.4720000000000004</c:v>
                </c:pt>
                <c:pt idx="1879">
                  <c:v>6.5709999999999997</c:v>
                </c:pt>
                <c:pt idx="1880">
                  <c:v>6.6419999999999995</c:v>
                </c:pt>
                <c:pt idx="1881">
                  <c:v>6.3219999999999965</c:v>
                </c:pt>
                <c:pt idx="1882">
                  <c:v>6.3269999999999955</c:v>
                </c:pt>
                <c:pt idx="1883">
                  <c:v>6.48</c:v>
                </c:pt>
                <c:pt idx="1884">
                  <c:v>6.5629999999999855</c:v>
                </c:pt>
                <c:pt idx="1885">
                  <c:v>6.3179999999999845</c:v>
                </c:pt>
                <c:pt idx="1886">
                  <c:v>6.4119999999999999</c:v>
                </c:pt>
                <c:pt idx="1887">
                  <c:v>6.4450000000000003</c:v>
                </c:pt>
                <c:pt idx="1888">
                  <c:v>6.3259999999999845</c:v>
                </c:pt>
                <c:pt idx="1889">
                  <c:v>6.3539999999999965</c:v>
                </c:pt>
                <c:pt idx="1890">
                  <c:v>6.3069999999999995</c:v>
                </c:pt>
                <c:pt idx="1891">
                  <c:v>6.31</c:v>
                </c:pt>
                <c:pt idx="1892">
                  <c:v>6.4450000000000003</c:v>
                </c:pt>
                <c:pt idx="1893">
                  <c:v>6.34</c:v>
                </c:pt>
                <c:pt idx="1894">
                  <c:v>6.2770000000000001</c:v>
                </c:pt>
                <c:pt idx="1895">
                  <c:v>6.4189999999999996</c:v>
                </c:pt>
                <c:pt idx="1896">
                  <c:v>6.4050000000000002</c:v>
                </c:pt>
                <c:pt idx="1897">
                  <c:v>6.3259999999999845</c:v>
                </c:pt>
                <c:pt idx="1898">
                  <c:v>6.3780000000000001</c:v>
                </c:pt>
                <c:pt idx="1899">
                  <c:v>6.3569999999999975</c:v>
                </c:pt>
                <c:pt idx="1900">
                  <c:v>6.3649999999999745</c:v>
                </c:pt>
                <c:pt idx="1901">
                  <c:v>6.4450000000000003</c:v>
                </c:pt>
                <c:pt idx="1902">
                  <c:v>6.2700000000000014</c:v>
                </c:pt>
                <c:pt idx="1903">
                  <c:v>6.3330000000000002</c:v>
                </c:pt>
                <c:pt idx="1904">
                  <c:v>6.2880000000000003</c:v>
                </c:pt>
                <c:pt idx="1905">
                  <c:v>6.2949999999999955</c:v>
                </c:pt>
                <c:pt idx="1906">
                  <c:v>6.4059999999999997</c:v>
                </c:pt>
                <c:pt idx="1907">
                  <c:v>6.3469999999999995</c:v>
                </c:pt>
                <c:pt idx="1908">
                  <c:v>6.24</c:v>
                </c:pt>
                <c:pt idx="1909">
                  <c:v>6.4930000000000003</c:v>
                </c:pt>
                <c:pt idx="1910">
                  <c:v>6.4169999999999998</c:v>
                </c:pt>
                <c:pt idx="1911">
                  <c:v>6.4279999999999955</c:v>
                </c:pt>
                <c:pt idx="1912">
                  <c:v>6.4889999999999999</c:v>
                </c:pt>
                <c:pt idx="1913">
                  <c:v>6.4059999999999997</c:v>
                </c:pt>
                <c:pt idx="1914">
                  <c:v>6.4880000000000004</c:v>
                </c:pt>
                <c:pt idx="1915">
                  <c:v>6.3519999999999985</c:v>
                </c:pt>
                <c:pt idx="1916">
                  <c:v>6.4749999999999996</c:v>
                </c:pt>
                <c:pt idx="1917">
                  <c:v>6.48</c:v>
                </c:pt>
                <c:pt idx="1918">
                  <c:v>6.6459999999999955</c:v>
                </c:pt>
                <c:pt idx="1919">
                  <c:v>6.3319999999999999</c:v>
                </c:pt>
                <c:pt idx="1920">
                  <c:v>6.4980000000000002</c:v>
                </c:pt>
                <c:pt idx="1921">
                  <c:v>6.3609999999999856</c:v>
                </c:pt>
                <c:pt idx="1922">
                  <c:v>6.5519999999999996</c:v>
                </c:pt>
                <c:pt idx="1923">
                  <c:v>6.4820000000000002</c:v>
                </c:pt>
                <c:pt idx="1924">
                  <c:v>6.4630000000000001</c:v>
                </c:pt>
                <c:pt idx="1925">
                  <c:v>6.54</c:v>
                </c:pt>
                <c:pt idx="1926">
                  <c:v>6.5219999999999985</c:v>
                </c:pt>
                <c:pt idx="1927">
                  <c:v>6.6310000000000002</c:v>
                </c:pt>
                <c:pt idx="1928">
                  <c:v>6.6619999999999955</c:v>
                </c:pt>
                <c:pt idx="1929">
                  <c:v>6.6689999999999845</c:v>
                </c:pt>
                <c:pt idx="1930">
                  <c:v>6.7149999999999945</c:v>
                </c:pt>
                <c:pt idx="1931">
                  <c:v>6.5979999999999945</c:v>
                </c:pt>
                <c:pt idx="1932">
                  <c:v>6.8629999999999765</c:v>
                </c:pt>
                <c:pt idx="1933">
                  <c:v>6.5780000000000003</c:v>
                </c:pt>
                <c:pt idx="1934">
                  <c:v>6.57</c:v>
                </c:pt>
                <c:pt idx="1935">
                  <c:v>6.6719999999999997</c:v>
                </c:pt>
                <c:pt idx="1936">
                  <c:v>6.6679999999999655</c:v>
                </c:pt>
                <c:pt idx="1937">
                  <c:v>6.49</c:v>
                </c:pt>
                <c:pt idx="1938">
                  <c:v>6.5590000000000002</c:v>
                </c:pt>
                <c:pt idx="1939">
                  <c:v>6.6649999999999645</c:v>
                </c:pt>
                <c:pt idx="1940">
                  <c:v>6.8149999999999755</c:v>
                </c:pt>
                <c:pt idx="1941">
                  <c:v>6.9489999999999998</c:v>
                </c:pt>
                <c:pt idx="1942">
                  <c:v>7.3569999999999975</c:v>
                </c:pt>
                <c:pt idx="1943">
                  <c:v>7.3569999999999975</c:v>
                </c:pt>
                <c:pt idx="1944">
                  <c:v>7.5359999999999996</c:v>
                </c:pt>
                <c:pt idx="1945">
                  <c:v>7.5669999999999975</c:v>
                </c:pt>
                <c:pt idx="1946">
                  <c:v>7.8169999999999975</c:v>
                </c:pt>
                <c:pt idx="1947">
                  <c:v>7.7009999999999996</c:v>
                </c:pt>
                <c:pt idx="1948">
                  <c:v>7.21</c:v>
                </c:pt>
                <c:pt idx="1949">
                  <c:v>6.968</c:v>
                </c:pt>
                <c:pt idx="1950">
                  <c:v>6.351</c:v>
                </c:pt>
                <c:pt idx="1951">
                  <c:v>6.1869999999999985</c:v>
                </c:pt>
                <c:pt idx="1952">
                  <c:v>5.8569999999999975</c:v>
                </c:pt>
                <c:pt idx="1953">
                  <c:v>5.726</c:v>
                </c:pt>
                <c:pt idx="1954">
                  <c:v>5.4429999999999996</c:v>
                </c:pt>
                <c:pt idx="1955">
                  <c:v>5.3469999999999995</c:v>
                </c:pt>
                <c:pt idx="1956">
                  <c:v>5.2729999999999997</c:v>
                </c:pt>
                <c:pt idx="1957">
                  <c:v>4.9450000000000003</c:v>
                </c:pt>
                <c:pt idx="1958">
                  <c:v>5.0919999999999996</c:v>
                </c:pt>
                <c:pt idx="1959">
                  <c:v>4.68</c:v>
                </c:pt>
                <c:pt idx="1960">
                  <c:v>4.6049999999999756</c:v>
                </c:pt>
                <c:pt idx="1961">
                  <c:v>4.4550000000000001</c:v>
                </c:pt>
                <c:pt idx="1962">
                  <c:v>4.3259999999999845</c:v>
                </c:pt>
                <c:pt idx="1963">
                  <c:v>4.1919999999999975</c:v>
                </c:pt>
                <c:pt idx="1964">
                  <c:v>4.0619999999999985</c:v>
                </c:pt>
                <c:pt idx="1965">
                  <c:v>4.2190000000000003</c:v>
                </c:pt>
                <c:pt idx="1966">
                  <c:v>3.9749999999999988</c:v>
                </c:pt>
                <c:pt idx="1967">
                  <c:v>3.7530000000000001</c:v>
                </c:pt>
                <c:pt idx="1968">
                  <c:v>3.9579999999999997</c:v>
                </c:pt>
                <c:pt idx="1969">
                  <c:v>3.8129999999999815</c:v>
                </c:pt>
                <c:pt idx="1970">
                  <c:v>4.0249999999999755</c:v>
                </c:pt>
                <c:pt idx="1971">
                  <c:v>3.6109999999999998</c:v>
                </c:pt>
                <c:pt idx="1972">
                  <c:v>3.8679999999999999</c:v>
                </c:pt>
                <c:pt idx="1973">
                  <c:v>4.0030000000000001</c:v>
                </c:pt>
                <c:pt idx="1974">
                  <c:v>3.9759999999999978</c:v>
                </c:pt>
                <c:pt idx="1975">
                  <c:v>3.8859999999999997</c:v>
                </c:pt>
                <c:pt idx="1976">
                  <c:v>4.2</c:v>
                </c:pt>
                <c:pt idx="1977">
                  <c:v>3.988</c:v>
                </c:pt>
                <c:pt idx="1978">
                  <c:v>4.2530000000000001</c:v>
                </c:pt>
                <c:pt idx="1979">
                  <c:v>4.2839999999999998</c:v>
                </c:pt>
                <c:pt idx="1980">
                  <c:v>4.5569999999999995</c:v>
                </c:pt>
                <c:pt idx="1981">
                  <c:v>4.4690000000000003</c:v>
                </c:pt>
                <c:pt idx="1982">
                  <c:v>4.5890000000000004</c:v>
                </c:pt>
                <c:pt idx="1983">
                  <c:v>4.6879999999999855</c:v>
                </c:pt>
                <c:pt idx="1984">
                  <c:v>4.9359999999999999</c:v>
                </c:pt>
                <c:pt idx="1985">
                  <c:v>5.1629999999999745</c:v>
                </c:pt>
                <c:pt idx="1986">
                  <c:v>5.4059999999999997</c:v>
                </c:pt>
                <c:pt idx="1987">
                  <c:v>5.3669999999999956</c:v>
                </c:pt>
                <c:pt idx="1988">
                  <c:v>5.5659999999999945</c:v>
                </c:pt>
                <c:pt idx="1989">
                  <c:v>5.5169999999999995</c:v>
                </c:pt>
                <c:pt idx="1990">
                  <c:v>5.5669999999999975</c:v>
                </c:pt>
                <c:pt idx="1991">
                  <c:v>5.6479999999999855</c:v>
                </c:pt>
                <c:pt idx="1992">
                  <c:v>5.7460000000000004</c:v>
                </c:pt>
                <c:pt idx="1993">
                  <c:v>5.8479999999999945</c:v>
                </c:pt>
                <c:pt idx="1994">
                  <c:v>6.0380000000000003</c:v>
                </c:pt>
                <c:pt idx="1995">
                  <c:v>6.2469999999999999</c:v>
                </c:pt>
                <c:pt idx="1996">
                  <c:v>6.3219999999999965</c:v>
                </c:pt>
                <c:pt idx="1997">
                  <c:v>6.444</c:v>
                </c:pt>
                <c:pt idx="1998">
                  <c:v>6.6859999999999955</c:v>
                </c:pt>
                <c:pt idx="1999">
                  <c:v>6.5659999999999945</c:v>
                </c:pt>
                <c:pt idx="2000">
                  <c:v>6.7290000000000001</c:v>
                </c:pt>
                <c:pt idx="2001">
                  <c:v>6.9290000000000003</c:v>
                </c:pt>
                <c:pt idx="2002">
                  <c:v>7.0229999999999855</c:v>
                </c:pt>
                <c:pt idx="2003">
                  <c:v>7.2669999999999995</c:v>
                </c:pt>
                <c:pt idx="2004">
                  <c:v>7.1310000000000002</c:v>
                </c:pt>
                <c:pt idx="2005">
                  <c:v>7.3860000000000001</c:v>
                </c:pt>
                <c:pt idx="2006">
                  <c:v>7.3469999999999995</c:v>
                </c:pt>
                <c:pt idx="2007">
                  <c:v>7.3710000000000004</c:v>
                </c:pt>
                <c:pt idx="2008">
                  <c:v>7.3410000000000002</c:v>
                </c:pt>
                <c:pt idx="2009">
                  <c:v>7.38</c:v>
                </c:pt>
                <c:pt idx="2010">
                  <c:v>7.42</c:v>
                </c:pt>
                <c:pt idx="2011">
                  <c:v>7.3229999999999755</c:v>
                </c:pt>
                <c:pt idx="2012">
                  <c:v>7.2859999999999996</c:v>
                </c:pt>
                <c:pt idx="2013">
                  <c:v>7.3939999999999975</c:v>
                </c:pt>
                <c:pt idx="2014">
                  <c:v>7.28</c:v>
                </c:pt>
                <c:pt idx="2015">
                  <c:v>7.4080000000000004</c:v>
                </c:pt>
                <c:pt idx="2016">
                  <c:v>7.6969999999999965</c:v>
                </c:pt>
                <c:pt idx="2017">
                  <c:v>7.5309999999999997</c:v>
                </c:pt>
                <c:pt idx="2018">
                  <c:v>7.6049999999999756</c:v>
                </c:pt>
                <c:pt idx="2019">
                  <c:v>7.4160000000000004</c:v>
                </c:pt>
                <c:pt idx="2020">
                  <c:v>7.3949999999999845</c:v>
                </c:pt>
                <c:pt idx="2021">
                  <c:v>7.4219999999999997</c:v>
                </c:pt>
                <c:pt idx="2022">
                  <c:v>7.3769999999999998</c:v>
                </c:pt>
                <c:pt idx="2023">
                  <c:v>7.319</c:v>
                </c:pt>
                <c:pt idx="2024">
                  <c:v>7.3269999999999955</c:v>
                </c:pt>
                <c:pt idx="2025">
                  <c:v>7.4370000000000003</c:v>
                </c:pt>
                <c:pt idx="2026">
                  <c:v>7.3469999999999995</c:v>
                </c:pt>
                <c:pt idx="2027">
                  <c:v>7.5060000000000002</c:v>
                </c:pt>
                <c:pt idx="2028">
                  <c:v>7.2919999999999998</c:v>
                </c:pt>
                <c:pt idx="2029">
                  <c:v>7.452</c:v>
                </c:pt>
                <c:pt idx="2030">
                  <c:v>7.5179999999999945</c:v>
                </c:pt>
                <c:pt idx="2031">
                  <c:v>7.3460000000000001</c:v>
                </c:pt>
                <c:pt idx="2032">
                  <c:v>7.5609999999999955</c:v>
                </c:pt>
                <c:pt idx="2033">
                  <c:v>7.6249999999999645</c:v>
                </c:pt>
                <c:pt idx="2034">
                  <c:v>7.4610000000000003</c:v>
                </c:pt>
                <c:pt idx="2035">
                  <c:v>7.633</c:v>
                </c:pt>
                <c:pt idx="2036">
                  <c:v>7.7359999999999998</c:v>
                </c:pt>
                <c:pt idx="2037">
                  <c:v>7.7720000000000002</c:v>
                </c:pt>
                <c:pt idx="2038">
                  <c:v>7.9729999999999999</c:v>
                </c:pt>
                <c:pt idx="2039">
                  <c:v>8.0870000000000015</c:v>
                </c:pt>
                <c:pt idx="2040">
                  <c:v>8.2089999999999996</c:v>
                </c:pt>
                <c:pt idx="2041">
                  <c:v>8.3310000000000013</c:v>
                </c:pt>
                <c:pt idx="2042">
                  <c:v>8.4600000000000026</c:v>
                </c:pt>
                <c:pt idx="2043">
                  <c:v>8.5050000000000008</c:v>
                </c:pt>
                <c:pt idx="2044">
                  <c:v>8.593</c:v>
                </c:pt>
                <c:pt idx="2045">
                  <c:v>8.5140000000000011</c:v>
                </c:pt>
                <c:pt idx="2046">
                  <c:v>8.4040000000000035</c:v>
                </c:pt>
                <c:pt idx="2047">
                  <c:v>8.4220000000000006</c:v>
                </c:pt>
                <c:pt idx="2048">
                  <c:v>8.3640000000000008</c:v>
                </c:pt>
                <c:pt idx="2049">
                  <c:v>8.3410000000000011</c:v>
                </c:pt>
                <c:pt idx="2050">
                  <c:v>8.5180000000000025</c:v>
                </c:pt>
                <c:pt idx="2051">
                  <c:v>8.4280000000000008</c:v>
                </c:pt>
                <c:pt idx="2052">
                  <c:v>8.5310000000000006</c:v>
                </c:pt>
                <c:pt idx="2053">
                  <c:v>8.4040000000000035</c:v>
                </c:pt>
                <c:pt idx="2054">
                  <c:v>8.4770000000000003</c:v>
                </c:pt>
                <c:pt idx="2055">
                  <c:v>8.3770000000000007</c:v>
                </c:pt>
                <c:pt idx="2056">
                  <c:v>8.4780000000000015</c:v>
                </c:pt>
                <c:pt idx="2057">
                  <c:v>8.5790000000000006</c:v>
                </c:pt>
                <c:pt idx="2058">
                  <c:v>8.4520000000000248</c:v>
                </c:pt>
                <c:pt idx="2059">
                  <c:v>8.4450000000000003</c:v>
                </c:pt>
                <c:pt idx="2060">
                  <c:v>8.5850000000000026</c:v>
                </c:pt>
                <c:pt idx="2061">
                  <c:v>8.5720000000000027</c:v>
                </c:pt>
                <c:pt idx="2062">
                  <c:v>8.5360000000000014</c:v>
                </c:pt>
                <c:pt idx="2063">
                  <c:v>8.5260000000000016</c:v>
                </c:pt>
                <c:pt idx="2064">
                  <c:v>8.5120000000000005</c:v>
                </c:pt>
                <c:pt idx="2065">
                  <c:v>8.5970000000000013</c:v>
                </c:pt>
                <c:pt idx="2066">
                  <c:v>8.5040000000000013</c:v>
                </c:pt>
                <c:pt idx="2067">
                  <c:v>8.6210000000000004</c:v>
                </c:pt>
                <c:pt idx="2068">
                  <c:v>8.3360000000000003</c:v>
                </c:pt>
                <c:pt idx="2069">
                  <c:v>8.5060000000000002</c:v>
                </c:pt>
                <c:pt idx="2070">
                  <c:v>8.5950000000000006</c:v>
                </c:pt>
                <c:pt idx="2071">
                  <c:v>8.6460000000000008</c:v>
                </c:pt>
                <c:pt idx="2072">
                  <c:v>8.6770000000000014</c:v>
                </c:pt>
                <c:pt idx="2073">
                  <c:v>8.7219999999999995</c:v>
                </c:pt>
                <c:pt idx="2074">
                  <c:v>8.8000000000000007</c:v>
                </c:pt>
                <c:pt idx="2075">
                  <c:v>8.9050000000000047</c:v>
                </c:pt>
                <c:pt idx="2076">
                  <c:v>8.8350000000000026</c:v>
                </c:pt>
                <c:pt idx="2077">
                  <c:v>8.6720000000000006</c:v>
                </c:pt>
                <c:pt idx="2078">
                  <c:v>8.6530000000000005</c:v>
                </c:pt>
                <c:pt idx="2079">
                  <c:v>8.7430000000000003</c:v>
                </c:pt>
                <c:pt idx="2080">
                  <c:v>8.6980000000000004</c:v>
                </c:pt>
                <c:pt idx="2081">
                  <c:v>8.8260000000000005</c:v>
                </c:pt>
                <c:pt idx="2082">
                  <c:v>8.9030000000000005</c:v>
                </c:pt>
                <c:pt idx="2083">
                  <c:v>8.8310000000000013</c:v>
                </c:pt>
                <c:pt idx="2084">
                  <c:v>9.1060000000000034</c:v>
                </c:pt>
                <c:pt idx="2085">
                  <c:v>9</c:v>
                </c:pt>
                <c:pt idx="2086">
                  <c:v>8.8800000000000008</c:v>
                </c:pt>
                <c:pt idx="2087">
                  <c:v>8.8480000000000008</c:v>
                </c:pt>
                <c:pt idx="2088">
                  <c:v>8.8450000000000006</c:v>
                </c:pt>
                <c:pt idx="2089">
                  <c:v>8.9010000000000016</c:v>
                </c:pt>
                <c:pt idx="2090">
                  <c:v>8.9510000000000005</c:v>
                </c:pt>
                <c:pt idx="2091">
                  <c:v>9.1489999999999991</c:v>
                </c:pt>
                <c:pt idx="2092">
                  <c:v>8.9090000000000007</c:v>
                </c:pt>
                <c:pt idx="2093">
                  <c:v>8.9700000000000006</c:v>
                </c:pt>
                <c:pt idx="2094">
                  <c:v>8.9660000000000046</c:v>
                </c:pt>
                <c:pt idx="2095">
                  <c:v>9.0050000000000008</c:v>
                </c:pt>
                <c:pt idx="2096">
                  <c:v>8.9390000000000001</c:v>
                </c:pt>
                <c:pt idx="2097">
                  <c:v>9.0350000000000001</c:v>
                </c:pt>
                <c:pt idx="2098">
                  <c:v>8.9380000000000006</c:v>
                </c:pt>
                <c:pt idx="2099">
                  <c:v>9.0630000000000006</c:v>
                </c:pt>
                <c:pt idx="2100">
                  <c:v>9.0780000000000012</c:v>
                </c:pt>
                <c:pt idx="2101">
                  <c:v>9.14</c:v>
                </c:pt>
                <c:pt idx="2102">
                  <c:v>8.99</c:v>
                </c:pt>
                <c:pt idx="2103">
                  <c:v>8.9210000000000012</c:v>
                </c:pt>
                <c:pt idx="2104">
                  <c:v>8.8790000000000067</c:v>
                </c:pt>
                <c:pt idx="2105">
                  <c:v>9.0030000000000001</c:v>
                </c:pt>
                <c:pt idx="2106">
                  <c:v>9.1470000000000002</c:v>
                </c:pt>
                <c:pt idx="2107">
                  <c:v>9.0220000000000002</c:v>
                </c:pt>
                <c:pt idx="2108">
                  <c:v>9.048</c:v>
                </c:pt>
                <c:pt idx="2109">
                  <c:v>8.9270000000000014</c:v>
                </c:pt>
                <c:pt idx="2110">
                  <c:v>9.0180000000000025</c:v>
                </c:pt>
                <c:pt idx="2111">
                  <c:v>9.0120000000000005</c:v>
                </c:pt>
                <c:pt idx="2112">
                  <c:v>9.0460000000000012</c:v>
                </c:pt>
                <c:pt idx="2113">
                  <c:v>9.1180000000000003</c:v>
                </c:pt>
                <c:pt idx="2114">
                  <c:v>9.1670000000000016</c:v>
                </c:pt>
                <c:pt idx="2115">
                  <c:v>8.9850000000000048</c:v>
                </c:pt>
                <c:pt idx="2116">
                  <c:v>8.9530000000000047</c:v>
                </c:pt>
                <c:pt idx="2117">
                  <c:v>9.0460000000000012</c:v>
                </c:pt>
                <c:pt idx="2118">
                  <c:v>9.1010000000000009</c:v>
                </c:pt>
                <c:pt idx="2119">
                  <c:v>9.1349999999999998</c:v>
                </c:pt>
                <c:pt idx="2120">
                  <c:v>8.9870000000000001</c:v>
                </c:pt>
                <c:pt idx="2121">
                  <c:v>9.2000000000000011</c:v>
                </c:pt>
                <c:pt idx="2122">
                  <c:v>9.0850000000000026</c:v>
                </c:pt>
                <c:pt idx="2123">
                  <c:v>9.1540000000000035</c:v>
                </c:pt>
                <c:pt idx="2124">
                  <c:v>8.9310000000000009</c:v>
                </c:pt>
                <c:pt idx="2125">
                  <c:v>9.1170000000000009</c:v>
                </c:pt>
                <c:pt idx="2126">
                  <c:v>9.0250000000000004</c:v>
                </c:pt>
                <c:pt idx="2127">
                  <c:v>9.15</c:v>
                </c:pt>
                <c:pt idx="2128">
                  <c:v>8.9520000000000248</c:v>
                </c:pt>
                <c:pt idx="2129">
                  <c:v>9.1470000000000002</c:v>
                </c:pt>
                <c:pt idx="2130">
                  <c:v>9.2830000000000013</c:v>
                </c:pt>
                <c:pt idx="2131">
                  <c:v>9.0920000000000005</c:v>
                </c:pt>
                <c:pt idx="2132">
                  <c:v>9.0920000000000005</c:v>
                </c:pt>
                <c:pt idx="2133">
                  <c:v>8.9380000000000006</c:v>
                </c:pt>
                <c:pt idx="2134">
                  <c:v>9.0140000000000011</c:v>
                </c:pt>
                <c:pt idx="2135">
                  <c:v>9.0060000000000002</c:v>
                </c:pt>
                <c:pt idx="2136">
                  <c:v>9.1</c:v>
                </c:pt>
                <c:pt idx="2137">
                  <c:v>9.0400000000000009</c:v>
                </c:pt>
                <c:pt idx="2138">
                  <c:v>9.0570000000000004</c:v>
                </c:pt>
                <c:pt idx="2139">
                  <c:v>8.9960000000000004</c:v>
                </c:pt>
                <c:pt idx="2140">
                  <c:v>8.9530000000000047</c:v>
                </c:pt>
                <c:pt idx="2141">
                  <c:v>9.1830000000000016</c:v>
                </c:pt>
                <c:pt idx="2142">
                  <c:v>9.104000000000001</c:v>
                </c:pt>
                <c:pt idx="2143">
                  <c:v>9.0680000000000014</c:v>
                </c:pt>
                <c:pt idx="2144">
                  <c:v>9.0730000000000004</c:v>
                </c:pt>
                <c:pt idx="2145">
                  <c:v>9.1810000000000009</c:v>
                </c:pt>
                <c:pt idx="2146">
                  <c:v>9.0500000000000007</c:v>
                </c:pt>
                <c:pt idx="2147">
                  <c:v>9.1489999999999991</c:v>
                </c:pt>
                <c:pt idx="2148">
                  <c:v>9.1300000000000008</c:v>
                </c:pt>
                <c:pt idx="2149">
                  <c:v>9.0640000000000001</c:v>
                </c:pt>
                <c:pt idx="2150">
                  <c:v>9.093</c:v>
                </c:pt>
                <c:pt idx="2151">
                  <c:v>9.1840000000000011</c:v>
                </c:pt>
                <c:pt idx="2152">
                  <c:v>9.2249999999999996</c:v>
                </c:pt>
                <c:pt idx="2153">
                  <c:v>9.0280000000000005</c:v>
                </c:pt>
                <c:pt idx="2154">
                  <c:v>9.0750000000000028</c:v>
                </c:pt>
                <c:pt idx="2155">
                  <c:v>9.0550000000000068</c:v>
                </c:pt>
                <c:pt idx="2156">
                  <c:v>9.0300000000000011</c:v>
                </c:pt>
                <c:pt idx="2157">
                  <c:v>9.1330000000000009</c:v>
                </c:pt>
                <c:pt idx="2158">
                  <c:v>9.08</c:v>
                </c:pt>
                <c:pt idx="2159">
                  <c:v>9.0440000000000005</c:v>
                </c:pt>
                <c:pt idx="2160">
                  <c:v>9.168000000000001</c:v>
                </c:pt>
                <c:pt idx="2161">
                  <c:v>9.2690000000000001</c:v>
                </c:pt>
                <c:pt idx="2162">
                  <c:v>8.984</c:v>
                </c:pt>
                <c:pt idx="2163">
                  <c:v>8.968</c:v>
                </c:pt>
                <c:pt idx="2164">
                  <c:v>8.9620000000000068</c:v>
                </c:pt>
                <c:pt idx="2165">
                  <c:v>9.0250000000000004</c:v>
                </c:pt>
                <c:pt idx="2166">
                  <c:v>9.1389999999999993</c:v>
                </c:pt>
                <c:pt idx="2167">
                  <c:v>9.1520000000000028</c:v>
                </c:pt>
                <c:pt idx="2168">
                  <c:v>9.0240000000000009</c:v>
                </c:pt>
                <c:pt idx="2169">
                  <c:v>9.0460000000000012</c:v>
                </c:pt>
                <c:pt idx="2170">
                  <c:v>9.1330000000000009</c:v>
                </c:pt>
                <c:pt idx="2171">
                  <c:v>9.1340000000000003</c:v>
                </c:pt>
                <c:pt idx="2172">
                  <c:v>9.1270000000000024</c:v>
                </c:pt>
                <c:pt idx="2173">
                  <c:v>9.088000000000001</c:v>
                </c:pt>
                <c:pt idx="2174">
                  <c:v>9.0419999999999998</c:v>
                </c:pt>
                <c:pt idx="2175">
                  <c:v>9.0580000000000016</c:v>
                </c:pt>
                <c:pt idx="2176">
                  <c:v>9.1460000000000008</c:v>
                </c:pt>
                <c:pt idx="2177">
                  <c:v>9.0710000000000015</c:v>
                </c:pt>
                <c:pt idx="2178">
                  <c:v>8.9810000000000034</c:v>
                </c:pt>
                <c:pt idx="2179">
                  <c:v>9.0580000000000016</c:v>
                </c:pt>
                <c:pt idx="2180">
                  <c:v>9.1630000000000003</c:v>
                </c:pt>
                <c:pt idx="2181">
                  <c:v>9.0960000000000001</c:v>
                </c:pt>
                <c:pt idx="2182">
                  <c:v>9.1430000000000025</c:v>
                </c:pt>
                <c:pt idx="2183">
                  <c:v>8.98</c:v>
                </c:pt>
                <c:pt idx="2184">
                  <c:v>8.9570000000000007</c:v>
                </c:pt>
                <c:pt idx="2185">
                  <c:v>9.0460000000000012</c:v>
                </c:pt>
                <c:pt idx="2186">
                  <c:v>8.9620000000000068</c:v>
                </c:pt>
                <c:pt idx="2187">
                  <c:v>9.0350000000000001</c:v>
                </c:pt>
                <c:pt idx="2188">
                  <c:v>9.0940000000000012</c:v>
                </c:pt>
                <c:pt idx="2189">
                  <c:v>9.1030000000000015</c:v>
                </c:pt>
                <c:pt idx="2190">
                  <c:v>9.141</c:v>
                </c:pt>
                <c:pt idx="2191">
                  <c:v>8.984</c:v>
                </c:pt>
                <c:pt idx="2192">
                  <c:v>9.1160000000000014</c:v>
                </c:pt>
                <c:pt idx="2193">
                  <c:v>8.9170000000000016</c:v>
                </c:pt>
                <c:pt idx="2194">
                  <c:v>9.01</c:v>
                </c:pt>
                <c:pt idx="2195">
                  <c:v>8.9080000000000013</c:v>
                </c:pt>
                <c:pt idx="2196">
                  <c:v>9.0680000000000014</c:v>
                </c:pt>
                <c:pt idx="2197">
                  <c:v>9.0740000000000016</c:v>
                </c:pt>
                <c:pt idx="2198">
                  <c:v>9.1140000000000008</c:v>
                </c:pt>
                <c:pt idx="2199">
                  <c:v>9.0380000000000003</c:v>
                </c:pt>
                <c:pt idx="2200">
                  <c:v>9.0440000000000005</c:v>
                </c:pt>
                <c:pt idx="2201">
                  <c:v>8.9060000000000006</c:v>
                </c:pt>
                <c:pt idx="2202">
                  <c:v>9.011000000000001</c:v>
                </c:pt>
                <c:pt idx="2203">
                  <c:v>9.1260000000000012</c:v>
                </c:pt>
                <c:pt idx="2204">
                  <c:v>9.2289999999999992</c:v>
                </c:pt>
                <c:pt idx="2205">
                  <c:v>9.1560000000000006</c:v>
                </c:pt>
                <c:pt idx="2206">
                  <c:v>9.1110000000000024</c:v>
                </c:pt>
                <c:pt idx="2207">
                  <c:v>9.2900000000000009</c:v>
                </c:pt>
                <c:pt idx="2208">
                  <c:v>9.2030000000000012</c:v>
                </c:pt>
                <c:pt idx="2209">
                  <c:v>9.2030000000000012</c:v>
                </c:pt>
                <c:pt idx="2210">
                  <c:v>9.136000000000001</c:v>
                </c:pt>
                <c:pt idx="2211">
                  <c:v>9.1890000000000001</c:v>
                </c:pt>
                <c:pt idx="2212">
                  <c:v>9.0380000000000003</c:v>
                </c:pt>
                <c:pt idx="2213">
                  <c:v>9.093</c:v>
                </c:pt>
                <c:pt idx="2214">
                  <c:v>9.1910000000000025</c:v>
                </c:pt>
                <c:pt idx="2215">
                  <c:v>9.0580000000000016</c:v>
                </c:pt>
                <c:pt idx="2216">
                  <c:v>9.2119999999999997</c:v>
                </c:pt>
                <c:pt idx="2217">
                  <c:v>9.0250000000000004</c:v>
                </c:pt>
                <c:pt idx="2218">
                  <c:v>9.0470000000000006</c:v>
                </c:pt>
                <c:pt idx="2219">
                  <c:v>9.0410000000000004</c:v>
                </c:pt>
                <c:pt idx="2220">
                  <c:v>9.08</c:v>
                </c:pt>
                <c:pt idx="2221">
                  <c:v>9.0720000000000027</c:v>
                </c:pt>
                <c:pt idx="2222">
                  <c:v>9.0570000000000004</c:v>
                </c:pt>
                <c:pt idx="2223">
                  <c:v>8.9890000000000008</c:v>
                </c:pt>
                <c:pt idx="2224">
                  <c:v>9.2270000000000003</c:v>
                </c:pt>
                <c:pt idx="2225">
                  <c:v>9.1860000000000035</c:v>
                </c:pt>
                <c:pt idx="2226">
                  <c:v>9.1180000000000003</c:v>
                </c:pt>
                <c:pt idx="2227">
                  <c:v>9.0950000000000006</c:v>
                </c:pt>
                <c:pt idx="2228">
                  <c:v>9.197000000000001</c:v>
                </c:pt>
                <c:pt idx="2229">
                  <c:v>8.8610000000000007</c:v>
                </c:pt>
                <c:pt idx="2230">
                  <c:v>8.8470000000000013</c:v>
                </c:pt>
                <c:pt idx="2231">
                  <c:v>9.0820000000000007</c:v>
                </c:pt>
                <c:pt idx="2232">
                  <c:v>9.2189999999999994</c:v>
                </c:pt>
                <c:pt idx="2233">
                  <c:v>9.1660000000000004</c:v>
                </c:pt>
                <c:pt idx="2234">
                  <c:v>9.2550000000000008</c:v>
                </c:pt>
                <c:pt idx="2235">
                  <c:v>9.2000000000000011</c:v>
                </c:pt>
                <c:pt idx="2236">
                  <c:v>9.1440000000000001</c:v>
                </c:pt>
                <c:pt idx="2237">
                  <c:v>9.1389999999999993</c:v>
                </c:pt>
                <c:pt idx="2238">
                  <c:v>9.0640000000000001</c:v>
                </c:pt>
                <c:pt idx="2239">
                  <c:v>9.093</c:v>
                </c:pt>
                <c:pt idx="2240">
                  <c:v>9.0560000000000027</c:v>
                </c:pt>
                <c:pt idx="2241">
                  <c:v>9.0500000000000007</c:v>
                </c:pt>
                <c:pt idx="2242">
                  <c:v>9.1520000000000028</c:v>
                </c:pt>
                <c:pt idx="2243">
                  <c:v>9.1830000000000016</c:v>
                </c:pt>
                <c:pt idx="2244">
                  <c:v>9.1289999999999996</c:v>
                </c:pt>
                <c:pt idx="2245">
                  <c:v>9.2740000000000009</c:v>
                </c:pt>
                <c:pt idx="2246">
                  <c:v>9.3030000000000008</c:v>
                </c:pt>
                <c:pt idx="2247">
                  <c:v>9.2880000000000003</c:v>
                </c:pt>
                <c:pt idx="2248">
                  <c:v>9.2200000000000024</c:v>
                </c:pt>
                <c:pt idx="2249">
                  <c:v>9.088000000000001</c:v>
                </c:pt>
                <c:pt idx="2250">
                  <c:v>9.1650000000000027</c:v>
                </c:pt>
                <c:pt idx="2251">
                  <c:v>9.2249999999999996</c:v>
                </c:pt>
                <c:pt idx="2252">
                  <c:v>9.2720000000000002</c:v>
                </c:pt>
                <c:pt idx="2253">
                  <c:v>9.1880000000000006</c:v>
                </c:pt>
                <c:pt idx="2254">
                  <c:v>9.2189999999999994</c:v>
                </c:pt>
                <c:pt idx="2255">
                  <c:v>9.1150000000000002</c:v>
                </c:pt>
                <c:pt idx="2256">
                  <c:v>9.0690000000000008</c:v>
                </c:pt>
                <c:pt idx="2257">
                  <c:v>9.0260000000000016</c:v>
                </c:pt>
                <c:pt idx="2258">
                  <c:v>9.0750000000000028</c:v>
                </c:pt>
                <c:pt idx="2259">
                  <c:v>9.0050000000000008</c:v>
                </c:pt>
                <c:pt idx="2260">
                  <c:v>9.11</c:v>
                </c:pt>
                <c:pt idx="2261">
                  <c:v>9.1810000000000009</c:v>
                </c:pt>
                <c:pt idx="2262">
                  <c:v>9.1550000000000047</c:v>
                </c:pt>
                <c:pt idx="2263">
                  <c:v>9.2670000000000012</c:v>
                </c:pt>
                <c:pt idx="2264">
                  <c:v>9.3370000000000015</c:v>
                </c:pt>
                <c:pt idx="2265">
                  <c:v>9.0590000000000028</c:v>
                </c:pt>
                <c:pt idx="2266">
                  <c:v>8.9920000000000027</c:v>
                </c:pt>
                <c:pt idx="2267">
                  <c:v>8.9830000000000005</c:v>
                </c:pt>
                <c:pt idx="2268">
                  <c:v>9.1760000000000002</c:v>
                </c:pt>
                <c:pt idx="2269">
                  <c:v>9.2050000000000001</c:v>
                </c:pt>
                <c:pt idx="2270">
                  <c:v>9.1940000000000008</c:v>
                </c:pt>
                <c:pt idx="2271">
                  <c:v>9.1130000000000013</c:v>
                </c:pt>
                <c:pt idx="2272">
                  <c:v>9.261000000000001</c:v>
                </c:pt>
                <c:pt idx="2273">
                  <c:v>9.2080000000000002</c:v>
                </c:pt>
                <c:pt idx="2274">
                  <c:v>9.120000000000001</c:v>
                </c:pt>
                <c:pt idx="2275">
                  <c:v>9.1720000000000006</c:v>
                </c:pt>
                <c:pt idx="2276">
                  <c:v>9.2540000000000013</c:v>
                </c:pt>
                <c:pt idx="2277">
                  <c:v>9.0410000000000004</c:v>
                </c:pt>
                <c:pt idx="2278">
                  <c:v>9.1540000000000035</c:v>
                </c:pt>
                <c:pt idx="2279">
                  <c:v>9.0070000000000014</c:v>
                </c:pt>
                <c:pt idx="2280">
                  <c:v>9.14</c:v>
                </c:pt>
                <c:pt idx="2281">
                  <c:v>9.157</c:v>
                </c:pt>
                <c:pt idx="2282">
                  <c:v>9.0550000000000068</c:v>
                </c:pt>
                <c:pt idx="2283">
                  <c:v>9.1379999999999999</c:v>
                </c:pt>
                <c:pt idx="2284">
                  <c:v>9.2150000000000016</c:v>
                </c:pt>
                <c:pt idx="2285">
                  <c:v>9.1470000000000002</c:v>
                </c:pt>
                <c:pt idx="2286">
                  <c:v>9.1340000000000003</c:v>
                </c:pt>
                <c:pt idx="2287">
                  <c:v>9.2140000000000004</c:v>
                </c:pt>
                <c:pt idx="2288">
                  <c:v>9.1950000000000003</c:v>
                </c:pt>
                <c:pt idx="2289">
                  <c:v>9.2260000000000009</c:v>
                </c:pt>
                <c:pt idx="2290">
                  <c:v>9.3210000000000015</c:v>
                </c:pt>
                <c:pt idx="2291">
                  <c:v>9.2860000000000014</c:v>
                </c:pt>
                <c:pt idx="2292">
                  <c:v>9.2050000000000001</c:v>
                </c:pt>
                <c:pt idx="2293">
                  <c:v>9.0670000000000002</c:v>
                </c:pt>
                <c:pt idx="2294">
                  <c:v>9.2670000000000012</c:v>
                </c:pt>
                <c:pt idx="2295">
                  <c:v>9.2740000000000009</c:v>
                </c:pt>
                <c:pt idx="2296">
                  <c:v>9.2790000000000017</c:v>
                </c:pt>
                <c:pt idx="2297">
                  <c:v>9.2060000000000013</c:v>
                </c:pt>
                <c:pt idx="2298">
                  <c:v>9.08</c:v>
                </c:pt>
                <c:pt idx="2299">
                  <c:v>9.0060000000000002</c:v>
                </c:pt>
                <c:pt idx="2300">
                  <c:v>9.1449999999999996</c:v>
                </c:pt>
                <c:pt idx="2301">
                  <c:v>8.9520000000000248</c:v>
                </c:pt>
                <c:pt idx="2302">
                  <c:v>9.1590000000000007</c:v>
                </c:pt>
                <c:pt idx="2303">
                  <c:v>9.1330000000000009</c:v>
                </c:pt>
                <c:pt idx="2304">
                  <c:v>9.125</c:v>
                </c:pt>
                <c:pt idx="2305">
                  <c:v>9.2030000000000012</c:v>
                </c:pt>
                <c:pt idx="2306">
                  <c:v>9.1860000000000035</c:v>
                </c:pt>
                <c:pt idx="2307">
                  <c:v>9.0120000000000005</c:v>
                </c:pt>
                <c:pt idx="2308">
                  <c:v>9.1620000000000008</c:v>
                </c:pt>
                <c:pt idx="2309">
                  <c:v>9.16</c:v>
                </c:pt>
                <c:pt idx="2310">
                  <c:v>9.0870000000000015</c:v>
                </c:pt>
                <c:pt idx="2311">
                  <c:v>9.1740000000000013</c:v>
                </c:pt>
                <c:pt idx="2312">
                  <c:v>9.2710000000000008</c:v>
                </c:pt>
                <c:pt idx="2313">
                  <c:v>9.2089999999999996</c:v>
                </c:pt>
                <c:pt idx="2314">
                  <c:v>9.202</c:v>
                </c:pt>
                <c:pt idx="2315">
                  <c:v>8.9290000000000003</c:v>
                </c:pt>
                <c:pt idx="2316">
                  <c:v>9.1330000000000009</c:v>
                </c:pt>
                <c:pt idx="2317">
                  <c:v>9.2040000000000006</c:v>
                </c:pt>
                <c:pt idx="2318">
                  <c:v>9.2590000000000003</c:v>
                </c:pt>
                <c:pt idx="2319">
                  <c:v>9.2089999999999996</c:v>
                </c:pt>
                <c:pt idx="2320">
                  <c:v>9.2010000000000005</c:v>
                </c:pt>
                <c:pt idx="2321">
                  <c:v>9.1750000000000007</c:v>
                </c:pt>
                <c:pt idx="2322">
                  <c:v>9.1270000000000024</c:v>
                </c:pt>
                <c:pt idx="2323">
                  <c:v>9.0210000000000008</c:v>
                </c:pt>
                <c:pt idx="2324">
                  <c:v>9.1430000000000025</c:v>
                </c:pt>
                <c:pt idx="2325">
                  <c:v>9.136000000000001</c:v>
                </c:pt>
                <c:pt idx="2326">
                  <c:v>9.1870000000000012</c:v>
                </c:pt>
                <c:pt idx="2327">
                  <c:v>9.2070000000000007</c:v>
                </c:pt>
                <c:pt idx="2328">
                  <c:v>9.1110000000000024</c:v>
                </c:pt>
                <c:pt idx="2329">
                  <c:v>9.1160000000000014</c:v>
                </c:pt>
                <c:pt idx="2330">
                  <c:v>9.0960000000000001</c:v>
                </c:pt>
                <c:pt idx="2331">
                  <c:v>9.2319999999999993</c:v>
                </c:pt>
                <c:pt idx="2332">
                  <c:v>9.2690000000000001</c:v>
                </c:pt>
                <c:pt idx="2333">
                  <c:v>9.2309999999999999</c:v>
                </c:pt>
                <c:pt idx="2334">
                  <c:v>9.3650000000000748</c:v>
                </c:pt>
                <c:pt idx="2335">
                  <c:v>9.1920000000000002</c:v>
                </c:pt>
                <c:pt idx="2336">
                  <c:v>9.0590000000000028</c:v>
                </c:pt>
                <c:pt idx="2337">
                  <c:v>8.8260000000000005</c:v>
                </c:pt>
                <c:pt idx="2338">
                  <c:v>8.8530000000000246</c:v>
                </c:pt>
                <c:pt idx="2339">
                  <c:v>8.8320000000000007</c:v>
                </c:pt>
                <c:pt idx="2340">
                  <c:v>9.0180000000000025</c:v>
                </c:pt>
                <c:pt idx="2341">
                  <c:v>8.9520000000000248</c:v>
                </c:pt>
                <c:pt idx="2342">
                  <c:v>8.9710000000000001</c:v>
                </c:pt>
                <c:pt idx="2343">
                  <c:v>9.0540000000000003</c:v>
                </c:pt>
                <c:pt idx="2344">
                  <c:v>9.1880000000000006</c:v>
                </c:pt>
                <c:pt idx="2345">
                  <c:v>9.4140000000000015</c:v>
                </c:pt>
                <c:pt idx="2346">
                  <c:v>9.2420000000000009</c:v>
                </c:pt>
                <c:pt idx="2347">
                  <c:v>9.2680000000000025</c:v>
                </c:pt>
                <c:pt idx="2348">
                  <c:v>9.2760000000000016</c:v>
                </c:pt>
                <c:pt idx="2349">
                  <c:v>9.4430000000000014</c:v>
                </c:pt>
                <c:pt idx="2350">
                  <c:v>9.4280000000000008</c:v>
                </c:pt>
                <c:pt idx="2351">
                  <c:v>9.7540000000000013</c:v>
                </c:pt>
                <c:pt idx="2352">
                  <c:v>9.7100000000000009</c:v>
                </c:pt>
                <c:pt idx="2353">
                  <c:v>9.8730000000000047</c:v>
                </c:pt>
                <c:pt idx="2354">
                  <c:v>9.9930000000000003</c:v>
                </c:pt>
                <c:pt idx="2355">
                  <c:v>10.069000000000004</c:v>
                </c:pt>
                <c:pt idx="2356">
                  <c:v>10.319000000000004</c:v>
                </c:pt>
                <c:pt idx="2357">
                  <c:v>10.318</c:v>
                </c:pt>
                <c:pt idx="2358">
                  <c:v>10.306000000000004</c:v>
                </c:pt>
                <c:pt idx="2359">
                  <c:v>10.401</c:v>
                </c:pt>
                <c:pt idx="2360">
                  <c:v>10.472000000000024</c:v>
                </c:pt>
                <c:pt idx="2361">
                  <c:v>10.456000000000024</c:v>
                </c:pt>
                <c:pt idx="2362">
                  <c:v>10.459000000000024</c:v>
                </c:pt>
                <c:pt idx="2363">
                  <c:v>10.401</c:v>
                </c:pt>
                <c:pt idx="2364">
                  <c:v>10.467000000000002</c:v>
                </c:pt>
                <c:pt idx="2365">
                  <c:v>10.459000000000024</c:v>
                </c:pt>
                <c:pt idx="2366">
                  <c:v>10.602</c:v>
                </c:pt>
                <c:pt idx="2367">
                  <c:v>10.358000000000002</c:v>
                </c:pt>
                <c:pt idx="2368">
                  <c:v>10.493</c:v>
                </c:pt>
                <c:pt idx="2369">
                  <c:v>10.228</c:v>
                </c:pt>
                <c:pt idx="2370">
                  <c:v>10.285</c:v>
                </c:pt>
                <c:pt idx="2371">
                  <c:v>10.259</c:v>
                </c:pt>
                <c:pt idx="2372">
                  <c:v>10.220000000000001</c:v>
                </c:pt>
                <c:pt idx="2373">
                  <c:v>10.026</c:v>
                </c:pt>
                <c:pt idx="2374">
                  <c:v>9.8120000000000047</c:v>
                </c:pt>
                <c:pt idx="2375">
                  <c:v>9.8210000000000015</c:v>
                </c:pt>
                <c:pt idx="2376">
                  <c:v>9.577</c:v>
                </c:pt>
                <c:pt idx="2377">
                  <c:v>9.7140000000000004</c:v>
                </c:pt>
                <c:pt idx="2378">
                  <c:v>9.5710000000000015</c:v>
                </c:pt>
                <c:pt idx="2379">
                  <c:v>9.5870000000000015</c:v>
                </c:pt>
                <c:pt idx="2380">
                  <c:v>9.5050000000000008</c:v>
                </c:pt>
                <c:pt idx="2381">
                  <c:v>9.5010000000000012</c:v>
                </c:pt>
                <c:pt idx="2382">
                  <c:v>9.3620000000000267</c:v>
                </c:pt>
                <c:pt idx="2383">
                  <c:v>9.44</c:v>
                </c:pt>
                <c:pt idx="2384">
                  <c:v>9.4270000000000014</c:v>
                </c:pt>
                <c:pt idx="2385">
                  <c:v>9.3880000000000035</c:v>
                </c:pt>
                <c:pt idx="2386">
                  <c:v>9.49</c:v>
                </c:pt>
                <c:pt idx="2387">
                  <c:v>9.2900000000000009</c:v>
                </c:pt>
                <c:pt idx="2388">
                  <c:v>9.3020000000000067</c:v>
                </c:pt>
                <c:pt idx="2389">
                  <c:v>9.3720000000000248</c:v>
                </c:pt>
                <c:pt idx="2390">
                  <c:v>9.3870000000000005</c:v>
                </c:pt>
                <c:pt idx="2391">
                  <c:v>9.3810000000000002</c:v>
                </c:pt>
                <c:pt idx="2392">
                  <c:v>9.1610000000000014</c:v>
                </c:pt>
                <c:pt idx="2393">
                  <c:v>9.3520000000000767</c:v>
                </c:pt>
                <c:pt idx="2394">
                  <c:v>9.168000000000001</c:v>
                </c:pt>
                <c:pt idx="2395">
                  <c:v>9.1230000000000011</c:v>
                </c:pt>
                <c:pt idx="2396">
                  <c:v>9.1560000000000006</c:v>
                </c:pt>
                <c:pt idx="2397">
                  <c:v>9.141</c:v>
                </c:pt>
                <c:pt idx="2398">
                  <c:v>9.0520000000000067</c:v>
                </c:pt>
                <c:pt idx="2399">
                  <c:v>9.0580000000000016</c:v>
                </c:pt>
                <c:pt idx="2400">
                  <c:v>9.0460000000000012</c:v>
                </c:pt>
                <c:pt idx="2401">
                  <c:v>8.8140000000000001</c:v>
                </c:pt>
                <c:pt idx="2402">
                  <c:v>8.9620000000000068</c:v>
                </c:pt>
                <c:pt idx="2403">
                  <c:v>8.9270000000000014</c:v>
                </c:pt>
                <c:pt idx="2404">
                  <c:v>8.8980000000000015</c:v>
                </c:pt>
                <c:pt idx="2405">
                  <c:v>8.9560000000000048</c:v>
                </c:pt>
                <c:pt idx="2406">
                  <c:v>8.9740000000000002</c:v>
                </c:pt>
                <c:pt idx="2407">
                  <c:v>9.093</c:v>
                </c:pt>
                <c:pt idx="2408">
                  <c:v>8.9480000000000004</c:v>
                </c:pt>
                <c:pt idx="2409">
                  <c:v>8.8560000000000247</c:v>
                </c:pt>
                <c:pt idx="2410">
                  <c:v>8.7790000000000017</c:v>
                </c:pt>
                <c:pt idx="2411">
                  <c:v>8.8750000000000266</c:v>
                </c:pt>
                <c:pt idx="2412">
                  <c:v>8.8840000000000003</c:v>
                </c:pt>
                <c:pt idx="2413">
                  <c:v>8.9640000000000004</c:v>
                </c:pt>
                <c:pt idx="2414">
                  <c:v>9.1240000000000006</c:v>
                </c:pt>
                <c:pt idx="2415">
                  <c:v>8.8330000000000002</c:v>
                </c:pt>
                <c:pt idx="2416">
                  <c:v>8.718</c:v>
                </c:pt>
                <c:pt idx="2417">
                  <c:v>8.6560000000000006</c:v>
                </c:pt>
                <c:pt idx="2418">
                  <c:v>8.7030000000000012</c:v>
                </c:pt>
                <c:pt idx="2419">
                  <c:v>8.7200000000000024</c:v>
                </c:pt>
                <c:pt idx="2420">
                  <c:v>8.5580000000000016</c:v>
                </c:pt>
                <c:pt idx="2421">
                  <c:v>8.6910000000000025</c:v>
                </c:pt>
                <c:pt idx="2422">
                  <c:v>8.5650000000000048</c:v>
                </c:pt>
                <c:pt idx="2423">
                  <c:v>8.5950000000000006</c:v>
                </c:pt>
                <c:pt idx="2424">
                  <c:v>8.609</c:v>
                </c:pt>
                <c:pt idx="2425">
                  <c:v>8.6489999999999991</c:v>
                </c:pt>
                <c:pt idx="2426">
                  <c:v>8.4860000000000007</c:v>
                </c:pt>
                <c:pt idx="2427">
                  <c:v>8.2900000000000009</c:v>
                </c:pt>
                <c:pt idx="2428">
                  <c:v>8.4410000000000025</c:v>
                </c:pt>
                <c:pt idx="2429">
                  <c:v>8.2760000000000016</c:v>
                </c:pt>
                <c:pt idx="2430">
                  <c:v>8.4410000000000025</c:v>
                </c:pt>
                <c:pt idx="2431">
                  <c:v>8.3350000000000026</c:v>
                </c:pt>
                <c:pt idx="2432">
                  <c:v>8.4140000000000015</c:v>
                </c:pt>
                <c:pt idx="2433">
                  <c:v>8.3480000000000008</c:v>
                </c:pt>
                <c:pt idx="2434">
                  <c:v>8.3420000000000005</c:v>
                </c:pt>
                <c:pt idx="2435">
                  <c:v>8.51</c:v>
                </c:pt>
                <c:pt idx="2436">
                  <c:v>8.3650000000000748</c:v>
                </c:pt>
                <c:pt idx="2437">
                  <c:v>8.4660000000000046</c:v>
                </c:pt>
                <c:pt idx="2438">
                  <c:v>8.48</c:v>
                </c:pt>
                <c:pt idx="2439">
                  <c:v>8.3160000000000007</c:v>
                </c:pt>
                <c:pt idx="2440">
                  <c:v>8.298</c:v>
                </c:pt>
                <c:pt idx="2441">
                  <c:v>8.3060000000000027</c:v>
                </c:pt>
                <c:pt idx="2442">
                  <c:v>8.4080000000000013</c:v>
                </c:pt>
                <c:pt idx="2443">
                  <c:v>8.5</c:v>
                </c:pt>
                <c:pt idx="2444">
                  <c:v>8.5960000000000001</c:v>
                </c:pt>
                <c:pt idx="2445">
                  <c:v>8.6479999999999997</c:v>
                </c:pt>
                <c:pt idx="2446">
                  <c:v>8.6120000000000001</c:v>
                </c:pt>
                <c:pt idx="2447">
                  <c:v>8.4830000000000005</c:v>
                </c:pt>
                <c:pt idx="2448">
                  <c:v>8.3280000000000012</c:v>
                </c:pt>
                <c:pt idx="2449">
                  <c:v>8.3650000000000748</c:v>
                </c:pt>
                <c:pt idx="2450">
                  <c:v>8.3740000000000006</c:v>
                </c:pt>
                <c:pt idx="2451">
                  <c:v>8.0220000000000002</c:v>
                </c:pt>
                <c:pt idx="2452">
                  <c:v>8.1319999999999997</c:v>
                </c:pt>
                <c:pt idx="2453">
                  <c:v>8.1910000000000025</c:v>
                </c:pt>
                <c:pt idx="2454">
                  <c:v>8.2970000000000006</c:v>
                </c:pt>
                <c:pt idx="2455">
                  <c:v>8.2780000000000005</c:v>
                </c:pt>
                <c:pt idx="2456">
                  <c:v>8.1180000000000003</c:v>
                </c:pt>
                <c:pt idx="2457">
                  <c:v>8.0980000000000008</c:v>
                </c:pt>
                <c:pt idx="2458">
                  <c:v>8.2330000000000005</c:v>
                </c:pt>
                <c:pt idx="2459">
                  <c:v>8.2670000000000012</c:v>
                </c:pt>
                <c:pt idx="2460">
                  <c:v>8.3140000000000001</c:v>
                </c:pt>
                <c:pt idx="2461">
                  <c:v>8.3870000000000005</c:v>
                </c:pt>
                <c:pt idx="2462">
                  <c:v>8.5010000000000012</c:v>
                </c:pt>
                <c:pt idx="2463">
                  <c:v>8.4570000000000007</c:v>
                </c:pt>
                <c:pt idx="2464">
                  <c:v>8.5520000000000067</c:v>
                </c:pt>
                <c:pt idx="2465">
                  <c:v>8.5310000000000006</c:v>
                </c:pt>
                <c:pt idx="2466">
                  <c:v>8.39</c:v>
                </c:pt>
                <c:pt idx="2467">
                  <c:v>8.4700000000000006</c:v>
                </c:pt>
                <c:pt idx="2468">
                  <c:v>8.4850000000000048</c:v>
                </c:pt>
                <c:pt idx="2469">
                  <c:v>8.5540000000000003</c:v>
                </c:pt>
                <c:pt idx="2470">
                  <c:v>8.266</c:v>
                </c:pt>
                <c:pt idx="2471">
                  <c:v>8.2200000000000024</c:v>
                </c:pt>
                <c:pt idx="2472">
                  <c:v>8.3480000000000008</c:v>
                </c:pt>
                <c:pt idx="2473">
                  <c:v>8.4430000000000014</c:v>
                </c:pt>
                <c:pt idx="2474">
                  <c:v>8.19</c:v>
                </c:pt>
                <c:pt idx="2475">
                  <c:v>8.1550000000000047</c:v>
                </c:pt>
                <c:pt idx="2476">
                  <c:v>8.043000000000001</c:v>
                </c:pt>
                <c:pt idx="2477">
                  <c:v>8.26</c:v>
                </c:pt>
                <c:pt idx="2478">
                  <c:v>8.3240000000000016</c:v>
                </c:pt>
                <c:pt idx="2479">
                  <c:v>8.1020000000000003</c:v>
                </c:pt>
                <c:pt idx="2480">
                  <c:v>8.197000000000001</c:v>
                </c:pt>
                <c:pt idx="2481">
                  <c:v>8.1850000000000005</c:v>
                </c:pt>
                <c:pt idx="2482">
                  <c:v>8.1349999999999998</c:v>
                </c:pt>
                <c:pt idx="2483">
                  <c:v>8.3340000000000014</c:v>
                </c:pt>
                <c:pt idx="2484">
                  <c:v>8.2219999999999995</c:v>
                </c:pt>
                <c:pt idx="2485">
                  <c:v>8.2590000000000003</c:v>
                </c:pt>
                <c:pt idx="2486">
                  <c:v>8.2580000000000009</c:v>
                </c:pt>
                <c:pt idx="2487">
                  <c:v>8.2170000000000005</c:v>
                </c:pt>
                <c:pt idx="2488">
                  <c:v>8.0960000000000001</c:v>
                </c:pt>
                <c:pt idx="2489">
                  <c:v>8.0860000000000003</c:v>
                </c:pt>
                <c:pt idx="2490">
                  <c:v>7.9950000000000001</c:v>
                </c:pt>
                <c:pt idx="2491">
                  <c:v>7.9909999999999997</c:v>
                </c:pt>
                <c:pt idx="2492">
                  <c:v>7.94</c:v>
                </c:pt>
                <c:pt idx="2493">
                  <c:v>8.1740000000000013</c:v>
                </c:pt>
                <c:pt idx="2494">
                  <c:v>8.1270000000000024</c:v>
                </c:pt>
                <c:pt idx="2495">
                  <c:v>8.0489999999999995</c:v>
                </c:pt>
                <c:pt idx="2496">
                  <c:v>8.0520000000000067</c:v>
                </c:pt>
                <c:pt idx="2497">
                  <c:v>7.9630000000000001</c:v>
                </c:pt>
                <c:pt idx="2498">
                  <c:v>8.2230000000000008</c:v>
                </c:pt>
                <c:pt idx="2499">
                  <c:v>7.9960000000000004</c:v>
                </c:pt>
                <c:pt idx="2500">
                  <c:v>8.0870000000000015</c:v>
                </c:pt>
                <c:pt idx="2501">
                  <c:v>8.0170000000000012</c:v>
                </c:pt>
                <c:pt idx="2502">
                  <c:v>7.9020000000000001</c:v>
                </c:pt>
                <c:pt idx="2503">
                  <c:v>7.8229999999999755</c:v>
                </c:pt>
                <c:pt idx="2504">
                  <c:v>7.7809999999999997</c:v>
                </c:pt>
                <c:pt idx="2505">
                  <c:v>7.8679999999999755</c:v>
                </c:pt>
                <c:pt idx="2506">
                  <c:v>7.8179999999999845</c:v>
                </c:pt>
                <c:pt idx="2507">
                  <c:v>7.9370000000000003</c:v>
                </c:pt>
                <c:pt idx="2508">
                  <c:v>7.7069999999999999</c:v>
                </c:pt>
                <c:pt idx="2509">
                  <c:v>7.851</c:v>
                </c:pt>
                <c:pt idx="2510">
                  <c:v>7.9279999999999955</c:v>
                </c:pt>
                <c:pt idx="2511">
                  <c:v>7.9450000000000003</c:v>
                </c:pt>
                <c:pt idx="2512">
                  <c:v>7.8159999999999945</c:v>
                </c:pt>
                <c:pt idx="2513">
                  <c:v>7.7269999999999985</c:v>
                </c:pt>
                <c:pt idx="2514">
                  <c:v>7.8179999999999845</c:v>
                </c:pt>
                <c:pt idx="2515">
                  <c:v>7.8010000000000002</c:v>
                </c:pt>
                <c:pt idx="2516">
                  <c:v>7.7009999999999996</c:v>
                </c:pt>
                <c:pt idx="2517">
                  <c:v>7.6969999999999965</c:v>
                </c:pt>
                <c:pt idx="2518">
                  <c:v>7.6869999999999985</c:v>
                </c:pt>
                <c:pt idx="2519">
                  <c:v>7.6909999999999945</c:v>
                </c:pt>
                <c:pt idx="2520">
                  <c:v>7.76</c:v>
                </c:pt>
                <c:pt idx="2521">
                  <c:v>7.7669999999999995</c:v>
                </c:pt>
                <c:pt idx="2522">
                  <c:v>7.7700000000000014</c:v>
                </c:pt>
                <c:pt idx="2523">
                  <c:v>7.8559999999999945</c:v>
                </c:pt>
                <c:pt idx="2524">
                  <c:v>7.6589999999999945</c:v>
                </c:pt>
                <c:pt idx="2525">
                  <c:v>7.58</c:v>
                </c:pt>
                <c:pt idx="2526">
                  <c:v>7.76</c:v>
                </c:pt>
                <c:pt idx="2527">
                  <c:v>7.6439999999999975</c:v>
                </c:pt>
                <c:pt idx="2528">
                  <c:v>7.5519999999999996</c:v>
                </c:pt>
                <c:pt idx="2529">
                  <c:v>7.52</c:v>
                </c:pt>
                <c:pt idx="2530">
                  <c:v>7.4300000000000024</c:v>
                </c:pt>
                <c:pt idx="2531">
                  <c:v>7.3879999999999955</c:v>
                </c:pt>
                <c:pt idx="2532">
                  <c:v>7.4729999999999999</c:v>
                </c:pt>
                <c:pt idx="2533">
                  <c:v>7.4329999999999998</c:v>
                </c:pt>
                <c:pt idx="2534">
                  <c:v>7.4429999999999996</c:v>
                </c:pt>
                <c:pt idx="2535">
                  <c:v>7.3860000000000001</c:v>
                </c:pt>
                <c:pt idx="2536">
                  <c:v>7.4290000000000003</c:v>
                </c:pt>
                <c:pt idx="2537">
                  <c:v>7.5190000000000001</c:v>
                </c:pt>
                <c:pt idx="2538">
                  <c:v>7.3619999999999965</c:v>
                </c:pt>
                <c:pt idx="2539">
                  <c:v>7.3919999999999995</c:v>
                </c:pt>
                <c:pt idx="2540">
                  <c:v>7.319</c:v>
                </c:pt>
                <c:pt idx="2541">
                  <c:v>7.3719999999999999</c:v>
                </c:pt>
                <c:pt idx="2542">
                  <c:v>7.3139999999999965</c:v>
                </c:pt>
                <c:pt idx="2543">
                  <c:v>7.1669999999999945</c:v>
                </c:pt>
                <c:pt idx="2544">
                  <c:v>7.18</c:v>
                </c:pt>
                <c:pt idx="2545">
                  <c:v>7.1079999999999846</c:v>
                </c:pt>
                <c:pt idx="2546">
                  <c:v>7.2510000000000003</c:v>
                </c:pt>
                <c:pt idx="2547">
                  <c:v>7.0890000000000004</c:v>
                </c:pt>
                <c:pt idx="2548">
                  <c:v>7.1259999999999755</c:v>
                </c:pt>
                <c:pt idx="2549">
                  <c:v>7.17</c:v>
                </c:pt>
                <c:pt idx="2550">
                  <c:v>7.2370000000000001</c:v>
                </c:pt>
                <c:pt idx="2551">
                  <c:v>7.1769999999999996</c:v>
                </c:pt>
                <c:pt idx="2552">
                  <c:v>6.9760000000000124</c:v>
                </c:pt>
                <c:pt idx="2553">
                  <c:v>7.1139999999999946</c:v>
                </c:pt>
                <c:pt idx="2554">
                  <c:v>7.1769999999999996</c:v>
                </c:pt>
                <c:pt idx="2555">
                  <c:v>7.0410000000000004</c:v>
                </c:pt>
                <c:pt idx="2556">
                  <c:v>7.0789999999999997</c:v>
                </c:pt>
                <c:pt idx="2557">
                  <c:v>6.8169999999999975</c:v>
                </c:pt>
                <c:pt idx="2558">
                  <c:v>6.8209999999999855</c:v>
                </c:pt>
                <c:pt idx="2559">
                  <c:v>6.9109999999999996</c:v>
                </c:pt>
                <c:pt idx="2560">
                  <c:v>6.8559999999999945</c:v>
                </c:pt>
                <c:pt idx="2561">
                  <c:v>7.1509999999999945</c:v>
                </c:pt>
                <c:pt idx="2562">
                  <c:v>7.2619999999999996</c:v>
                </c:pt>
                <c:pt idx="2563">
                  <c:v>7.141</c:v>
                </c:pt>
                <c:pt idx="2564">
                  <c:v>7.3330000000000002</c:v>
                </c:pt>
                <c:pt idx="2565">
                  <c:v>7.1549999999999745</c:v>
                </c:pt>
                <c:pt idx="2566">
                  <c:v>7.2910000000000004</c:v>
                </c:pt>
                <c:pt idx="2567">
                  <c:v>7.1819999999999995</c:v>
                </c:pt>
                <c:pt idx="2568">
                  <c:v>7.2269999999999985</c:v>
                </c:pt>
                <c:pt idx="2569">
                  <c:v>7.2469999999999999</c:v>
                </c:pt>
                <c:pt idx="2570">
                  <c:v>7.2119999999999997</c:v>
                </c:pt>
                <c:pt idx="2571">
                  <c:v>7.08</c:v>
                </c:pt>
                <c:pt idx="2572">
                  <c:v>7.274</c:v>
                </c:pt>
                <c:pt idx="2573">
                  <c:v>7.2690000000000001</c:v>
                </c:pt>
                <c:pt idx="2574">
                  <c:v>7.3090000000000002</c:v>
                </c:pt>
                <c:pt idx="2575">
                  <c:v>7.4740000000000002</c:v>
                </c:pt>
                <c:pt idx="2576">
                  <c:v>7.4300000000000024</c:v>
                </c:pt>
                <c:pt idx="2577">
                  <c:v>7.2700000000000014</c:v>
                </c:pt>
                <c:pt idx="2578">
                  <c:v>7.2619999999999996</c:v>
                </c:pt>
                <c:pt idx="2579">
                  <c:v>7.4080000000000004</c:v>
                </c:pt>
                <c:pt idx="2580">
                  <c:v>7.6119999999999965</c:v>
                </c:pt>
                <c:pt idx="2581">
                  <c:v>7.4829999999999997</c:v>
                </c:pt>
                <c:pt idx="2582">
                  <c:v>7.4669999999999996</c:v>
                </c:pt>
                <c:pt idx="2583">
                  <c:v>7.3710000000000004</c:v>
                </c:pt>
                <c:pt idx="2584">
                  <c:v>7.5190000000000001</c:v>
                </c:pt>
                <c:pt idx="2585">
                  <c:v>7.3739999999999997</c:v>
                </c:pt>
                <c:pt idx="2586">
                  <c:v>7.4260000000000002</c:v>
                </c:pt>
                <c:pt idx="2587">
                  <c:v>7.6659999999999755</c:v>
                </c:pt>
                <c:pt idx="2588">
                  <c:v>7.5229999999999855</c:v>
                </c:pt>
                <c:pt idx="2589">
                  <c:v>7.6039999999999965</c:v>
                </c:pt>
                <c:pt idx="2590">
                  <c:v>7.5750000000000002</c:v>
                </c:pt>
                <c:pt idx="2591">
                  <c:v>7.51</c:v>
                </c:pt>
                <c:pt idx="2592">
                  <c:v>7.5549999999999855</c:v>
                </c:pt>
                <c:pt idx="2593">
                  <c:v>7.4459999999999997</c:v>
                </c:pt>
                <c:pt idx="2594">
                  <c:v>7.34</c:v>
                </c:pt>
                <c:pt idx="2595">
                  <c:v>7.3969999999999985</c:v>
                </c:pt>
                <c:pt idx="2596">
                  <c:v>7.2910000000000004</c:v>
                </c:pt>
                <c:pt idx="2597">
                  <c:v>7.4569999999999999</c:v>
                </c:pt>
                <c:pt idx="2598">
                  <c:v>7.5969999999999995</c:v>
                </c:pt>
                <c:pt idx="2599">
                  <c:v>7.3849999999999945</c:v>
                </c:pt>
                <c:pt idx="2600">
                  <c:v>7.5369999999999999</c:v>
                </c:pt>
                <c:pt idx="2601">
                  <c:v>7.6310000000000002</c:v>
                </c:pt>
                <c:pt idx="2602">
                  <c:v>7.5039999999999996</c:v>
                </c:pt>
                <c:pt idx="2603">
                  <c:v>7.6819999999999995</c:v>
                </c:pt>
                <c:pt idx="2604">
                  <c:v>7.8169999999999975</c:v>
                </c:pt>
                <c:pt idx="2605">
                  <c:v>7.5949999999999855</c:v>
                </c:pt>
                <c:pt idx="2606">
                  <c:v>7.6689999999999845</c:v>
                </c:pt>
                <c:pt idx="2607">
                  <c:v>7.7080000000000002</c:v>
                </c:pt>
                <c:pt idx="2608">
                  <c:v>7.6269999999999945</c:v>
                </c:pt>
                <c:pt idx="2609">
                  <c:v>7.5030000000000001</c:v>
                </c:pt>
                <c:pt idx="2610">
                  <c:v>7.6649999999999645</c:v>
                </c:pt>
                <c:pt idx="2611">
                  <c:v>7.569</c:v>
                </c:pt>
                <c:pt idx="2612">
                  <c:v>7.6159999999999846</c:v>
                </c:pt>
                <c:pt idx="2613">
                  <c:v>7.6</c:v>
                </c:pt>
                <c:pt idx="2614">
                  <c:v>7.55</c:v>
                </c:pt>
                <c:pt idx="2615">
                  <c:v>7.5619999999999985</c:v>
                </c:pt>
                <c:pt idx="2616">
                  <c:v>7.6319999999999997</c:v>
                </c:pt>
                <c:pt idx="2617">
                  <c:v>7.5439999999999996</c:v>
                </c:pt>
                <c:pt idx="2618">
                  <c:v>7.6469999999999985</c:v>
                </c:pt>
                <c:pt idx="2619">
                  <c:v>7.5449999999999955</c:v>
                </c:pt>
                <c:pt idx="2620">
                  <c:v>7.6019999999999985</c:v>
                </c:pt>
                <c:pt idx="2621">
                  <c:v>7.4580000000000002</c:v>
                </c:pt>
                <c:pt idx="2622">
                  <c:v>7.3339999999999996</c:v>
                </c:pt>
                <c:pt idx="2623">
                  <c:v>7.3659999999999846</c:v>
                </c:pt>
                <c:pt idx="2624">
                  <c:v>7.4560000000000004</c:v>
                </c:pt>
                <c:pt idx="2625">
                  <c:v>7.6219999999999946</c:v>
                </c:pt>
                <c:pt idx="2626">
                  <c:v>7.548</c:v>
                </c:pt>
                <c:pt idx="2627">
                  <c:v>7.4740000000000002</c:v>
                </c:pt>
                <c:pt idx="2628">
                  <c:v>7.6079999999999846</c:v>
                </c:pt>
                <c:pt idx="2629">
                  <c:v>7.641</c:v>
                </c:pt>
                <c:pt idx="2630">
                  <c:v>7.734</c:v>
                </c:pt>
                <c:pt idx="2631">
                  <c:v>7.6739999999999995</c:v>
                </c:pt>
                <c:pt idx="2632">
                  <c:v>7.8719999999999999</c:v>
                </c:pt>
                <c:pt idx="2633">
                  <c:v>7.63</c:v>
                </c:pt>
                <c:pt idx="2634">
                  <c:v>7.569</c:v>
                </c:pt>
                <c:pt idx="2635">
                  <c:v>7.702</c:v>
                </c:pt>
                <c:pt idx="2636">
                  <c:v>7.57</c:v>
                </c:pt>
                <c:pt idx="2637">
                  <c:v>7.5659999999999945</c:v>
                </c:pt>
                <c:pt idx="2638">
                  <c:v>7.4320000000000004</c:v>
                </c:pt>
                <c:pt idx="2639">
                  <c:v>7.4870000000000001</c:v>
                </c:pt>
                <c:pt idx="2640">
                  <c:v>7.4969999999999999</c:v>
                </c:pt>
                <c:pt idx="2641">
                  <c:v>7.6419999999999995</c:v>
                </c:pt>
                <c:pt idx="2642">
                  <c:v>7.5289999999999955</c:v>
                </c:pt>
                <c:pt idx="2643">
                  <c:v>7.7119999999999997</c:v>
                </c:pt>
                <c:pt idx="2644">
                  <c:v>7.5759999999999996</c:v>
                </c:pt>
                <c:pt idx="2645">
                  <c:v>7.5789999999999997</c:v>
                </c:pt>
                <c:pt idx="2646">
                  <c:v>7.577</c:v>
                </c:pt>
                <c:pt idx="2647">
                  <c:v>7.6169999999999956</c:v>
                </c:pt>
                <c:pt idx="2648">
                  <c:v>7.5010000000000003</c:v>
                </c:pt>
                <c:pt idx="2649">
                  <c:v>7.5519999999999996</c:v>
                </c:pt>
                <c:pt idx="2650">
                  <c:v>7.4340000000000002</c:v>
                </c:pt>
                <c:pt idx="2651">
                  <c:v>7.4610000000000003</c:v>
                </c:pt>
                <c:pt idx="2652">
                  <c:v>7.5279999999999845</c:v>
                </c:pt>
                <c:pt idx="2653">
                  <c:v>7.4539999999999997</c:v>
                </c:pt>
                <c:pt idx="2654">
                  <c:v>7.5149999999999855</c:v>
                </c:pt>
                <c:pt idx="2655">
                  <c:v>7.3810000000000002</c:v>
                </c:pt>
                <c:pt idx="2656">
                  <c:v>7.4980000000000002</c:v>
                </c:pt>
                <c:pt idx="2657">
                  <c:v>7.2110000000000003</c:v>
                </c:pt>
                <c:pt idx="2658">
                  <c:v>7.3849999999999945</c:v>
                </c:pt>
                <c:pt idx="2659">
                  <c:v>7.3739999999999997</c:v>
                </c:pt>
                <c:pt idx="2660">
                  <c:v>7.3860000000000001</c:v>
                </c:pt>
                <c:pt idx="2661">
                  <c:v>7.4279999999999955</c:v>
                </c:pt>
                <c:pt idx="2662">
                  <c:v>7.4180000000000001</c:v>
                </c:pt>
                <c:pt idx="2663">
                  <c:v>7.3129999999999855</c:v>
                </c:pt>
                <c:pt idx="2664">
                  <c:v>7.4189999999999996</c:v>
                </c:pt>
                <c:pt idx="2665">
                  <c:v>7.3449999999999855</c:v>
                </c:pt>
                <c:pt idx="2666">
                  <c:v>7.2679999999999945</c:v>
                </c:pt>
                <c:pt idx="2667">
                  <c:v>7.3209999999999855</c:v>
                </c:pt>
                <c:pt idx="2668">
                  <c:v>7.1669999999999945</c:v>
                </c:pt>
                <c:pt idx="2669">
                  <c:v>7.2969999999999997</c:v>
                </c:pt>
                <c:pt idx="2670">
                  <c:v>7.22</c:v>
                </c:pt>
                <c:pt idx="2671">
                  <c:v>7.407</c:v>
                </c:pt>
                <c:pt idx="2672">
                  <c:v>7.3449999999999855</c:v>
                </c:pt>
                <c:pt idx="2673">
                  <c:v>7.4589999999999996</c:v>
                </c:pt>
                <c:pt idx="2674">
                  <c:v>7.4509999999999996</c:v>
                </c:pt>
                <c:pt idx="2675">
                  <c:v>7.5</c:v>
                </c:pt>
                <c:pt idx="2676">
                  <c:v>7.54</c:v>
                </c:pt>
                <c:pt idx="2677">
                  <c:v>7.4850000000000003</c:v>
                </c:pt>
                <c:pt idx="2678">
                  <c:v>7.516</c:v>
                </c:pt>
                <c:pt idx="2679">
                  <c:v>7.5190000000000001</c:v>
                </c:pt>
                <c:pt idx="2680">
                  <c:v>7.5430000000000001</c:v>
                </c:pt>
                <c:pt idx="2681">
                  <c:v>7.5939999999999985</c:v>
                </c:pt>
                <c:pt idx="2682">
                  <c:v>7.52</c:v>
                </c:pt>
                <c:pt idx="2683">
                  <c:v>7.4560000000000004</c:v>
                </c:pt>
                <c:pt idx="2684">
                  <c:v>7.6479999999999855</c:v>
                </c:pt>
                <c:pt idx="2685">
                  <c:v>7.5380000000000003</c:v>
                </c:pt>
                <c:pt idx="2686">
                  <c:v>7.532</c:v>
                </c:pt>
                <c:pt idx="2687">
                  <c:v>7.4829999999999997</c:v>
                </c:pt>
                <c:pt idx="2688">
                  <c:v>7.5229999999999855</c:v>
                </c:pt>
                <c:pt idx="2689">
                  <c:v>7.4619999999999997</c:v>
                </c:pt>
                <c:pt idx="2690">
                  <c:v>7.4310000000000134</c:v>
                </c:pt>
                <c:pt idx="2691">
                  <c:v>7.49</c:v>
                </c:pt>
                <c:pt idx="2692">
                  <c:v>7.4560000000000004</c:v>
                </c:pt>
                <c:pt idx="2693">
                  <c:v>7.5380000000000003</c:v>
                </c:pt>
                <c:pt idx="2694">
                  <c:v>7.4779999999999998</c:v>
                </c:pt>
                <c:pt idx="2695">
                  <c:v>7.569</c:v>
                </c:pt>
                <c:pt idx="2696">
                  <c:v>7.4669999999999996</c:v>
                </c:pt>
                <c:pt idx="2697">
                  <c:v>7.5149999999999855</c:v>
                </c:pt>
                <c:pt idx="2698">
                  <c:v>7.508</c:v>
                </c:pt>
                <c:pt idx="2699">
                  <c:v>7.4649999999999945</c:v>
                </c:pt>
                <c:pt idx="2700">
                  <c:v>7.4480000000000004</c:v>
                </c:pt>
                <c:pt idx="2701">
                  <c:v>7.4</c:v>
                </c:pt>
                <c:pt idx="2702">
                  <c:v>7.2269999999999985</c:v>
                </c:pt>
                <c:pt idx="2703">
                  <c:v>7.3669999999999956</c:v>
                </c:pt>
                <c:pt idx="2704">
                  <c:v>7.3259999999999845</c:v>
                </c:pt>
                <c:pt idx="2705">
                  <c:v>7.4700000000000024</c:v>
                </c:pt>
                <c:pt idx="2706">
                  <c:v>7.5629999999999855</c:v>
                </c:pt>
                <c:pt idx="2707">
                  <c:v>7.4740000000000002</c:v>
                </c:pt>
                <c:pt idx="2708">
                  <c:v>7.452</c:v>
                </c:pt>
                <c:pt idx="2709">
                  <c:v>7.5369999999999999</c:v>
                </c:pt>
                <c:pt idx="2710">
                  <c:v>7.4340000000000002</c:v>
                </c:pt>
                <c:pt idx="2711">
                  <c:v>7.3549999999999756</c:v>
                </c:pt>
                <c:pt idx="2712">
                  <c:v>7.4189999999999996</c:v>
                </c:pt>
                <c:pt idx="2713">
                  <c:v>7.2460000000000004</c:v>
                </c:pt>
                <c:pt idx="2714">
                  <c:v>7.3019999999999996</c:v>
                </c:pt>
                <c:pt idx="2715">
                  <c:v>7.1529999999999845</c:v>
                </c:pt>
                <c:pt idx="2716">
                  <c:v>7.3109999999999955</c:v>
                </c:pt>
                <c:pt idx="2717">
                  <c:v>7.3179999999999845</c:v>
                </c:pt>
                <c:pt idx="2718">
                  <c:v>7.4</c:v>
                </c:pt>
                <c:pt idx="2719">
                  <c:v>7.1849999999999845</c:v>
                </c:pt>
                <c:pt idx="2720">
                  <c:v>7.2469999999999999</c:v>
                </c:pt>
                <c:pt idx="2721">
                  <c:v>7.1529999999999845</c:v>
                </c:pt>
                <c:pt idx="2722">
                  <c:v>7.0219999999999985</c:v>
                </c:pt>
                <c:pt idx="2723">
                  <c:v>7.1529999999999845</c:v>
                </c:pt>
                <c:pt idx="2724">
                  <c:v>7.0910000000000002</c:v>
                </c:pt>
                <c:pt idx="2725">
                  <c:v>7.1149999999999745</c:v>
                </c:pt>
                <c:pt idx="2726">
                  <c:v>7.0490000000000004</c:v>
                </c:pt>
                <c:pt idx="2727">
                  <c:v>7.0209999999999955</c:v>
                </c:pt>
                <c:pt idx="2728">
                  <c:v>7.1390000000000002</c:v>
                </c:pt>
                <c:pt idx="2729">
                  <c:v>7.1509999999999945</c:v>
                </c:pt>
                <c:pt idx="2730">
                  <c:v>7.1149999999999745</c:v>
                </c:pt>
                <c:pt idx="2731">
                  <c:v>6.9939999999999998</c:v>
                </c:pt>
                <c:pt idx="2732">
                  <c:v>7.1969999999999965</c:v>
                </c:pt>
                <c:pt idx="2733">
                  <c:v>7.1449999999999845</c:v>
                </c:pt>
                <c:pt idx="2734">
                  <c:v>7.1509999999999945</c:v>
                </c:pt>
                <c:pt idx="2735">
                  <c:v>6.9610000000000003</c:v>
                </c:pt>
                <c:pt idx="2736">
                  <c:v>7.2770000000000001</c:v>
                </c:pt>
                <c:pt idx="2737">
                  <c:v>7.1229999999999745</c:v>
                </c:pt>
                <c:pt idx="2738">
                  <c:v>7.1879999999999855</c:v>
                </c:pt>
                <c:pt idx="2739">
                  <c:v>7.2380000000000004</c:v>
                </c:pt>
                <c:pt idx="2740">
                  <c:v>7.2759999999999998</c:v>
                </c:pt>
                <c:pt idx="2741">
                  <c:v>7.2750000000000004</c:v>
                </c:pt>
                <c:pt idx="2742">
                  <c:v>7.298</c:v>
                </c:pt>
                <c:pt idx="2743">
                  <c:v>7.2850000000000001</c:v>
                </c:pt>
                <c:pt idx="2744">
                  <c:v>7.4239999999999995</c:v>
                </c:pt>
                <c:pt idx="2745">
                  <c:v>7.3019999999999996</c:v>
                </c:pt>
                <c:pt idx="2746">
                  <c:v>7.2619999999999996</c:v>
                </c:pt>
                <c:pt idx="2747">
                  <c:v>7.2460000000000004</c:v>
                </c:pt>
                <c:pt idx="2748">
                  <c:v>7.2639999999999985</c:v>
                </c:pt>
                <c:pt idx="2749">
                  <c:v>7.3249999999999655</c:v>
                </c:pt>
                <c:pt idx="2750">
                  <c:v>7.2530000000000001</c:v>
                </c:pt>
                <c:pt idx="2751">
                  <c:v>7.4989999999999997</c:v>
                </c:pt>
                <c:pt idx="2752">
                  <c:v>7.2830000000000004</c:v>
                </c:pt>
                <c:pt idx="2753">
                  <c:v>7.37</c:v>
                </c:pt>
                <c:pt idx="2754">
                  <c:v>7.4420000000000002</c:v>
                </c:pt>
                <c:pt idx="2755">
                  <c:v>7.3010000000000002</c:v>
                </c:pt>
                <c:pt idx="2756">
                  <c:v>7.1269999999999945</c:v>
                </c:pt>
                <c:pt idx="2757">
                  <c:v>7.234</c:v>
                </c:pt>
                <c:pt idx="2758">
                  <c:v>7.202</c:v>
                </c:pt>
                <c:pt idx="2759">
                  <c:v>7.18</c:v>
                </c:pt>
                <c:pt idx="2760">
                  <c:v>7.3209999999999855</c:v>
                </c:pt>
                <c:pt idx="2761">
                  <c:v>7.3469999999999995</c:v>
                </c:pt>
                <c:pt idx="2762">
                  <c:v>7.3529999999999855</c:v>
                </c:pt>
                <c:pt idx="2763">
                  <c:v>7.319</c:v>
                </c:pt>
                <c:pt idx="2764">
                  <c:v>7.4569999999999999</c:v>
                </c:pt>
                <c:pt idx="2765">
                  <c:v>7.39</c:v>
                </c:pt>
                <c:pt idx="2766">
                  <c:v>7.4710000000000134</c:v>
                </c:pt>
                <c:pt idx="2767">
                  <c:v>7.4470000000000001</c:v>
                </c:pt>
                <c:pt idx="2768">
                  <c:v>7.3669999999999956</c:v>
                </c:pt>
                <c:pt idx="2769">
                  <c:v>7.3219999999999965</c:v>
                </c:pt>
                <c:pt idx="2770">
                  <c:v>7.2329999999999997</c:v>
                </c:pt>
                <c:pt idx="2771">
                  <c:v>7.2709999999999999</c:v>
                </c:pt>
                <c:pt idx="2772">
                  <c:v>7.1879999999999855</c:v>
                </c:pt>
                <c:pt idx="2773">
                  <c:v>7.2149999999999945</c:v>
                </c:pt>
                <c:pt idx="2774">
                  <c:v>7.2169999999999996</c:v>
                </c:pt>
                <c:pt idx="2775">
                  <c:v>7.2690000000000001</c:v>
                </c:pt>
                <c:pt idx="2776">
                  <c:v>7.3330000000000002</c:v>
                </c:pt>
                <c:pt idx="2777">
                  <c:v>7.5359999999999996</c:v>
                </c:pt>
                <c:pt idx="2778">
                  <c:v>7.5880000000000001</c:v>
                </c:pt>
                <c:pt idx="2779">
                  <c:v>7.4480000000000004</c:v>
                </c:pt>
                <c:pt idx="2780">
                  <c:v>7.3629999999999765</c:v>
                </c:pt>
                <c:pt idx="2781">
                  <c:v>7.444</c:v>
                </c:pt>
                <c:pt idx="2782">
                  <c:v>7.3439999999999985</c:v>
                </c:pt>
                <c:pt idx="2783">
                  <c:v>7.2969999999999997</c:v>
                </c:pt>
                <c:pt idx="2784">
                  <c:v>7.2750000000000004</c:v>
                </c:pt>
                <c:pt idx="2785">
                  <c:v>7.3109999999999955</c:v>
                </c:pt>
                <c:pt idx="2786">
                  <c:v>7.3769999999999998</c:v>
                </c:pt>
                <c:pt idx="2787">
                  <c:v>7.4619999999999997</c:v>
                </c:pt>
                <c:pt idx="2788">
                  <c:v>7.4119999999999999</c:v>
                </c:pt>
                <c:pt idx="2789">
                  <c:v>7.2960000000000003</c:v>
                </c:pt>
                <c:pt idx="2790">
                  <c:v>7.3449999999999855</c:v>
                </c:pt>
                <c:pt idx="2791">
                  <c:v>7.2009999999999996</c:v>
                </c:pt>
                <c:pt idx="2792">
                  <c:v>7.4779999999999998</c:v>
                </c:pt>
                <c:pt idx="2793">
                  <c:v>7.4210000000000003</c:v>
                </c:pt>
                <c:pt idx="2794">
                  <c:v>7.4850000000000003</c:v>
                </c:pt>
                <c:pt idx="2795">
                  <c:v>7.4</c:v>
                </c:pt>
                <c:pt idx="2796">
                  <c:v>7.52</c:v>
                </c:pt>
                <c:pt idx="2797">
                  <c:v>7.3629999999999765</c:v>
                </c:pt>
                <c:pt idx="2798">
                  <c:v>7.5069999999999997</c:v>
                </c:pt>
                <c:pt idx="2799">
                  <c:v>7.4760000000000124</c:v>
                </c:pt>
                <c:pt idx="2800">
                  <c:v>7.5679999999999845</c:v>
                </c:pt>
                <c:pt idx="2801">
                  <c:v>7.37</c:v>
                </c:pt>
                <c:pt idx="2802">
                  <c:v>7.2439999999999998</c:v>
                </c:pt>
                <c:pt idx="2803">
                  <c:v>7.3129999999999855</c:v>
                </c:pt>
                <c:pt idx="2804">
                  <c:v>7.2859999999999996</c:v>
                </c:pt>
                <c:pt idx="2805">
                  <c:v>7.2610000000000001</c:v>
                </c:pt>
                <c:pt idx="2806">
                  <c:v>7.3890000000000002</c:v>
                </c:pt>
                <c:pt idx="2807">
                  <c:v>7.4829999999999997</c:v>
                </c:pt>
                <c:pt idx="2808">
                  <c:v>7.2839999999999998</c:v>
                </c:pt>
                <c:pt idx="2809">
                  <c:v>7.3519999999999985</c:v>
                </c:pt>
                <c:pt idx="2810">
                  <c:v>7.3129999999999855</c:v>
                </c:pt>
                <c:pt idx="2811">
                  <c:v>7.4089999999999998</c:v>
                </c:pt>
                <c:pt idx="2812">
                  <c:v>7.2539999999999996</c:v>
                </c:pt>
                <c:pt idx="2813">
                  <c:v>7.2350000000000003</c:v>
                </c:pt>
                <c:pt idx="2814">
                  <c:v>7.1849999999999845</c:v>
                </c:pt>
                <c:pt idx="2815">
                  <c:v>7.109</c:v>
                </c:pt>
                <c:pt idx="2816">
                  <c:v>7.2919999999999998</c:v>
                </c:pt>
                <c:pt idx="2817">
                  <c:v>7.3149999999999755</c:v>
                </c:pt>
                <c:pt idx="2818">
                  <c:v>7.399</c:v>
                </c:pt>
                <c:pt idx="2819">
                  <c:v>7.3619999999999965</c:v>
                </c:pt>
                <c:pt idx="2820">
                  <c:v>7.2039999999999997</c:v>
                </c:pt>
                <c:pt idx="2821">
                  <c:v>7.4249999999999945</c:v>
                </c:pt>
                <c:pt idx="2822">
                  <c:v>7.3760000000000003</c:v>
                </c:pt>
                <c:pt idx="2823">
                  <c:v>7.2859999999999996</c:v>
                </c:pt>
                <c:pt idx="2824">
                  <c:v>7.359</c:v>
                </c:pt>
                <c:pt idx="2825">
                  <c:v>7.3269999999999955</c:v>
                </c:pt>
                <c:pt idx="2826">
                  <c:v>7.1909999999999945</c:v>
                </c:pt>
                <c:pt idx="2827">
                  <c:v>7.2750000000000004</c:v>
                </c:pt>
                <c:pt idx="2828">
                  <c:v>7.3719999999999999</c:v>
                </c:pt>
                <c:pt idx="2829">
                  <c:v>7.3319999999999999</c:v>
                </c:pt>
                <c:pt idx="2830">
                  <c:v>7.4390000000000134</c:v>
                </c:pt>
                <c:pt idx="2831">
                  <c:v>7.4530000000000003</c:v>
                </c:pt>
                <c:pt idx="2832">
                  <c:v>7.5269999999999975</c:v>
                </c:pt>
                <c:pt idx="2833">
                  <c:v>7.452</c:v>
                </c:pt>
                <c:pt idx="2834">
                  <c:v>7.4269999999999996</c:v>
                </c:pt>
                <c:pt idx="2835">
                  <c:v>7.3639999999999946</c:v>
                </c:pt>
                <c:pt idx="2836">
                  <c:v>7.298</c:v>
                </c:pt>
                <c:pt idx="2837">
                  <c:v>7.141</c:v>
                </c:pt>
                <c:pt idx="2838">
                  <c:v>7.1979999999999755</c:v>
                </c:pt>
                <c:pt idx="2839">
                  <c:v>7.0739999999999998</c:v>
                </c:pt>
                <c:pt idx="2840">
                  <c:v>7.181</c:v>
                </c:pt>
                <c:pt idx="2841">
                  <c:v>7.24</c:v>
                </c:pt>
                <c:pt idx="2842">
                  <c:v>7.1269999999999945</c:v>
                </c:pt>
                <c:pt idx="2843">
                  <c:v>7.4219999999999997</c:v>
                </c:pt>
                <c:pt idx="2844">
                  <c:v>7.3549999999999756</c:v>
                </c:pt>
                <c:pt idx="2845">
                  <c:v>7.359</c:v>
                </c:pt>
                <c:pt idx="2846">
                  <c:v>7.3139999999999965</c:v>
                </c:pt>
                <c:pt idx="2847">
                  <c:v>7.3689999999999856</c:v>
                </c:pt>
                <c:pt idx="2848">
                  <c:v>7.2069999999999999</c:v>
                </c:pt>
                <c:pt idx="2849">
                  <c:v>7.3439999999999985</c:v>
                </c:pt>
                <c:pt idx="2850">
                  <c:v>7.2359999999999998</c:v>
                </c:pt>
                <c:pt idx="2851">
                  <c:v>7.1899999999999995</c:v>
                </c:pt>
                <c:pt idx="2852">
                  <c:v>7.1179999999999755</c:v>
                </c:pt>
                <c:pt idx="2853">
                  <c:v>7.1559999999999855</c:v>
                </c:pt>
                <c:pt idx="2854">
                  <c:v>7.1259999999999755</c:v>
                </c:pt>
                <c:pt idx="2855">
                  <c:v>7.1289999999999845</c:v>
                </c:pt>
                <c:pt idx="2856">
                  <c:v>7.1579999999999755</c:v>
                </c:pt>
                <c:pt idx="2857">
                  <c:v>7.1079999999999846</c:v>
                </c:pt>
                <c:pt idx="2858">
                  <c:v>7.1849999999999845</c:v>
                </c:pt>
                <c:pt idx="2859">
                  <c:v>7.1469999999999985</c:v>
                </c:pt>
                <c:pt idx="2860">
                  <c:v>7.1979999999999755</c:v>
                </c:pt>
                <c:pt idx="2861">
                  <c:v>7.5010000000000003</c:v>
                </c:pt>
                <c:pt idx="2862">
                  <c:v>7.093</c:v>
                </c:pt>
                <c:pt idx="2863">
                  <c:v>7.1049999999999756</c:v>
                </c:pt>
                <c:pt idx="2864">
                  <c:v>7.0529999999999955</c:v>
                </c:pt>
                <c:pt idx="2865">
                  <c:v>7.234</c:v>
                </c:pt>
                <c:pt idx="2866">
                  <c:v>7.1769999999999996</c:v>
                </c:pt>
                <c:pt idx="2867">
                  <c:v>7.2430000000000003</c:v>
                </c:pt>
                <c:pt idx="2868">
                  <c:v>7.0590000000000002</c:v>
                </c:pt>
                <c:pt idx="2869">
                  <c:v>7.1349999999999945</c:v>
                </c:pt>
                <c:pt idx="2870">
                  <c:v>7.1379999999999955</c:v>
                </c:pt>
                <c:pt idx="2871">
                  <c:v>7.3229999999999755</c:v>
                </c:pt>
                <c:pt idx="2872">
                  <c:v>7.2069999999999999</c:v>
                </c:pt>
                <c:pt idx="2873">
                  <c:v>7.1689999999999845</c:v>
                </c:pt>
                <c:pt idx="2874">
                  <c:v>7.3579999999999846</c:v>
                </c:pt>
                <c:pt idx="2875">
                  <c:v>7.3810000000000002</c:v>
                </c:pt>
                <c:pt idx="2876">
                  <c:v>7.4139999999999997</c:v>
                </c:pt>
                <c:pt idx="2877">
                  <c:v>7.3179999999999845</c:v>
                </c:pt>
                <c:pt idx="2878">
                  <c:v>7.38</c:v>
                </c:pt>
                <c:pt idx="2879">
                  <c:v>7.2009999999999996</c:v>
                </c:pt>
                <c:pt idx="2880">
                  <c:v>7.266</c:v>
                </c:pt>
                <c:pt idx="2881">
                  <c:v>7.2210000000000001</c:v>
                </c:pt>
                <c:pt idx="2882">
                  <c:v>7.3330000000000002</c:v>
                </c:pt>
                <c:pt idx="2883">
                  <c:v>7.2469999999999999</c:v>
                </c:pt>
                <c:pt idx="2884">
                  <c:v>7.1869999999999985</c:v>
                </c:pt>
                <c:pt idx="2885">
                  <c:v>7.1579999999999755</c:v>
                </c:pt>
                <c:pt idx="2886">
                  <c:v>7.1360000000000001</c:v>
                </c:pt>
                <c:pt idx="2887">
                  <c:v>7.149</c:v>
                </c:pt>
                <c:pt idx="2888">
                  <c:v>7.2190000000000003</c:v>
                </c:pt>
                <c:pt idx="2889">
                  <c:v>7.1849999999999845</c:v>
                </c:pt>
                <c:pt idx="2890">
                  <c:v>7.2380000000000004</c:v>
                </c:pt>
                <c:pt idx="2891">
                  <c:v>7.2190000000000003</c:v>
                </c:pt>
                <c:pt idx="2892">
                  <c:v>7.33</c:v>
                </c:pt>
                <c:pt idx="2893">
                  <c:v>7.1079999999999846</c:v>
                </c:pt>
                <c:pt idx="2894">
                  <c:v>7.1849999999999845</c:v>
                </c:pt>
                <c:pt idx="2895">
                  <c:v>7.1129999999999765</c:v>
                </c:pt>
                <c:pt idx="2896">
                  <c:v>7.3219999999999965</c:v>
                </c:pt>
                <c:pt idx="2897">
                  <c:v>7.266</c:v>
                </c:pt>
                <c:pt idx="2898">
                  <c:v>7.3069999999999995</c:v>
                </c:pt>
                <c:pt idx="2899">
                  <c:v>7.4820000000000002</c:v>
                </c:pt>
                <c:pt idx="2900">
                  <c:v>7.28</c:v>
                </c:pt>
                <c:pt idx="2901">
                  <c:v>7.4729999999999999</c:v>
                </c:pt>
                <c:pt idx="2902">
                  <c:v>7.4029999999999996</c:v>
                </c:pt>
                <c:pt idx="2903">
                  <c:v>7.3479999999999945</c:v>
                </c:pt>
                <c:pt idx="2904">
                  <c:v>7.3410000000000002</c:v>
                </c:pt>
                <c:pt idx="2905">
                  <c:v>7.3539999999999965</c:v>
                </c:pt>
                <c:pt idx="2906">
                  <c:v>7.4779999999999998</c:v>
                </c:pt>
                <c:pt idx="2907">
                  <c:v>7.298</c:v>
                </c:pt>
                <c:pt idx="2908">
                  <c:v>7.5010000000000003</c:v>
                </c:pt>
                <c:pt idx="2909">
                  <c:v>7.35</c:v>
                </c:pt>
                <c:pt idx="2910">
                  <c:v>7.3839999999999995</c:v>
                </c:pt>
                <c:pt idx="2911">
                  <c:v>7.5019999999999998</c:v>
                </c:pt>
                <c:pt idx="2912">
                  <c:v>7.4480000000000004</c:v>
                </c:pt>
                <c:pt idx="2913">
                  <c:v>7.5259999999999945</c:v>
                </c:pt>
                <c:pt idx="2914">
                  <c:v>7.4489999999999998</c:v>
                </c:pt>
                <c:pt idx="2915">
                  <c:v>7.6049999999999756</c:v>
                </c:pt>
                <c:pt idx="2916">
                  <c:v>7.492</c:v>
                </c:pt>
                <c:pt idx="2917">
                  <c:v>7.7190000000000003</c:v>
                </c:pt>
                <c:pt idx="2918">
                  <c:v>7.601</c:v>
                </c:pt>
                <c:pt idx="2919">
                  <c:v>7.673</c:v>
                </c:pt>
                <c:pt idx="2920">
                  <c:v>7.6969999999999965</c:v>
                </c:pt>
                <c:pt idx="2921">
                  <c:v>7.6529999999999845</c:v>
                </c:pt>
                <c:pt idx="2922">
                  <c:v>7.5939999999999985</c:v>
                </c:pt>
                <c:pt idx="2923">
                  <c:v>7.5709999999999997</c:v>
                </c:pt>
                <c:pt idx="2924">
                  <c:v>7.5569999999999995</c:v>
                </c:pt>
                <c:pt idx="2925">
                  <c:v>7.8609999999999856</c:v>
                </c:pt>
                <c:pt idx="2926">
                  <c:v>7.4639999999999995</c:v>
                </c:pt>
                <c:pt idx="2927">
                  <c:v>7.7649999999999855</c:v>
                </c:pt>
                <c:pt idx="2928">
                  <c:v>7.5969999999999995</c:v>
                </c:pt>
                <c:pt idx="2929">
                  <c:v>7.5090000000000003</c:v>
                </c:pt>
                <c:pt idx="2930">
                  <c:v>7.6269999999999945</c:v>
                </c:pt>
                <c:pt idx="2931">
                  <c:v>7.4119999999999999</c:v>
                </c:pt>
                <c:pt idx="2932">
                  <c:v>7.64</c:v>
                </c:pt>
                <c:pt idx="2933">
                  <c:v>7.5389999999999997</c:v>
                </c:pt>
                <c:pt idx="2934">
                  <c:v>7.6589999999999945</c:v>
                </c:pt>
                <c:pt idx="2935">
                  <c:v>7.5810000000000004</c:v>
                </c:pt>
                <c:pt idx="2936">
                  <c:v>7.3529999999999855</c:v>
                </c:pt>
                <c:pt idx="2937">
                  <c:v>7.5590000000000002</c:v>
                </c:pt>
                <c:pt idx="2938">
                  <c:v>7.6379999999999955</c:v>
                </c:pt>
                <c:pt idx="2939">
                  <c:v>7.5389999999999997</c:v>
                </c:pt>
                <c:pt idx="2940">
                  <c:v>7.6179999999999755</c:v>
                </c:pt>
                <c:pt idx="2941">
                  <c:v>7.633</c:v>
                </c:pt>
                <c:pt idx="2942">
                  <c:v>7.7009999999999996</c:v>
                </c:pt>
                <c:pt idx="2943">
                  <c:v>7.4269999999999996</c:v>
                </c:pt>
                <c:pt idx="2944">
                  <c:v>7.633</c:v>
                </c:pt>
                <c:pt idx="2945">
                  <c:v>7.6109999999999856</c:v>
                </c:pt>
                <c:pt idx="2946">
                  <c:v>7.6169999999999956</c:v>
                </c:pt>
                <c:pt idx="2947">
                  <c:v>7.5439999999999996</c:v>
                </c:pt>
                <c:pt idx="2948">
                  <c:v>7.5679999999999845</c:v>
                </c:pt>
                <c:pt idx="2949">
                  <c:v>7.5969999999999995</c:v>
                </c:pt>
                <c:pt idx="2950">
                  <c:v>7.55</c:v>
                </c:pt>
                <c:pt idx="2951">
                  <c:v>7.6819999999999995</c:v>
                </c:pt>
                <c:pt idx="2952">
                  <c:v>7.6109999999999856</c:v>
                </c:pt>
                <c:pt idx="2953">
                  <c:v>7.6749999999999945</c:v>
                </c:pt>
                <c:pt idx="2954">
                  <c:v>7.766</c:v>
                </c:pt>
                <c:pt idx="2955">
                  <c:v>7.64</c:v>
                </c:pt>
                <c:pt idx="2956">
                  <c:v>7.5439999999999996</c:v>
                </c:pt>
                <c:pt idx="2957">
                  <c:v>7.6499999999999995</c:v>
                </c:pt>
                <c:pt idx="2958">
                  <c:v>7.4740000000000002</c:v>
                </c:pt>
                <c:pt idx="2959">
                  <c:v>7.7269999999999985</c:v>
                </c:pt>
                <c:pt idx="2960">
                  <c:v>7.4409999999999998</c:v>
                </c:pt>
                <c:pt idx="2961">
                  <c:v>7.6129999999999765</c:v>
                </c:pt>
                <c:pt idx="2962">
                  <c:v>7.4909999999999997</c:v>
                </c:pt>
                <c:pt idx="2963">
                  <c:v>7.5010000000000003</c:v>
                </c:pt>
                <c:pt idx="2964">
                  <c:v>7.5380000000000003</c:v>
                </c:pt>
                <c:pt idx="2965">
                  <c:v>7.569</c:v>
                </c:pt>
                <c:pt idx="2966">
                  <c:v>7.49</c:v>
                </c:pt>
                <c:pt idx="2967">
                  <c:v>7.4950000000000001</c:v>
                </c:pt>
                <c:pt idx="2968">
                  <c:v>7.6629999999999745</c:v>
                </c:pt>
                <c:pt idx="2969">
                  <c:v>7.6039999999999965</c:v>
                </c:pt>
                <c:pt idx="2970">
                  <c:v>7.6499999999999995</c:v>
                </c:pt>
                <c:pt idx="2971">
                  <c:v>7.5209999999999955</c:v>
                </c:pt>
                <c:pt idx="2972">
                  <c:v>7.4880000000000004</c:v>
                </c:pt>
                <c:pt idx="2973">
                  <c:v>7.5039999999999996</c:v>
                </c:pt>
                <c:pt idx="2974">
                  <c:v>7.4630000000000001</c:v>
                </c:pt>
                <c:pt idx="2975">
                  <c:v>7.5069999999999997</c:v>
                </c:pt>
                <c:pt idx="2976">
                  <c:v>7.5289999999999955</c:v>
                </c:pt>
                <c:pt idx="2977">
                  <c:v>7.593</c:v>
                </c:pt>
                <c:pt idx="2978">
                  <c:v>7.5039999999999996</c:v>
                </c:pt>
                <c:pt idx="2979">
                  <c:v>7.4889999999999999</c:v>
                </c:pt>
                <c:pt idx="2980">
                  <c:v>7.58</c:v>
                </c:pt>
                <c:pt idx="2981">
                  <c:v>7.4459999999999997</c:v>
                </c:pt>
                <c:pt idx="2982">
                  <c:v>7.4489999999999998</c:v>
                </c:pt>
                <c:pt idx="2983">
                  <c:v>7.375</c:v>
                </c:pt>
                <c:pt idx="2984">
                  <c:v>7.4619999999999997</c:v>
                </c:pt>
                <c:pt idx="2985">
                  <c:v>7.39</c:v>
                </c:pt>
                <c:pt idx="2986">
                  <c:v>7.4740000000000002</c:v>
                </c:pt>
                <c:pt idx="2987">
                  <c:v>7.3549999999999756</c:v>
                </c:pt>
                <c:pt idx="2988">
                  <c:v>7.391</c:v>
                </c:pt>
                <c:pt idx="2989">
                  <c:v>7.4039999999999999</c:v>
                </c:pt>
                <c:pt idx="2990">
                  <c:v>7.2160000000000002</c:v>
                </c:pt>
                <c:pt idx="2991">
                  <c:v>7.1559999999999855</c:v>
                </c:pt>
                <c:pt idx="2992">
                  <c:v>7.1539999999999955</c:v>
                </c:pt>
                <c:pt idx="2993">
                  <c:v>7.3129999999999855</c:v>
                </c:pt>
                <c:pt idx="2994">
                  <c:v>7.2610000000000001</c:v>
                </c:pt>
                <c:pt idx="2995">
                  <c:v>7.3209999999999855</c:v>
                </c:pt>
                <c:pt idx="2996">
                  <c:v>7.0279999999999845</c:v>
                </c:pt>
                <c:pt idx="2997">
                  <c:v>7.1239999999999855</c:v>
                </c:pt>
                <c:pt idx="2998">
                  <c:v>7.202</c:v>
                </c:pt>
                <c:pt idx="2999">
                  <c:v>7.2759999999999998</c:v>
                </c:pt>
                <c:pt idx="3000">
                  <c:v>7.1259999999999755</c:v>
                </c:pt>
                <c:pt idx="3001">
                  <c:v>6.9809999999999999</c:v>
                </c:pt>
                <c:pt idx="3002">
                  <c:v>6.992</c:v>
                </c:pt>
                <c:pt idx="3003">
                  <c:v>7.0639999999999965</c:v>
                </c:pt>
                <c:pt idx="3004">
                  <c:v>7.1119999999999965</c:v>
                </c:pt>
                <c:pt idx="3005">
                  <c:v>7.0460000000000003</c:v>
                </c:pt>
                <c:pt idx="3006">
                  <c:v>7.048</c:v>
                </c:pt>
                <c:pt idx="3007">
                  <c:v>6.9029999999999996</c:v>
                </c:pt>
                <c:pt idx="3008">
                  <c:v>7.016</c:v>
                </c:pt>
                <c:pt idx="3009">
                  <c:v>7.0969999999999995</c:v>
                </c:pt>
                <c:pt idx="3010">
                  <c:v>6.9969999999999999</c:v>
                </c:pt>
                <c:pt idx="3011">
                  <c:v>6.9269999999999996</c:v>
                </c:pt>
                <c:pt idx="3012">
                  <c:v>7.0190000000000001</c:v>
                </c:pt>
                <c:pt idx="3013">
                  <c:v>7.016</c:v>
                </c:pt>
                <c:pt idx="3014">
                  <c:v>6.819</c:v>
                </c:pt>
                <c:pt idx="3015">
                  <c:v>6.8949999999999845</c:v>
                </c:pt>
                <c:pt idx="3016">
                  <c:v>6.9080000000000004</c:v>
                </c:pt>
                <c:pt idx="3017">
                  <c:v>6.9219999999999997</c:v>
                </c:pt>
                <c:pt idx="3018">
                  <c:v>7.0249999999999755</c:v>
                </c:pt>
                <c:pt idx="3019">
                  <c:v>6.8390000000000004</c:v>
                </c:pt>
                <c:pt idx="3020">
                  <c:v>6.8739999999999997</c:v>
                </c:pt>
                <c:pt idx="3021">
                  <c:v>7.093</c:v>
                </c:pt>
                <c:pt idx="3022">
                  <c:v>7.1579999999999755</c:v>
                </c:pt>
                <c:pt idx="3023">
                  <c:v>7.0380000000000003</c:v>
                </c:pt>
                <c:pt idx="3024">
                  <c:v>7.06</c:v>
                </c:pt>
                <c:pt idx="3025">
                  <c:v>6.9459999999999997</c:v>
                </c:pt>
                <c:pt idx="3026">
                  <c:v>7.0730000000000004</c:v>
                </c:pt>
                <c:pt idx="3027">
                  <c:v>7.0350000000000001</c:v>
                </c:pt>
                <c:pt idx="3028">
                  <c:v>6.92</c:v>
                </c:pt>
                <c:pt idx="3029">
                  <c:v>7.03</c:v>
                </c:pt>
                <c:pt idx="3030">
                  <c:v>6.9390000000000134</c:v>
                </c:pt>
                <c:pt idx="3031">
                  <c:v>6.7489999999999997</c:v>
                </c:pt>
                <c:pt idx="3032">
                  <c:v>6.7679999999999945</c:v>
                </c:pt>
                <c:pt idx="3033">
                  <c:v>6.6989999999999945</c:v>
                </c:pt>
                <c:pt idx="3034">
                  <c:v>6.5439999999999996</c:v>
                </c:pt>
                <c:pt idx="3035">
                  <c:v>6.5110000000000001</c:v>
                </c:pt>
                <c:pt idx="3036">
                  <c:v>6.508</c:v>
                </c:pt>
                <c:pt idx="3037">
                  <c:v>6.51</c:v>
                </c:pt>
                <c:pt idx="3038">
                  <c:v>6.4059999999999997</c:v>
                </c:pt>
                <c:pt idx="3039">
                  <c:v>6.4649999999999945</c:v>
                </c:pt>
                <c:pt idx="3040">
                  <c:v>6.3229999999999755</c:v>
                </c:pt>
                <c:pt idx="3041">
                  <c:v>6.1959999999999855</c:v>
                </c:pt>
                <c:pt idx="3042">
                  <c:v>6.2789999999999999</c:v>
                </c:pt>
                <c:pt idx="3043">
                  <c:v>6.3769999999999998</c:v>
                </c:pt>
                <c:pt idx="3044">
                  <c:v>6.3979999999999855</c:v>
                </c:pt>
                <c:pt idx="3045">
                  <c:v>6.2229999999999945</c:v>
                </c:pt>
                <c:pt idx="3046">
                  <c:v>6.0259999999999945</c:v>
                </c:pt>
                <c:pt idx="3047">
                  <c:v>6.1779999999999955</c:v>
                </c:pt>
                <c:pt idx="3048">
                  <c:v>6.1629999999999745</c:v>
                </c:pt>
                <c:pt idx="3049">
                  <c:v>6.1239999999999855</c:v>
                </c:pt>
                <c:pt idx="3050">
                  <c:v>6.0669999999999975</c:v>
                </c:pt>
                <c:pt idx="3051">
                  <c:v>6.0569999999999995</c:v>
                </c:pt>
                <c:pt idx="3052">
                  <c:v>6.1149999999999745</c:v>
                </c:pt>
                <c:pt idx="3053">
                  <c:v>6.1790000000000003</c:v>
                </c:pt>
                <c:pt idx="3054">
                  <c:v>6.016</c:v>
                </c:pt>
                <c:pt idx="3055">
                  <c:v>6.085</c:v>
                </c:pt>
                <c:pt idx="3056">
                  <c:v>6.2350000000000003</c:v>
                </c:pt>
                <c:pt idx="3057">
                  <c:v>6.1</c:v>
                </c:pt>
                <c:pt idx="3058">
                  <c:v>6.1369999999999996</c:v>
                </c:pt>
                <c:pt idx="3059">
                  <c:v>6.1949999999999745</c:v>
                </c:pt>
                <c:pt idx="3060">
                  <c:v>6.2009999999999996</c:v>
                </c:pt>
                <c:pt idx="3061">
                  <c:v>6.0739999999999998</c:v>
                </c:pt>
                <c:pt idx="3062">
                  <c:v>6.0229999999999855</c:v>
                </c:pt>
                <c:pt idx="3063">
                  <c:v>5.9480000000000004</c:v>
                </c:pt>
                <c:pt idx="3064">
                  <c:v>6.0049999999999955</c:v>
                </c:pt>
                <c:pt idx="3065">
                  <c:v>6.0229999999999855</c:v>
                </c:pt>
                <c:pt idx="3066">
                  <c:v>6.0369999999999999</c:v>
                </c:pt>
                <c:pt idx="3067">
                  <c:v>6.0669999999999975</c:v>
                </c:pt>
                <c:pt idx="3068">
                  <c:v>6.0819999999999999</c:v>
                </c:pt>
                <c:pt idx="3069">
                  <c:v>5.9180000000000001</c:v>
                </c:pt>
                <c:pt idx="3070">
                  <c:v>6.1139999999999946</c:v>
                </c:pt>
                <c:pt idx="3071">
                  <c:v>6.0669999999999975</c:v>
                </c:pt>
                <c:pt idx="3072">
                  <c:v>6.0649999999999755</c:v>
                </c:pt>
                <c:pt idx="3073">
                  <c:v>6.2089999999999996</c:v>
                </c:pt>
                <c:pt idx="3074">
                  <c:v>6.1519999999999975</c:v>
                </c:pt>
                <c:pt idx="3075">
                  <c:v>6.0839999999999996</c:v>
                </c:pt>
                <c:pt idx="3076">
                  <c:v>6.133</c:v>
                </c:pt>
                <c:pt idx="3077">
                  <c:v>6.0209999999999955</c:v>
                </c:pt>
                <c:pt idx="3078">
                  <c:v>6.1710000000000003</c:v>
                </c:pt>
                <c:pt idx="3079">
                  <c:v>6.3539999999999965</c:v>
                </c:pt>
                <c:pt idx="3080">
                  <c:v>6.2370000000000001</c:v>
                </c:pt>
                <c:pt idx="3081">
                  <c:v>6.0609999999999955</c:v>
                </c:pt>
                <c:pt idx="3082">
                  <c:v>6.3529999999999855</c:v>
                </c:pt>
                <c:pt idx="3083">
                  <c:v>6.2169999999999996</c:v>
                </c:pt>
                <c:pt idx="3084">
                  <c:v>6.1689999999999845</c:v>
                </c:pt>
                <c:pt idx="3085">
                  <c:v>6.1579999999999755</c:v>
                </c:pt>
                <c:pt idx="3086">
                  <c:v>6.1839999999999975</c:v>
                </c:pt>
                <c:pt idx="3087">
                  <c:v>6.3289999999999855</c:v>
                </c:pt>
                <c:pt idx="3088">
                  <c:v>6.3310000000000004</c:v>
                </c:pt>
                <c:pt idx="3089">
                  <c:v>6.0179999999999945</c:v>
                </c:pt>
                <c:pt idx="3090">
                  <c:v>6.0219999999999985</c:v>
                </c:pt>
                <c:pt idx="3091">
                  <c:v>6.1719999999999997</c:v>
                </c:pt>
                <c:pt idx="3092">
                  <c:v>6.2919999999999998</c:v>
                </c:pt>
                <c:pt idx="3093">
                  <c:v>6.1739999999999995</c:v>
                </c:pt>
                <c:pt idx="3094">
                  <c:v>6.1739999999999995</c:v>
                </c:pt>
                <c:pt idx="3095">
                  <c:v>6.2279999999999855</c:v>
                </c:pt>
                <c:pt idx="3096">
                  <c:v>6.1769999999999996</c:v>
                </c:pt>
                <c:pt idx="3097">
                  <c:v>6.2169999999999996</c:v>
                </c:pt>
                <c:pt idx="3098">
                  <c:v>6.2160000000000002</c:v>
                </c:pt>
                <c:pt idx="3099">
                  <c:v>6.1429999999999945</c:v>
                </c:pt>
                <c:pt idx="3100">
                  <c:v>6.1119999999999965</c:v>
                </c:pt>
                <c:pt idx="3101">
                  <c:v>6.0430000000000001</c:v>
                </c:pt>
                <c:pt idx="3102">
                  <c:v>6.1249999999999645</c:v>
                </c:pt>
                <c:pt idx="3103">
                  <c:v>6.1689999999999845</c:v>
                </c:pt>
                <c:pt idx="3104">
                  <c:v>6.056</c:v>
                </c:pt>
                <c:pt idx="3105">
                  <c:v>5.9550000000000001</c:v>
                </c:pt>
                <c:pt idx="3106">
                  <c:v>6.0539999999999985</c:v>
                </c:pt>
                <c:pt idx="3107">
                  <c:v>6.0380000000000003</c:v>
                </c:pt>
                <c:pt idx="3108">
                  <c:v>6.0049999999999955</c:v>
                </c:pt>
                <c:pt idx="3109">
                  <c:v>5.9409999999999998</c:v>
                </c:pt>
                <c:pt idx="3110">
                  <c:v>5.9269999999999996</c:v>
                </c:pt>
                <c:pt idx="3111">
                  <c:v>6.0229999999999855</c:v>
                </c:pt>
                <c:pt idx="3112">
                  <c:v>6.0239999999999965</c:v>
                </c:pt>
                <c:pt idx="3113">
                  <c:v>5.7709999999999999</c:v>
                </c:pt>
                <c:pt idx="3114">
                  <c:v>5.8609999999999856</c:v>
                </c:pt>
                <c:pt idx="3115">
                  <c:v>5.84</c:v>
                </c:pt>
                <c:pt idx="3116">
                  <c:v>5.6929999999999845</c:v>
                </c:pt>
                <c:pt idx="3117">
                  <c:v>5.7539999999999996</c:v>
                </c:pt>
                <c:pt idx="3118">
                  <c:v>5.7560000000000002</c:v>
                </c:pt>
                <c:pt idx="3119">
                  <c:v>5.8109999999999955</c:v>
                </c:pt>
                <c:pt idx="3120">
                  <c:v>5.7930000000000001</c:v>
                </c:pt>
                <c:pt idx="3121">
                  <c:v>5.7269999999999985</c:v>
                </c:pt>
                <c:pt idx="3122">
                  <c:v>5.6379999999999955</c:v>
                </c:pt>
                <c:pt idx="3123">
                  <c:v>5.7639999999999985</c:v>
                </c:pt>
                <c:pt idx="3124">
                  <c:v>5.5579999999999945</c:v>
                </c:pt>
                <c:pt idx="3125">
                  <c:v>5.68</c:v>
                </c:pt>
                <c:pt idx="3126">
                  <c:v>5.7169999999999996</c:v>
                </c:pt>
                <c:pt idx="3127">
                  <c:v>5.7309999999999999</c:v>
                </c:pt>
                <c:pt idx="3128">
                  <c:v>5.7060000000000004</c:v>
                </c:pt>
                <c:pt idx="3129">
                  <c:v>5.758</c:v>
                </c:pt>
                <c:pt idx="3130">
                  <c:v>5.6849999999999845</c:v>
                </c:pt>
                <c:pt idx="3131">
                  <c:v>5.819</c:v>
                </c:pt>
                <c:pt idx="3132">
                  <c:v>5.8119999999999985</c:v>
                </c:pt>
                <c:pt idx="3133">
                  <c:v>5.8039999999999985</c:v>
                </c:pt>
                <c:pt idx="3134">
                  <c:v>5.6669999999999945</c:v>
                </c:pt>
                <c:pt idx="3135">
                  <c:v>5.7569999999999997</c:v>
                </c:pt>
                <c:pt idx="3136">
                  <c:v>5.7569999999999997</c:v>
                </c:pt>
                <c:pt idx="3137">
                  <c:v>5.8229999999999755</c:v>
                </c:pt>
                <c:pt idx="3138">
                  <c:v>5.7789999999999999</c:v>
                </c:pt>
                <c:pt idx="3139">
                  <c:v>5.7729999999999997</c:v>
                </c:pt>
                <c:pt idx="3140">
                  <c:v>5.5869999999999997</c:v>
                </c:pt>
                <c:pt idx="3141">
                  <c:v>5.6509999999999945</c:v>
                </c:pt>
                <c:pt idx="3142">
                  <c:v>5.6859999999999955</c:v>
                </c:pt>
                <c:pt idx="3143">
                  <c:v>5.742</c:v>
                </c:pt>
                <c:pt idx="3144">
                  <c:v>5.6609999999999845</c:v>
                </c:pt>
                <c:pt idx="3145">
                  <c:v>5.6979999999999755</c:v>
                </c:pt>
                <c:pt idx="3146">
                  <c:v>5.7750000000000004</c:v>
                </c:pt>
                <c:pt idx="3147">
                  <c:v>5.5990000000000002</c:v>
                </c:pt>
                <c:pt idx="3148">
                  <c:v>5.6739999999999995</c:v>
                </c:pt>
                <c:pt idx="3149">
                  <c:v>5.6279999999999655</c:v>
                </c:pt>
                <c:pt idx="3150">
                  <c:v>5.5869999999999997</c:v>
                </c:pt>
                <c:pt idx="3151">
                  <c:v>5.4930000000000003</c:v>
                </c:pt>
                <c:pt idx="3152">
                  <c:v>5.4580000000000002</c:v>
                </c:pt>
                <c:pt idx="3153">
                  <c:v>5.5720000000000001</c:v>
                </c:pt>
                <c:pt idx="3154">
                  <c:v>5.4729999999999999</c:v>
                </c:pt>
                <c:pt idx="3155">
                  <c:v>5.5279999999999845</c:v>
                </c:pt>
                <c:pt idx="3156">
                  <c:v>5.5869999999999997</c:v>
                </c:pt>
                <c:pt idx="3157">
                  <c:v>5.5179999999999945</c:v>
                </c:pt>
                <c:pt idx="3158">
                  <c:v>5.5609999999999955</c:v>
                </c:pt>
                <c:pt idx="3159">
                  <c:v>5.5960000000000001</c:v>
                </c:pt>
                <c:pt idx="3160">
                  <c:v>5.5960000000000001</c:v>
                </c:pt>
                <c:pt idx="3161">
                  <c:v>5.5880000000000001</c:v>
                </c:pt>
                <c:pt idx="3162">
                  <c:v>5.6609999999999845</c:v>
                </c:pt>
                <c:pt idx="3163">
                  <c:v>5.4880000000000004</c:v>
                </c:pt>
                <c:pt idx="3164">
                  <c:v>5.5149999999999855</c:v>
                </c:pt>
                <c:pt idx="3165">
                  <c:v>5.5949999999999855</c:v>
                </c:pt>
                <c:pt idx="3166">
                  <c:v>5.67</c:v>
                </c:pt>
                <c:pt idx="3167">
                  <c:v>5.5619999999999985</c:v>
                </c:pt>
                <c:pt idx="3168">
                  <c:v>5.4429999999999996</c:v>
                </c:pt>
                <c:pt idx="3169">
                  <c:v>5.3719999999999999</c:v>
                </c:pt>
                <c:pt idx="3170">
                  <c:v>5.29</c:v>
                </c:pt>
                <c:pt idx="3171">
                  <c:v>5.3929999999999945</c:v>
                </c:pt>
                <c:pt idx="3172">
                  <c:v>5.2</c:v>
                </c:pt>
                <c:pt idx="3173">
                  <c:v>5.3410000000000002</c:v>
                </c:pt>
                <c:pt idx="3174">
                  <c:v>5.3890000000000002</c:v>
                </c:pt>
                <c:pt idx="3175">
                  <c:v>5.4180000000000001</c:v>
                </c:pt>
                <c:pt idx="3176">
                  <c:v>5.33</c:v>
                </c:pt>
                <c:pt idx="3177">
                  <c:v>5.4390000000000134</c:v>
                </c:pt>
                <c:pt idx="3178">
                  <c:v>5.4760000000000124</c:v>
                </c:pt>
                <c:pt idx="3179">
                  <c:v>5.37</c:v>
                </c:pt>
                <c:pt idx="3180">
                  <c:v>5.4169999999999998</c:v>
                </c:pt>
                <c:pt idx="3181">
                  <c:v>5.5339999999999998</c:v>
                </c:pt>
                <c:pt idx="3182">
                  <c:v>5.58</c:v>
                </c:pt>
                <c:pt idx="3183">
                  <c:v>5.5030000000000001</c:v>
                </c:pt>
                <c:pt idx="3184">
                  <c:v>5.484</c:v>
                </c:pt>
                <c:pt idx="3185">
                  <c:v>5.4480000000000004</c:v>
                </c:pt>
                <c:pt idx="3186">
                  <c:v>5.3939999999999975</c:v>
                </c:pt>
                <c:pt idx="3187">
                  <c:v>5.423</c:v>
                </c:pt>
                <c:pt idx="3188">
                  <c:v>5.3760000000000003</c:v>
                </c:pt>
                <c:pt idx="3189">
                  <c:v>5.5759999999999996</c:v>
                </c:pt>
                <c:pt idx="3190">
                  <c:v>5.468</c:v>
                </c:pt>
                <c:pt idx="3191">
                  <c:v>5.4379999999999997</c:v>
                </c:pt>
                <c:pt idx="3192">
                  <c:v>5.3469999999999995</c:v>
                </c:pt>
                <c:pt idx="3193">
                  <c:v>5.4829999999999997</c:v>
                </c:pt>
                <c:pt idx="3194">
                  <c:v>5.3719999999999999</c:v>
                </c:pt>
                <c:pt idx="3195">
                  <c:v>5.306</c:v>
                </c:pt>
                <c:pt idx="3196">
                  <c:v>5.3249999999999655</c:v>
                </c:pt>
                <c:pt idx="3197">
                  <c:v>5.3739999999999997</c:v>
                </c:pt>
                <c:pt idx="3198">
                  <c:v>5.391</c:v>
                </c:pt>
                <c:pt idx="3199">
                  <c:v>5.3549999999999756</c:v>
                </c:pt>
                <c:pt idx="3200">
                  <c:v>5.3919999999999995</c:v>
                </c:pt>
                <c:pt idx="3201">
                  <c:v>5.3760000000000003</c:v>
                </c:pt>
                <c:pt idx="3202">
                  <c:v>5.3049999999999855</c:v>
                </c:pt>
                <c:pt idx="3203">
                  <c:v>5.2229999999999945</c:v>
                </c:pt>
                <c:pt idx="3204">
                  <c:v>5.29</c:v>
                </c:pt>
                <c:pt idx="3205">
                  <c:v>5.2690000000000001</c:v>
                </c:pt>
                <c:pt idx="3206">
                  <c:v>5.1779999999999955</c:v>
                </c:pt>
                <c:pt idx="3207">
                  <c:v>5.3419999999999996</c:v>
                </c:pt>
                <c:pt idx="3208">
                  <c:v>5.2750000000000004</c:v>
                </c:pt>
                <c:pt idx="3209">
                  <c:v>5.1749999999999945</c:v>
                </c:pt>
                <c:pt idx="3210">
                  <c:v>5.101</c:v>
                </c:pt>
                <c:pt idx="3211">
                  <c:v>5.33</c:v>
                </c:pt>
                <c:pt idx="3212">
                  <c:v>5.2139999999999995</c:v>
                </c:pt>
                <c:pt idx="3213">
                  <c:v>5.2279999999999855</c:v>
                </c:pt>
                <c:pt idx="3214">
                  <c:v>5.2269999999999985</c:v>
                </c:pt>
                <c:pt idx="3215">
                  <c:v>5.2190000000000003</c:v>
                </c:pt>
                <c:pt idx="3216">
                  <c:v>5.2610000000000001</c:v>
                </c:pt>
                <c:pt idx="3217">
                  <c:v>5.218</c:v>
                </c:pt>
                <c:pt idx="3218">
                  <c:v>5.3780000000000001</c:v>
                </c:pt>
                <c:pt idx="3219">
                  <c:v>5.29</c:v>
                </c:pt>
                <c:pt idx="3220">
                  <c:v>5.2859999999999996</c:v>
                </c:pt>
                <c:pt idx="3221">
                  <c:v>5.3739999999999997</c:v>
                </c:pt>
                <c:pt idx="3222">
                  <c:v>5.3659999999999846</c:v>
                </c:pt>
                <c:pt idx="3223">
                  <c:v>5.2549999999999955</c:v>
                </c:pt>
                <c:pt idx="3224">
                  <c:v>5.2380000000000004</c:v>
                </c:pt>
                <c:pt idx="3225">
                  <c:v>5.234</c:v>
                </c:pt>
                <c:pt idx="3226">
                  <c:v>5.1669999999999945</c:v>
                </c:pt>
                <c:pt idx="3227">
                  <c:v>5.2539999999999996</c:v>
                </c:pt>
                <c:pt idx="3228">
                  <c:v>5.1739999999999995</c:v>
                </c:pt>
                <c:pt idx="3229">
                  <c:v>5.2850000000000001</c:v>
                </c:pt>
                <c:pt idx="3230">
                  <c:v>5.23</c:v>
                </c:pt>
                <c:pt idx="3231">
                  <c:v>5.0629999999999855</c:v>
                </c:pt>
                <c:pt idx="3232">
                  <c:v>5.1199999999999966</c:v>
                </c:pt>
                <c:pt idx="3233">
                  <c:v>5.0949999999999855</c:v>
                </c:pt>
                <c:pt idx="3234">
                  <c:v>5.2290000000000001</c:v>
                </c:pt>
                <c:pt idx="3235">
                  <c:v>5.2480000000000002</c:v>
                </c:pt>
                <c:pt idx="3236">
                  <c:v>5.2700000000000014</c:v>
                </c:pt>
                <c:pt idx="3237">
                  <c:v>5.242</c:v>
                </c:pt>
                <c:pt idx="3238">
                  <c:v>5.1169999999999956</c:v>
                </c:pt>
                <c:pt idx="3239">
                  <c:v>5.1189999999999856</c:v>
                </c:pt>
                <c:pt idx="3240">
                  <c:v>5.0139999999999985</c:v>
                </c:pt>
                <c:pt idx="3241">
                  <c:v>5.0579999999999945</c:v>
                </c:pt>
                <c:pt idx="3242">
                  <c:v>5.0369999999999999</c:v>
                </c:pt>
                <c:pt idx="3243">
                  <c:v>4.9950000000000001</c:v>
                </c:pt>
                <c:pt idx="3244">
                  <c:v>4.9809999999999999</c:v>
                </c:pt>
                <c:pt idx="3245">
                  <c:v>4.9690000000000003</c:v>
                </c:pt>
                <c:pt idx="3246">
                  <c:v>5.0919999999999996</c:v>
                </c:pt>
                <c:pt idx="3247">
                  <c:v>5.1890000000000001</c:v>
                </c:pt>
                <c:pt idx="3248">
                  <c:v>5.0750000000000002</c:v>
                </c:pt>
                <c:pt idx="3249">
                  <c:v>5.1159999999999846</c:v>
                </c:pt>
                <c:pt idx="3250">
                  <c:v>4.9009999999999998</c:v>
                </c:pt>
                <c:pt idx="3251">
                  <c:v>4.99</c:v>
                </c:pt>
                <c:pt idx="3252">
                  <c:v>4.984</c:v>
                </c:pt>
                <c:pt idx="3253">
                  <c:v>4.952</c:v>
                </c:pt>
                <c:pt idx="3254">
                  <c:v>5.1899999999999995</c:v>
                </c:pt>
                <c:pt idx="3255">
                  <c:v>5.1439999999999975</c:v>
                </c:pt>
                <c:pt idx="3256">
                  <c:v>5.0969999999999995</c:v>
                </c:pt>
                <c:pt idx="3257">
                  <c:v>5.3010000000000002</c:v>
                </c:pt>
                <c:pt idx="3258">
                  <c:v>5.3360000000000003</c:v>
                </c:pt>
                <c:pt idx="3259">
                  <c:v>5.2229999999999945</c:v>
                </c:pt>
                <c:pt idx="3260">
                  <c:v>5.226</c:v>
                </c:pt>
                <c:pt idx="3261">
                  <c:v>5.3819999999999997</c:v>
                </c:pt>
                <c:pt idx="3262">
                  <c:v>5.3469999999999995</c:v>
                </c:pt>
                <c:pt idx="3263">
                  <c:v>5.4420000000000002</c:v>
                </c:pt>
                <c:pt idx="3264">
                  <c:v>5.4560000000000004</c:v>
                </c:pt>
                <c:pt idx="3265">
                  <c:v>5.4809999999999999</c:v>
                </c:pt>
                <c:pt idx="3266">
                  <c:v>5.5529999999999955</c:v>
                </c:pt>
                <c:pt idx="3267">
                  <c:v>5.5279999999999845</c:v>
                </c:pt>
                <c:pt idx="3268">
                  <c:v>5.5249999999999755</c:v>
                </c:pt>
                <c:pt idx="3269">
                  <c:v>5.4429999999999996</c:v>
                </c:pt>
                <c:pt idx="3270">
                  <c:v>5.452</c:v>
                </c:pt>
                <c:pt idx="3271">
                  <c:v>5.54</c:v>
                </c:pt>
                <c:pt idx="3272">
                  <c:v>5.5609999999999955</c:v>
                </c:pt>
                <c:pt idx="3273">
                  <c:v>5.6499999999999995</c:v>
                </c:pt>
                <c:pt idx="3274">
                  <c:v>5.6819999999999995</c:v>
                </c:pt>
                <c:pt idx="3275">
                  <c:v>5.6779999999999955</c:v>
                </c:pt>
                <c:pt idx="3276">
                  <c:v>5.6369999999999996</c:v>
                </c:pt>
                <c:pt idx="3277">
                  <c:v>5.7320000000000002</c:v>
                </c:pt>
                <c:pt idx="3278">
                  <c:v>5.5639999999999965</c:v>
                </c:pt>
                <c:pt idx="3279">
                  <c:v>5.5579999999999945</c:v>
                </c:pt>
                <c:pt idx="3280">
                  <c:v>5.53</c:v>
                </c:pt>
                <c:pt idx="3281">
                  <c:v>5.6509999999999945</c:v>
                </c:pt>
                <c:pt idx="3282">
                  <c:v>5.601</c:v>
                </c:pt>
                <c:pt idx="3283">
                  <c:v>5.5139999999999985</c:v>
                </c:pt>
                <c:pt idx="3284">
                  <c:v>5.56</c:v>
                </c:pt>
                <c:pt idx="3285">
                  <c:v>5.5019999999999998</c:v>
                </c:pt>
                <c:pt idx="3286">
                  <c:v>5.6379999999999955</c:v>
                </c:pt>
                <c:pt idx="3287">
                  <c:v>5.7089999999999996</c:v>
                </c:pt>
                <c:pt idx="3288">
                  <c:v>5.6429999999999945</c:v>
                </c:pt>
                <c:pt idx="3289">
                  <c:v>5.6769999999999996</c:v>
                </c:pt>
                <c:pt idx="3290">
                  <c:v>5.7060000000000004</c:v>
                </c:pt>
                <c:pt idx="3291">
                  <c:v>5.7430000000000003</c:v>
                </c:pt>
                <c:pt idx="3292">
                  <c:v>5.8679999999999755</c:v>
                </c:pt>
                <c:pt idx="3293">
                  <c:v>5.5609999999999955</c:v>
                </c:pt>
                <c:pt idx="3294">
                  <c:v>5.6</c:v>
                </c:pt>
                <c:pt idx="3295">
                  <c:v>5.51</c:v>
                </c:pt>
                <c:pt idx="3296">
                  <c:v>5.44</c:v>
                </c:pt>
                <c:pt idx="3297">
                  <c:v>5.4480000000000004</c:v>
                </c:pt>
                <c:pt idx="3298">
                  <c:v>5.6259999999999755</c:v>
                </c:pt>
                <c:pt idx="3299">
                  <c:v>5.4660000000000002</c:v>
                </c:pt>
                <c:pt idx="3300">
                  <c:v>5.5789999999999997</c:v>
                </c:pt>
                <c:pt idx="3301">
                  <c:v>5.4809999999999999</c:v>
                </c:pt>
                <c:pt idx="3302">
                  <c:v>5.4740000000000002</c:v>
                </c:pt>
                <c:pt idx="3303">
                  <c:v>5.4660000000000002</c:v>
                </c:pt>
                <c:pt idx="3304">
                  <c:v>5.5949999999999855</c:v>
                </c:pt>
                <c:pt idx="3305">
                  <c:v>5.4260000000000002</c:v>
                </c:pt>
                <c:pt idx="3306">
                  <c:v>5.4239999999999995</c:v>
                </c:pt>
                <c:pt idx="3307">
                  <c:v>5.54</c:v>
                </c:pt>
                <c:pt idx="3308">
                  <c:v>5.3339999999999996</c:v>
                </c:pt>
                <c:pt idx="3309">
                  <c:v>5.2149999999999945</c:v>
                </c:pt>
                <c:pt idx="3310">
                  <c:v>5.2629999999999955</c:v>
                </c:pt>
                <c:pt idx="3311">
                  <c:v>5.4</c:v>
                </c:pt>
                <c:pt idx="3312">
                  <c:v>5.2080000000000002</c:v>
                </c:pt>
                <c:pt idx="3313">
                  <c:v>5.29</c:v>
                </c:pt>
                <c:pt idx="3314">
                  <c:v>5.2069999999999999</c:v>
                </c:pt>
                <c:pt idx="3315">
                  <c:v>5.2700000000000014</c:v>
                </c:pt>
                <c:pt idx="3316">
                  <c:v>5.4340000000000002</c:v>
                </c:pt>
                <c:pt idx="3317">
                  <c:v>5.3139999999999965</c:v>
                </c:pt>
                <c:pt idx="3318">
                  <c:v>5.3739999999999997</c:v>
                </c:pt>
                <c:pt idx="3319">
                  <c:v>5.1349999999999945</c:v>
                </c:pt>
                <c:pt idx="3320">
                  <c:v>5.1779999999999955</c:v>
                </c:pt>
                <c:pt idx="3321">
                  <c:v>5.37</c:v>
                </c:pt>
                <c:pt idx="3322">
                  <c:v>5.2219999999999995</c:v>
                </c:pt>
                <c:pt idx="3323">
                  <c:v>5.2169999999999996</c:v>
                </c:pt>
                <c:pt idx="3324">
                  <c:v>5.1719999999999997</c:v>
                </c:pt>
                <c:pt idx="3325">
                  <c:v>5.266</c:v>
                </c:pt>
                <c:pt idx="3326">
                  <c:v>5.0880000000000001</c:v>
                </c:pt>
                <c:pt idx="3327">
                  <c:v>5.1939999999999955</c:v>
                </c:pt>
                <c:pt idx="3328">
                  <c:v>5.1919999999999975</c:v>
                </c:pt>
                <c:pt idx="3329">
                  <c:v>5.0069999999999997</c:v>
                </c:pt>
                <c:pt idx="3330">
                  <c:v>4.9539999999999997</c:v>
                </c:pt>
                <c:pt idx="3331">
                  <c:v>4.9340000000000002</c:v>
                </c:pt>
                <c:pt idx="3332">
                  <c:v>5.0060000000000002</c:v>
                </c:pt>
                <c:pt idx="3333">
                  <c:v>4.9610000000000003</c:v>
                </c:pt>
                <c:pt idx="3334">
                  <c:v>4.9539999999999997</c:v>
                </c:pt>
                <c:pt idx="3335">
                  <c:v>4.8139999999999965</c:v>
                </c:pt>
                <c:pt idx="3336">
                  <c:v>4.742</c:v>
                </c:pt>
                <c:pt idx="3337">
                  <c:v>4.8159999999999945</c:v>
                </c:pt>
                <c:pt idx="3338">
                  <c:v>4.8449999999999855</c:v>
                </c:pt>
                <c:pt idx="3339">
                  <c:v>4.8310000000000004</c:v>
                </c:pt>
                <c:pt idx="3340">
                  <c:v>4.7380000000000004</c:v>
                </c:pt>
                <c:pt idx="3341">
                  <c:v>4.9080000000000004</c:v>
                </c:pt>
                <c:pt idx="3342">
                  <c:v>5.016</c:v>
                </c:pt>
                <c:pt idx="3343">
                  <c:v>5.0069999999999997</c:v>
                </c:pt>
                <c:pt idx="3344">
                  <c:v>4.7669999999999995</c:v>
                </c:pt>
                <c:pt idx="3345">
                  <c:v>4.9740000000000002</c:v>
                </c:pt>
                <c:pt idx="3346">
                  <c:v>5.0179999999999945</c:v>
                </c:pt>
                <c:pt idx="3347">
                  <c:v>5.0949999999999855</c:v>
                </c:pt>
                <c:pt idx="3348">
                  <c:v>5</c:v>
                </c:pt>
                <c:pt idx="3349">
                  <c:v>5.0819999999999999</c:v>
                </c:pt>
                <c:pt idx="3350">
                  <c:v>5.0639999999999965</c:v>
                </c:pt>
                <c:pt idx="3351">
                  <c:v>5.09</c:v>
                </c:pt>
                <c:pt idx="3352">
                  <c:v>5.1159999999999846</c:v>
                </c:pt>
                <c:pt idx="3353">
                  <c:v>5.109</c:v>
                </c:pt>
                <c:pt idx="3354">
                  <c:v>5.0179999999999945</c:v>
                </c:pt>
                <c:pt idx="3355">
                  <c:v>5.3360000000000003</c:v>
                </c:pt>
                <c:pt idx="3356">
                  <c:v>5.2190000000000003</c:v>
                </c:pt>
                <c:pt idx="3357">
                  <c:v>4.9859999999999998</c:v>
                </c:pt>
                <c:pt idx="3358">
                  <c:v>5.077</c:v>
                </c:pt>
                <c:pt idx="3359">
                  <c:v>5.1189999999999856</c:v>
                </c:pt>
                <c:pt idx="3360">
                  <c:v>5.1339999999999995</c:v>
                </c:pt>
                <c:pt idx="3361">
                  <c:v>5.181</c:v>
                </c:pt>
                <c:pt idx="3362">
                  <c:v>5.1199999999999966</c:v>
                </c:pt>
                <c:pt idx="3363">
                  <c:v>5.1989999999999945</c:v>
                </c:pt>
                <c:pt idx="3364">
                  <c:v>5.2239999999999975</c:v>
                </c:pt>
                <c:pt idx="3365">
                  <c:v>5.0439999999999996</c:v>
                </c:pt>
                <c:pt idx="3366">
                  <c:v>5.1229999999999745</c:v>
                </c:pt>
                <c:pt idx="3367">
                  <c:v>5.0939999999999985</c:v>
                </c:pt>
                <c:pt idx="3368">
                  <c:v>5.1179999999999755</c:v>
                </c:pt>
                <c:pt idx="3369">
                  <c:v>5.0720000000000001</c:v>
                </c:pt>
                <c:pt idx="3370">
                  <c:v>5.2110000000000003</c:v>
                </c:pt>
                <c:pt idx="3371">
                  <c:v>5.1599999999999975</c:v>
                </c:pt>
                <c:pt idx="3372">
                  <c:v>5.1539999999999955</c:v>
                </c:pt>
                <c:pt idx="3373">
                  <c:v>5.2619999999999996</c:v>
                </c:pt>
                <c:pt idx="3374">
                  <c:v>5.2919999999999998</c:v>
                </c:pt>
                <c:pt idx="3375">
                  <c:v>5.2329999999999997</c:v>
                </c:pt>
                <c:pt idx="3376">
                  <c:v>5.2489999999999997</c:v>
                </c:pt>
                <c:pt idx="3377">
                  <c:v>5.3090000000000002</c:v>
                </c:pt>
                <c:pt idx="3378">
                  <c:v>5.218</c:v>
                </c:pt>
                <c:pt idx="3379">
                  <c:v>5.1579999999999755</c:v>
                </c:pt>
                <c:pt idx="3380">
                  <c:v>5.3079999999999945</c:v>
                </c:pt>
                <c:pt idx="3381">
                  <c:v>5.3490000000000002</c:v>
                </c:pt>
                <c:pt idx="3382">
                  <c:v>5.1569999999999965</c:v>
                </c:pt>
                <c:pt idx="3383">
                  <c:v>5.2039999999999997</c:v>
                </c:pt>
                <c:pt idx="3384">
                  <c:v>5.226</c:v>
                </c:pt>
                <c:pt idx="3385">
                  <c:v>5.1539999999999955</c:v>
                </c:pt>
                <c:pt idx="3386">
                  <c:v>5.2110000000000003</c:v>
                </c:pt>
                <c:pt idx="3387">
                  <c:v>5.109</c:v>
                </c:pt>
                <c:pt idx="3388">
                  <c:v>4.9829999999999997</c:v>
                </c:pt>
                <c:pt idx="3389">
                  <c:v>5.0789999999999997</c:v>
                </c:pt>
                <c:pt idx="3390">
                  <c:v>5.1689999999999845</c:v>
                </c:pt>
                <c:pt idx="3391">
                  <c:v>5.1579999999999755</c:v>
                </c:pt>
                <c:pt idx="3392">
                  <c:v>4.9429999999999996</c:v>
                </c:pt>
                <c:pt idx="3393">
                  <c:v>4.9560000000000004</c:v>
                </c:pt>
                <c:pt idx="3394">
                  <c:v>5.0780000000000003</c:v>
                </c:pt>
                <c:pt idx="3395">
                  <c:v>4.9409999999999998</c:v>
                </c:pt>
                <c:pt idx="3396">
                  <c:v>4.8239999999999945</c:v>
                </c:pt>
                <c:pt idx="3397">
                  <c:v>4.8449999999999855</c:v>
                </c:pt>
                <c:pt idx="3398">
                  <c:v>4.9740000000000002</c:v>
                </c:pt>
                <c:pt idx="3399">
                  <c:v>4.9980000000000002</c:v>
                </c:pt>
                <c:pt idx="3400">
                  <c:v>4.9039999999999999</c:v>
                </c:pt>
                <c:pt idx="3401">
                  <c:v>5.141</c:v>
                </c:pt>
                <c:pt idx="3402">
                  <c:v>5.03</c:v>
                </c:pt>
                <c:pt idx="3403">
                  <c:v>4.9960000000000004</c:v>
                </c:pt>
                <c:pt idx="3404">
                  <c:v>5.23</c:v>
                </c:pt>
                <c:pt idx="3405">
                  <c:v>5.1599999999999975</c:v>
                </c:pt>
                <c:pt idx="3406">
                  <c:v>5.1339999999999995</c:v>
                </c:pt>
                <c:pt idx="3407">
                  <c:v>5.3019999999999996</c:v>
                </c:pt>
                <c:pt idx="3408">
                  <c:v>5.1689999999999845</c:v>
                </c:pt>
                <c:pt idx="3409">
                  <c:v>5.1539999999999955</c:v>
                </c:pt>
                <c:pt idx="3410">
                  <c:v>5.2210000000000001</c:v>
                </c:pt>
                <c:pt idx="3411">
                  <c:v>5.0330000000000004</c:v>
                </c:pt>
                <c:pt idx="3412">
                  <c:v>5.0010000000000003</c:v>
                </c:pt>
                <c:pt idx="3413">
                  <c:v>4.8099999999999996</c:v>
                </c:pt>
                <c:pt idx="3414">
                  <c:v>4.9080000000000004</c:v>
                </c:pt>
                <c:pt idx="3415">
                  <c:v>4.9080000000000004</c:v>
                </c:pt>
                <c:pt idx="3416">
                  <c:v>5.0169999999999995</c:v>
                </c:pt>
                <c:pt idx="3417">
                  <c:v>5.0709999999999997</c:v>
                </c:pt>
                <c:pt idx="3418">
                  <c:v>4.9180000000000001</c:v>
                </c:pt>
                <c:pt idx="3419">
                  <c:v>4.9960000000000004</c:v>
                </c:pt>
                <c:pt idx="3420">
                  <c:v>4.9610000000000003</c:v>
                </c:pt>
                <c:pt idx="3421">
                  <c:v>4.8919999999999995</c:v>
                </c:pt>
                <c:pt idx="3422">
                  <c:v>4.9669999999999996</c:v>
                </c:pt>
                <c:pt idx="3423">
                  <c:v>5.0460000000000003</c:v>
                </c:pt>
                <c:pt idx="3424">
                  <c:v>5.069</c:v>
                </c:pt>
                <c:pt idx="3425">
                  <c:v>5.0069999999999997</c:v>
                </c:pt>
                <c:pt idx="3426">
                  <c:v>5.1259999999999755</c:v>
                </c:pt>
                <c:pt idx="3427">
                  <c:v>5.0759999999999996</c:v>
                </c:pt>
                <c:pt idx="3428">
                  <c:v>5.1619999999999955</c:v>
                </c:pt>
                <c:pt idx="3429">
                  <c:v>5.0209999999999955</c:v>
                </c:pt>
                <c:pt idx="3430">
                  <c:v>5.0759999999999996</c:v>
                </c:pt>
                <c:pt idx="3431">
                  <c:v>5.101</c:v>
                </c:pt>
                <c:pt idx="3432">
                  <c:v>5.0880000000000001</c:v>
                </c:pt>
                <c:pt idx="3433">
                  <c:v>5.22</c:v>
                </c:pt>
                <c:pt idx="3434">
                  <c:v>5.1269999999999945</c:v>
                </c:pt>
                <c:pt idx="3435">
                  <c:v>5.1319999999999997</c:v>
                </c:pt>
                <c:pt idx="3436">
                  <c:v>5.0990000000000002</c:v>
                </c:pt>
                <c:pt idx="3437">
                  <c:v>5.1529999999999845</c:v>
                </c:pt>
                <c:pt idx="3438">
                  <c:v>5.2430000000000003</c:v>
                </c:pt>
                <c:pt idx="3439">
                  <c:v>5.17</c:v>
                </c:pt>
                <c:pt idx="3440">
                  <c:v>5.2859999999999996</c:v>
                </c:pt>
                <c:pt idx="3441">
                  <c:v>5.149</c:v>
                </c:pt>
                <c:pt idx="3442">
                  <c:v>5.1659999999999755</c:v>
                </c:pt>
                <c:pt idx="3443">
                  <c:v>5.1179999999999755</c:v>
                </c:pt>
                <c:pt idx="3444">
                  <c:v>5.4039999999999999</c:v>
                </c:pt>
                <c:pt idx="3445">
                  <c:v>5.3079999999999945</c:v>
                </c:pt>
                <c:pt idx="3446">
                  <c:v>5.444</c:v>
                </c:pt>
                <c:pt idx="3447">
                  <c:v>5.4370000000000003</c:v>
                </c:pt>
                <c:pt idx="3448">
                  <c:v>5.3319999999999999</c:v>
                </c:pt>
                <c:pt idx="3449">
                  <c:v>5.516</c:v>
                </c:pt>
                <c:pt idx="3450">
                  <c:v>5.3959999999999955</c:v>
                </c:pt>
                <c:pt idx="3451">
                  <c:v>5.359</c:v>
                </c:pt>
                <c:pt idx="3452">
                  <c:v>5.4870000000000001</c:v>
                </c:pt>
                <c:pt idx="3453">
                  <c:v>5.3939999999999975</c:v>
                </c:pt>
                <c:pt idx="3454">
                  <c:v>5.4779999999999998</c:v>
                </c:pt>
                <c:pt idx="3455">
                  <c:v>5.5460000000000003</c:v>
                </c:pt>
                <c:pt idx="3456">
                  <c:v>5.5279999999999845</c:v>
                </c:pt>
                <c:pt idx="3457">
                  <c:v>5.3079999999999945</c:v>
                </c:pt>
                <c:pt idx="3458">
                  <c:v>5.3519999999999985</c:v>
                </c:pt>
                <c:pt idx="3459">
                  <c:v>5.3789999999999996</c:v>
                </c:pt>
                <c:pt idx="3460">
                  <c:v>5.633</c:v>
                </c:pt>
                <c:pt idx="3461">
                  <c:v>5.468</c:v>
                </c:pt>
                <c:pt idx="3462">
                  <c:v>5.3209999999999855</c:v>
                </c:pt>
                <c:pt idx="3463">
                  <c:v>5.3149999999999755</c:v>
                </c:pt>
                <c:pt idx="3464">
                  <c:v>5.2110000000000003</c:v>
                </c:pt>
                <c:pt idx="3465">
                  <c:v>5.29</c:v>
                </c:pt>
                <c:pt idx="3466">
                  <c:v>5.2489999999999997</c:v>
                </c:pt>
                <c:pt idx="3467">
                  <c:v>5.218</c:v>
                </c:pt>
                <c:pt idx="3468">
                  <c:v>5.31</c:v>
                </c:pt>
                <c:pt idx="3469">
                  <c:v>5.173</c:v>
                </c:pt>
                <c:pt idx="3470">
                  <c:v>5.1609999999999845</c:v>
                </c:pt>
                <c:pt idx="3471">
                  <c:v>5.266</c:v>
                </c:pt>
                <c:pt idx="3472">
                  <c:v>5.1439999999999975</c:v>
                </c:pt>
                <c:pt idx="3473">
                  <c:v>5.1599999999999975</c:v>
                </c:pt>
                <c:pt idx="3474">
                  <c:v>5.0709999999999997</c:v>
                </c:pt>
                <c:pt idx="3475">
                  <c:v>5.0269999999999975</c:v>
                </c:pt>
                <c:pt idx="3476">
                  <c:v>5.0810000000000004</c:v>
                </c:pt>
                <c:pt idx="3477">
                  <c:v>5.2050000000000001</c:v>
                </c:pt>
                <c:pt idx="3478">
                  <c:v>5.1949999999999745</c:v>
                </c:pt>
                <c:pt idx="3479">
                  <c:v>5.2569999999999997</c:v>
                </c:pt>
                <c:pt idx="3480">
                  <c:v>5.2370000000000001</c:v>
                </c:pt>
                <c:pt idx="3481">
                  <c:v>5.2850000000000001</c:v>
                </c:pt>
                <c:pt idx="3482">
                  <c:v>5.3819999999999997</c:v>
                </c:pt>
                <c:pt idx="3483">
                  <c:v>5.2889999999999997</c:v>
                </c:pt>
                <c:pt idx="3484">
                  <c:v>5.2910000000000004</c:v>
                </c:pt>
                <c:pt idx="3485">
                  <c:v>5.2510000000000003</c:v>
                </c:pt>
                <c:pt idx="3486">
                  <c:v>5.3149999999999755</c:v>
                </c:pt>
                <c:pt idx="3487">
                  <c:v>5.2839999999999998</c:v>
                </c:pt>
                <c:pt idx="3488">
                  <c:v>5.3390000000000004</c:v>
                </c:pt>
                <c:pt idx="3489">
                  <c:v>5.3490000000000002</c:v>
                </c:pt>
                <c:pt idx="3490">
                  <c:v>5.42</c:v>
                </c:pt>
                <c:pt idx="3491">
                  <c:v>5.407</c:v>
                </c:pt>
                <c:pt idx="3492">
                  <c:v>5.2770000000000001</c:v>
                </c:pt>
                <c:pt idx="3493">
                  <c:v>5.6310000000000002</c:v>
                </c:pt>
                <c:pt idx="3494">
                  <c:v>5.4569999999999999</c:v>
                </c:pt>
                <c:pt idx="3495">
                  <c:v>5.4560000000000004</c:v>
                </c:pt>
                <c:pt idx="3496">
                  <c:v>5.4989999999999997</c:v>
                </c:pt>
                <c:pt idx="3497">
                  <c:v>5.548</c:v>
                </c:pt>
                <c:pt idx="3498">
                  <c:v>5.4560000000000004</c:v>
                </c:pt>
                <c:pt idx="3499">
                  <c:v>5.5289999999999955</c:v>
                </c:pt>
                <c:pt idx="3500">
                  <c:v>5.2869999999999999</c:v>
                </c:pt>
                <c:pt idx="3501">
                  <c:v>5.6249999999999645</c:v>
                </c:pt>
                <c:pt idx="3502">
                  <c:v>5.37</c:v>
                </c:pt>
                <c:pt idx="3503">
                  <c:v>5.5789999999999997</c:v>
                </c:pt>
                <c:pt idx="3504">
                  <c:v>5.5169999999999995</c:v>
                </c:pt>
                <c:pt idx="3505">
                  <c:v>5.39</c:v>
                </c:pt>
                <c:pt idx="3506">
                  <c:v>5.3629999999999765</c:v>
                </c:pt>
                <c:pt idx="3507">
                  <c:v>5.38</c:v>
                </c:pt>
                <c:pt idx="3508">
                  <c:v>5.5030000000000001</c:v>
                </c:pt>
                <c:pt idx="3509">
                  <c:v>5.6189999999999856</c:v>
                </c:pt>
                <c:pt idx="3510">
                  <c:v>5.532</c:v>
                </c:pt>
                <c:pt idx="3511">
                  <c:v>5.64</c:v>
                </c:pt>
                <c:pt idx="3512">
                  <c:v>5.548</c:v>
                </c:pt>
                <c:pt idx="3513">
                  <c:v>5.3879999999999955</c:v>
                </c:pt>
                <c:pt idx="3514">
                  <c:v>5.56</c:v>
                </c:pt>
                <c:pt idx="3515">
                  <c:v>5.359</c:v>
                </c:pt>
                <c:pt idx="3516">
                  <c:v>5.6109999999999856</c:v>
                </c:pt>
                <c:pt idx="3517">
                  <c:v>5.4909999999999997</c:v>
                </c:pt>
                <c:pt idx="3518">
                  <c:v>5.4530000000000003</c:v>
                </c:pt>
                <c:pt idx="3519">
                  <c:v>5.4169999999999998</c:v>
                </c:pt>
                <c:pt idx="3520">
                  <c:v>5.6599999999999975</c:v>
                </c:pt>
                <c:pt idx="3521">
                  <c:v>5.54</c:v>
                </c:pt>
                <c:pt idx="3522">
                  <c:v>5.6969999999999965</c:v>
                </c:pt>
                <c:pt idx="3523">
                  <c:v>5.59</c:v>
                </c:pt>
                <c:pt idx="3524">
                  <c:v>5.5709999999999997</c:v>
                </c:pt>
                <c:pt idx="3525">
                  <c:v>5.5380000000000003</c:v>
                </c:pt>
                <c:pt idx="3526">
                  <c:v>5.6839999999999975</c:v>
                </c:pt>
                <c:pt idx="3527">
                  <c:v>5.55</c:v>
                </c:pt>
                <c:pt idx="3528">
                  <c:v>5.4850000000000003</c:v>
                </c:pt>
                <c:pt idx="3529">
                  <c:v>5.4809999999999999</c:v>
                </c:pt>
                <c:pt idx="3530">
                  <c:v>5.5249999999999755</c:v>
                </c:pt>
                <c:pt idx="3531">
                  <c:v>5.4539999999999997</c:v>
                </c:pt>
                <c:pt idx="3532">
                  <c:v>5.4320000000000004</c:v>
                </c:pt>
                <c:pt idx="3533">
                  <c:v>5.4820000000000002</c:v>
                </c:pt>
                <c:pt idx="3534">
                  <c:v>5.4180000000000001</c:v>
                </c:pt>
                <c:pt idx="3535">
                  <c:v>5.4700000000000024</c:v>
                </c:pt>
                <c:pt idx="3536">
                  <c:v>5.3689999999999856</c:v>
                </c:pt>
                <c:pt idx="3537">
                  <c:v>5.4470000000000001</c:v>
                </c:pt>
                <c:pt idx="3538">
                  <c:v>5.5569999999999995</c:v>
                </c:pt>
                <c:pt idx="3539">
                  <c:v>5.5259999999999945</c:v>
                </c:pt>
                <c:pt idx="3540">
                  <c:v>5.6629999999999745</c:v>
                </c:pt>
                <c:pt idx="3541">
                  <c:v>5.6289999999999845</c:v>
                </c:pt>
                <c:pt idx="3542">
                  <c:v>5.5750000000000002</c:v>
                </c:pt>
                <c:pt idx="3543">
                  <c:v>5.298</c:v>
                </c:pt>
                <c:pt idx="3544">
                  <c:v>5.3769999999999998</c:v>
                </c:pt>
                <c:pt idx="3545">
                  <c:v>5.468</c:v>
                </c:pt>
                <c:pt idx="3546">
                  <c:v>5.39</c:v>
                </c:pt>
                <c:pt idx="3547">
                  <c:v>5.3629999999999765</c:v>
                </c:pt>
                <c:pt idx="3548">
                  <c:v>5.5279999999999845</c:v>
                </c:pt>
                <c:pt idx="3549">
                  <c:v>5.444</c:v>
                </c:pt>
                <c:pt idx="3550">
                  <c:v>5.5430000000000001</c:v>
                </c:pt>
                <c:pt idx="3551">
                  <c:v>5.577</c:v>
                </c:pt>
                <c:pt idx="3552">
                  <c:v>5.4980000000000002</c:v>
                </c:pt>
                <c:pt idx="3553">
                  <c:v>5.5209999999999955</c:v>
                </c:pt>
                <c:pt idx="3554">
                  <c:v>5.7089999999999996</c:v>
                </c:pt>
                <c:pt idx="3555">
                  <c:v>5.5579999999999945</c:v>
                </c:pt>
                <c:pt idx="3556">
                  <c:v>5.4820000000000002</c:v>
                </c:pt>
                <c:pt idx="3557">
                  <c:v>5.5389999999999997</c:v>
                </c:pt>
                <c:pt idx="3558">
                  <c:v>5.5169999999999995</c:v>
                </c:pt>
                <c:pt idx="3559">
                  <c:v>5.7050000000000001</c:v>
                </c:pt>
                <c:pt idx="3560">
                  <c:v>5.5529999999999955</c:v>
                </c:pt>
                <c:pt idx="3561">
                  <c:v>5.5330000000000004</c:v>
                </c:pt>
                <c:pt idx="3562">
                  <c:v>5.5259999999999945</c:v>
                </c:pt>
                <c:pt idx="3563">
                  <c:v>5.593</c:v>
                </c:pt>
                <c:pt idx="3564">
                  <c:v>5.3109999999999955</c:v>
                </c:pt>
                <c:pt idx="3565">
                  <c:v>5.4729999999999999</c:v>
                </c:pt>
                <c:pt idx="3566">
                  <c:v>5.4429999999999996</c:v>
                </c:pt>
                <c:pt idx="3567">
                  <c:v>5.5060000000000002</c:v>
                </c:pt>
                <c:pt idx="3568">
                  <c:v>5.35</c:v>
                </c:pt>
                <c:pt idx="3569">
                  <c:v>5.6779999999999955</c:v>
                </c:pt>
                <c:pt idx="3570">
                  <c:v>5.4770000000000003</c:v>
                </c:pt>
                <c:pt idx="3571">
                  <c:v>5.63</c:v>
                </c:pt>
                <c:pt idx="3572">
                  <c:v>5.4539999999999997</c:v>
                </c:pt>
                <c:pt idx="3573">
                  <c:v>5.6310000000000002</c:v>
                </c:pt>
                <c:pt idx="3574">
                  <c:v>5.5069999999999997</c:v>
                </c:pt>
                <c:pt idx="3575">
                  <c:v>5.4260000000000002</c:v>
                </c:pt>
                <c:pt idx="3576">
                  <c:v>5.5090000000000003</c:v>
                </c:pt>
                <c:pt idx="3577">
                  <c:v>5.5279999999999845</c:v>
                </c:pt>
                <c:pt idx="3578">
                  <c:v>5.5</c:v>
                </c:pt>
                <c:pt idx="3579">
                  <c:v>5.5229999999999855</c:v>
                </c:pt>
                <c:pt idx="3580">
                  <c:v>5.399</c:v>
                </c:pt>
                <c:pt idx="3581">
                  <c:v>5.4409999999999998</c:v>
                </c:pt>
                <c:pt idx="3582">
                  <c:v>5.56</c:v>
                </c:pt>
                <c:pt idx="3583">
                  <c:v>5.4989999999999997</c:v>
                </c:pt>
                <c:pt idx="3584">
                  <c:v>5.6499999999999995</c:v>
                </c:pt>
                <c:pt idx="3585">
                  <c:v>5.5910000000000002</c:v>
                </c:pt>
                <c:pt idx="3586">
                  <c:v>5.7610000000000001</c:v>
                </c:pt>
                <c:pt idx="3587">
                  <c:v>5.5869999999999997</c:v>
                </c:pt>
                <c:pt idx="3588">
                  <c:v>5.6119999999999965</c:v>
                </c:pt>
                <c:pt idx="3589">
                  <c:v>5.6249999999999645</c:v>
                </c:pt>
                <c:pt idx="3590">
                  <c:v>5.6979999999999755</c:v>
                </c:pt>
                <c:pt idx="3591">
                  <c:v>5.7700000000000014</c:v>
                </c:pt>
                <c:pt idx="3592">
                  <c:v>5.6159999999999846</c:v>
                </c:pt>
                <c:pt idx="3593">
                  <c:v>5.7190000000000003</c:v>
                </c:pt>
                <c:pt idx="3594">
                  <c:v>5.7850000000000001</c:v>
                </c:pt>
                <c:pt idx="3595">
                  <c:v>5.6379999999999955</c:v>
                </c:pt>
                <c:pt idx="3596">
                  <c:v>5.4710000000000134</c:v>
                </c:pt>
                <c:pt idx="3597">
                  <c:v>5.5460000000000003</c:v>
                </c:pt>
                <c:pt idx="3598">
                  <c:v>5.6349999999999945</c:v>
                </c:pt>
                <c:pt idx="3599">
                  <c:v>5.7139999999999995</c:v>
                </c:pt>
                <c:pt idx="3600">
                  <c:v>5.5969999999999995</c:v>
                </c:pt>
                <c:pt idx="3601">
                  <c:v>5.7309999999999999</c:v>
                </c:pt>
                <c:pt idx="3602">
                  <c:v>5.7290000000000001</c:v>
                </c:pt>
                <c:pt idx="3603">
                  <c:v>5.7389999999999999</c:v>
                </c:pt>
                <c:pt idx="3604">
                  <c:v>5.8199999999999985</c:v>
                </c:pt>
                <c:pt idx="3605">
                  <c:v>5.7779999999999996</c:v>
                </c:pt>
                <c:pt idx="3606">
                  <c:v>5.8410000000000002</c:v>
                </c:pt>
                <c:pt idx="3607">
                  <c:v>5.8679999999999755</c:v>
                </c:pt>
                <c:pt idx="3608">
                  <c:v>5.5869999999999997</c:v>
                </c:pt>
                <c:pt idx="3609">
                  <c:v>5.6119999999999965</c:v>
                </c:pt>
                <c:pt idx="3610">
                  <c:v>5.6919999999999975</c:v>
                </c:pt>
                <c:pt idx="3611">
                  <c:v>5.6879999999999855</c:v>
                </c:pt>
                <c:pt idx="3612">
                  <c:v>5.7930000000000001</c:v>
                </c:pt>
                <c:pt idx="3613">
                  <c:v>5.6989999999999945</c:v>
                </c:pt>
                <c:pt idx="3614">
                  <c:v>5.6890000000000001</c:v>
                </c:pt>
                <c:pt idx="3615">
                  <c:v>5.78</c:v>
                </c:pt>
                <c:pt idx="3616">
                  <c:v>5.798</c:v>
                </c:pt>
                <c:pt idx="3617">
                  <c:v>5.673</c:v>
                </c:pt>
                <c:pt idx="3618">
                  <c:v>5.6159999999999846</c:v>
                </c:pt>
                <c:pt idx="3619">
                  <c:v>5.6959999999999855</c:v>
                </c:pt>
                <c:pt idx="3620">
                  <c:v>5.7939999999999996</c:v>
                </c:pt>
                <c:pt idx="3621">
                  <c:v>5.4279999999999955</c:v>
                </c:pt>
                <c:pt idx="3622">
                  <c:v>5.7549999999999955</c:v>
                </c:pt>
                <c:pt idx="3623">
                  <c:v>5.7770000000000001</c:v>
                </c:pt>
                <c:pt idx="3624">
                  <c:v>5.8149999999999755</c:v>
                </c:pt>
                <c:pt idx="3625">
                  <c:v>5.6569999999999965</c:v>
                </c:pt>
                <c:pt idx="3626">
                  <c:v>5.6949999999999745</c:v>
                </c:pt>
                <c:pt idx="3627">
                  <c:v>5.8780000000000001</c:v>
                </c:pt>
                <c:pt idx="3628">
                  <c:v>5.8390000000000004</c:v>
                </c:pt>
                <c:pt idx="3629">
                  <c:v>5.782</c:v>
                </c:pt>
                <c:pt idx="3630">
                  <c:v>5.7290000000000001</c:v>
                </c:pt>
                <c:pt idx="3631">
                  <c:v>5.8319999999999999</c:v>
                </c:pt>
                <c:pt idx="3632">
                  <c:v>5.7290000000000001</c:v>
                </c:pt>
                <c:pt idx="3633">
                  <c:v>5.5090000000000003</c:v>
                </c:pt>
                <c:pt idx="3634">
                  <c:v>5.8179999999999845</c:v>
                </c:pt>
                <c:pt idx="3635">
                  <c:v>5.7139999999999995</c:v>
                </c:pt>
                <c:pt idx="3636">
                  <c:v>5.9080000000000004</c:v>
                </c:pt>
                <c:pt idx="3637">
                  <c:v>5.7690000000000001</c:v>
                </c:pt>
                <c:pt idx="3638">
                  <c:v>5.8519999999999985</c:v>
                </c:pt>
                <c:pt idx="3639">
                  <c:v>5.8249999999999655</c:v>
                </c:pt>
                <c:pt idx="3640">
                  <c:v>5.859</c:v>
                </c:pt>
                <c:pt idx="3641">
                  <c:v>5.8339999999999996</c:v>
                </c:pt>
                <c:pt idx="3642">
                  <c:v>5.7590000000000003</c:v>
                </c:pt>
                <c:pt idx="3643">
                  <c:v>5.9790000000000134</c:v>
                </c:pt>
                <c:pt idx="3644">
                  <c:v>5.9310000000000134</c:v>
                </c:pt>
              </c:numCache>
            </c:numRef>
          </c:yVal>
        </c:ser>
        <c:ser>
          <c:idx val="0"/>
          <c:order val="3"/>
          <c:tx>
            <c:v>1,20</c:v>
          </c:tx>
          <c:spPr>
            <a:ln w="28575">
              <a:solidFill>
                <a:srgbClr val="FF0000"/>
              </a:solidFill>
            </a:ln>
          </c:spPr>
          <c:marker>
            <c:symbol val="none"/>
          </c:marker>
          <c:xVal>
            <c:numRef>
              <c:f>Oil!$L$21:$M$21</c:f>
              <c:numCache>
                <c:formatCode>General</c:formatCode>
                <c:ptCount val="2"/>
                <c:pt idx="0">
                  <c:v>0.58611111111111058</c:v>
                </c:pt>
                <c:pt idx="1">
                  <c:v>0.58611111111111058</c:v>
                </c:pt>
              </c:numCache>
            </c:numRef>
          </c:xVal>
          <c:yVal>
            <c:numRef>
              <c:f>Oil!$L$19:$M$19</c:f>
              <c:numCache>
                <c:formatCode>General</c:formatCode>
                <c:ptCount val="2"/>
                <c:pt idx="0">
                  <c:v>0</c:v>
                </c:pt>
                <c:pt idx="1">
                  <c:v>12</c:v>
                </c:pt>
              </c:numCache>
            </c:numRef>
          </c:yVal>
        </c:ser>
        <c:ser>
          <c:idx val="4"/>
          <c:order val="4"/>
          <c:tx>
            <c:v>1,10</c:v>
          </c:tx>
          <c:spPr>
            <a:ln w="28575">
              <a:solidFill>
                <a:srgbClr val="FF0000"/>
              </a:solidFill>
            </a:ln>
          </c:spPr>
          <c:marker>
            <c:symbol val="none"/>
          </c:marker>
          <c:xVal>
            <c:numRef>
              <c:f>Oil!$L$22:$M$22</c:f>
              <c:numCache>
                <c:formatCode>General</c:formatCode>
                <c:ptCount val="2"/>
                <c:pt idx="0">
                  <c:v>0.65277777777778245</c:v>
                </c:pt>
                <c:pt idx="1">
                  <c:v>0.65277777777778245</c:v>
                </c:pt>
              </c:numCache>
            </c:numRef>
          </c:xVal>
          <c:yVal>
            <c:numRef>
              <c:f>Oil!$L$19:$M$19</c:f>
              <c:numCache>
                <c:formatCode>General</c:formatCode>
                <c:ptCount val="2"/>
                <c:pt idx="0">
                  <c:v>0</c:v>
                </c:pt>
                <c:pt idx="1">
                  <c:v>12</c:v>
                </c:pt>
              </c:numCache>
            </c:numRef>
          </c:yVal>
        </c:ser>
        <c:ser>
          <c:idx val="6"/>
          <c:order val="5"/>
          <c:tx>
            <c:v>1,10,0.1</c:v>
          </c:tx>
          <c:spPr>
            <a:ln w="28575">
              <a:solidFill>
                <a:srgbClr val="FF0000"/>
              </a:solidFill>
            </a:ln>
          </c:spPr>
          <c:marker>
            <c:symbol val="none"/>
          </c:marker>
          <c:xVal>
            <c:numRef>
              <c:f>Oil!$L$26:$M$26</c:f>
              <c:numCache>
                <c:formatCode>General</c:formatCode>
                <c:ptCount val="2"/>
                <c:pt idx="0">
                  <c:v>1.8916666666666666</c:v>
                </c:pt>
                <c:pt idx="1">
                  <c:v>1.8916666666666666</c:v>
                </c:pt>
              </c:numCache>
            </c:numRef>
          </c:xVal>
          <c:yVal>
            <c:numRef>
              <c:f>Oil!$L$19:$M$19</c:f>
              <c:numCache>
                <c:formatCode>General</c:formatCode>
                <c:ptCount val="2"/>
                <c:pt idx="0">
                  <c:v>0</c:v>
                </c:pt>
                <c:pt idx="1">
                  <c:v>12</c:v>
                </c:pt>
              </c:numCache>
            </c:numRef>
          </c:yVal>
        </c:ser>
        <c:ser>
          <c:idx val="7"/>
          <c:order val="6"/>
          <c:tx>
            <c:v>1,10,0</c:v>
          </c:tx>
          <c:spPr>
            <a:ln w="28575">
              <a:solidFill>
                <a:srgbClr val="FF0000"/>
              </a:solidFill>
            </a:ln>
          </c:spPr>
          <c:marker>
            <c:symbol val="none"/>
          </c:marker>
          <c:xVal>
            <c:numRef>
              <c:f>Oil!$L$32:$M$32</c:f>
              <c:numCache>
                <c:formatCode>General</c:formatCode>
                <c:ptCount val="2"/>
                <c:pt idx="0">
                  <c:v>2.3166666666666567</c:v>
                </c:pt>
                <c:pt idx="1">
                  <c:v>2.3166666666666567</c:v>
                </c:pt>
              </c:numCache>
            </c:numRef>
          </c:xVal>
          <c:yVal>
            <c:numRef>
              <c:f>Oil!$L$19:$M$19</c:f>
              <c:numCache>
                <c:formatCode>General</c:formatCode>
                <c:ptCount val="2"/>
                <c:pt idx="0">
                  <c:v>0</c:v>
                </c:pt>
                <c:pt idx="1">
                  <c:v>12</c:v>
                </c:pt>
              </c:numCache>
            </c:numRef>
          </c:yVal>
        </c:ser>
        <c:ser>
          <c:idx val="8"/>
          <c:order val="7"/>
          <c:tx>
            <c:v>0.25,2.5</c:v>
          </c:tx>
          <c:spPr>
            <a:ln w="28575">
              <a:solidFill>
                <a:srgbClr val="FF0000"/>
              </a:solidFill>
            </a:ln>
          </c:spPr>
          <c:marker>
            <c:symbol val="none"/>
          </c:marker>
          <c:xVal>
            <c:numRef>
              <c:f>Oil!$L$36:$M$36</c:f>
              <c:numCache>
                <c:formatCode>General</c:formatCode>
                <c:ptCount val="2"/>
                <c:pt idx="0">
                  <c:v>3.5333333333333332</c:v>
                </c:pt>
                <c:pt idx="1">
                  <c:v>3.5333333333333332</c:v>
                </c:pt>
              </c:numCache>
            </c:numRef>
          </c:xVal>
          <c:yVal>
            <c:numRef>
              <c:f>Oil!$L$19:$M$19</c:f>
              <c:numCache>
                <c:formatCode>General</c:formatCode>
                <c:ptCount val="2"/>
                <c:pt idx="0">
                  <c:v>0</c:v>
                </c:pt>
                <c:pt idx="1">
                  <c:v>12</c:v>
                </c:pt>
              </c:numCache>
            </c:numRef>
          </c:yVal>
        </c:ser>
        <c:ser>
          <c:idx val="9"/>
          <c:order val="8"/>
          <c:tx>
            <c:v>2,20</c:v>
          </c:tx>
          <c:spPr>
            <a:ln w="28575">
              <a:solidFill>
                <a:srgbClr val="FF0000"/>
              </a:solidFill>
            </a:ln>
          </c:spPr>
          <c:marker>
            <c:symbol val="none"/>
          </c:marker>
          <c:xVal>
            <c:numRef>
              <c:f>Oil!$L$41:$M$41</c:f>
              <c:numCache>
                <c:formatCode>General</c:formatCode>
                <c:ptCount val="2"/>
                <c:pt idx="0">
                  <c:v>5.3861111111111111</c:v>
                </c:pt>
                <c:pt idx="1">
                  <c:v>5.3861111111111111</c:v>
                </c:pt>
              </c:numCache>
            </c:numRef>
          </c:xVal>
          <c:yVal>
            <c:numRef>
              <c:f>Oil!$L$19:$M$19</c:f>
              <c:numCache>
                <c:formatCode>General</c:formatCode>
                <c:ptCount val="2"/>
                <c:pt idx="0">
                  <c:v>0</c:v>
                </c:pt>
                <c:pt idx="1">
                  <c:v>12</c:v>
                </c:pt>
              </c:numCache>
            </c:numRef>
          </c:yVal>
        </c:ser>
        <c:ser>
          <c:idx val="10"/>
          <c:order val="9"/>
          <c:tx>
            <c:v>0.5,5</c:v>
          </c:tx>
          <c:spPr>
            <a:ln w="28575">
              <a:solidFill>
                <a:srgbClr val="FF0000"/>
              </a:solidFill>
            </a:ln>
          </c:spPr>
          <c:marker>
            <c:symbol val="none"/>
          </c:marker>
          <c:xVal>
            <c:numRef>
              <c:f>Oil!$L$46:$M$46</c:f>
              <c:numCache>
                <c:formatCode>General</c:formatCode>
                <c:ptCount val="2"/>
                <c:pt idx="0">
                  <c:v>6.5083333333333524</c:v>
                </c:pt>
                <c:pt idx="1">
                  <c:v>6.5083333333333524</c:v>
                </c:pt>
              </c:numCache>
            </c:numRef>
          </c:xVal>
          <c:yVal>
            <c:numRef>
              <c:f>Oil!$L$19:$M$19</c:f>
              <c:numCache>
                <c:formatCode>General</c:formatCode>
                <c:ptCount val="2"/>
                <c:pt idx="0">
                  <c:v>0</c:v>
                </c:pt>
                <c:pt idx="1">
                  <c:v>12</c:v>
                </c:pt>
              </c:numCache>
            </c:numRef>
          </c:yVal>
        </c:ser>
        <c:ser>
          <c:idx val="11"/>
          <c:order val="10"/>
          <c:tx>
            <c:v>0.1,1</c:v>
          </c:tx>
          <c:spPr>
            <a:ln w="28575">
              <a:solidFill>
                <a:srgbClr val="FF0000"/>
              </a:solidFill>
            </a:ln>
          </c:spPr>
          <c:marker>
            <c:symbol val="none"/>
          </c:marker>
          <c:xVal>
            <c:numRef>
              <c:f>Oil!$L$49:$M$49</c:f>
              <c:numCache>
                <c:formatCode>General</c:formatCode>
                <c:ptCount val="2"/>
                <c:pt idx="0">
                  <c:v>7.8888888888888875</c:v>
                </c:pt>
                <c:pt idx="1">
                  <c:v>7.8888888888888875</c:v>
                </c:pt>
              </c:numCache>
            </c:numRef>
          </c:xVal>
          <c:yVal>
            <c:numRef>
              <c:f>Oil!$L$19:$M$19</c:f>
              <c:numCache>
                <c:formatCode>General</c:formatCode>
                <c:ptCount val="2"/>
                <c:pt idx="0">
                  <c:v>0</c:v>
                </c:pt>
                <c:pt idx="1">
                  <c:v>12</c:v>
                </c:pt>
              </c:numCache>
            </c:numRef>
          </c:yVal>
        </c:ser>
        <c:axId val="86994944"/>
        <c:axId val="86997248"/>
      </c:scatterChart>
      <c:scatterChart>
        <c:scatterStyle val="lineMarker"/>
        <c:ser>
          <c:idx val="3"/>
          <c:order val="1"/>
          <c:spPr>
            <a:ln w="28575">
              <a:noFill/>
            </a:ln>
          </c:spPr>
          <c:marker>
            <c:symbol val="diamond"/>
            <c:size val="2"/>
            <c:spPr>
              <a:noFill/>
              <a:ln>
                <a:solidFill>
                  <a:srgbClr val="00FF00"/>
                </a:solidFill>
              </a:ln>
            </c:spPr>
          </c:marker>
          <c:xVal>
            <c:numRef>
              <c:f>Oil!$C$1:$C$3645</c:f>
              <c:numCache>
                <c:formatCode>General</c:formatCode>
                <c:ptCount val="3645"/>
                <c:pt idx="0">
                  <c:v>0</c:v>
                </c:pt>
                <c:pt idx="1">
                  <c:v>2.7777777777778295E-3</c:v>
                </c:pt>
                <c:pt idx="2">
                  <c:v>5.5555555555555558E-3</c:v>
                </c:pt>
                <c:pt idx="3">
                  <c:v>8.3333333333333367E-3</c:v>
                </c:pt>
                <c:pt idx="4">
                  <c:v>1.1111111111111125E-2</c:v>
                </c:pt>
                <c:pt idx="5">
                  <c:v>1.3888888888889034E-2</c:v>
                </c:pt>
                <c:pt idx="6">
                  <c:v>1.6666666666666701E-2</c:v>
                </c:pt>
                <c:pt idx="7">
                  <c:v>1.9444444444444445E-2</c:v>
                </c:pt>
                <c:pt idx="8">
                  <c:v>2.2222222222222251E-2</c:v>
                </c:pt>
                <c:pt idx="9">
                  <c:v>2.5000000000000001E-2</c:v>
                </c:pt>
                <c:pt idx="10">
                  <c:v>2.7777777777778224E-2</c:v>
                </c:pt>
                <c:pt idx="11">
                  <c:v>3.0555555555555582E-2</c:v>
                </c:pt>
                <c:pt idx="12">
                  <c:v>3.333333333333334E-2</c:v>
                </c:pt>
                <c:pt idx="13">
                  <c:v>3.6111111111111212E-2</c:v>
                </c:pt>
                <c:pt idx="14">
                  <c:v>3.888888888888889E-2</c:v>
                </c:pt>
                <c:pt idx="15">
                  <c:v>4.1666666666666664E-2</c:v>
                </c:pt>
                <c:pt idx="16">
                  <c:v>4.4444444444444502E-2</c:v>
                </c:pt>
                <c:pt idx="17">
                  <c:v>4.7222222222222332E-2</c:v>
                </c:pt>
                <c:pt idx="18">
                  <c:v>0.05</c:v>
                </c:pt>
                <c:pt idx="19">
                  <c:v>5.2777777777777792E-2</c:v>
                </c:pt>
                <c:pt idx="20">
                  <c:v>5.5555555555555455E-2</c:v>
                </c:pt>
                <c:pt idx="21">
                  <c:v>5.8333333333333987E-2</c:v>
                </c:pt>
                <c:pt idx="22">
                  <c:v>6.1111111111111123E-2</c:v>
                </c:pt>
                <c:pt idx="23">
                  <c:v>6.3888888888888884E-2</c:v>
                </c:pt>
                <c:pt idx="24">
                  <c:v>6.666666666666668E-2</c:v>
                </c:pt>
                <c:pt idx="25">
                  <c:v>6.9444444444444503E-2</c:v>
                </c:pt>
                <c:pt idx="26">
                  <c:v>7.2222222222222424E-2</c:v>
                </c:pt>
                <c:pt idx="27">
                  <c:v>7.5000000000000011E-2</c:v>
                </c:pt>
                <c:pt idx="28">
                  <c:v>7.7777777777777779E-2</c:v>
                </c:pt>
                <c:pt idx="29">
                  <c:v>8.0555555555556893E-2</c:v>
                </c:pt>
                <c:pt idx="30">
                  <c:v>8.3333333333333343E-2</c:v>
                </c:pt>
                <c:pt idx="31">
                  <c:v>8.6111111111110819E-2</c:v>
                </c:pt>
                <c:pt idx="32">
                  <c:v>8.8888888888889767E-2</c:v>
                </c:pt>
                <c:pt idx="33">
                  <c:v>9.1666666666667646E-2</c:v>
                </c:pt>
                <c:pt idx="34">
                  <c:v>9.4444444444444525E-2</c:v>
                </c:pt>
                <c:pt idx="35">
                  <c:v>9.7222222222222224E-2</c:v>
                </c:pt>
                <c:pt idx="36">
                  <c:v>0.1</c:v>
                </c:pt>
                <c:pt idx="37">
                  <c:v>0.10277777777777777</c:v>
                </c:pt>
                <c:pt idx="38">
                  <c:v>0.10555555555555562</c:v>
                </c:pt>
                <c:pt idx="39">
                  <c:v>0.10833333333333336</c:v>
                </c:pt>
                <c:pt idx="40">
                  <c:v>0.1111111111111111</c:v>
                </c:pt>
                <c:pt idx="41">
                  <c:v>0.11388888888888885</c:v>
                </c:pt>
                <c:pt idx="42">
                  <c:v>0.11666666666666672</c:v>
                </c:pt>
                <c:pt idx="43">
                  <c:v>0.11944444444444446</c:v>
                </c:pt>
                <c:pt idx="44">
                  <c:v>0.12222222222222359</c:v>
                </c:pt>
                <c:pt idx="45">
                  <c:v>0.125</c:v>
                </c:pt>
                <c:pt idx="46">
                  <c:v>0.125</c:v>
                </c:pt>
                <c:pt idx="47">
                  <c:v>0.12777777777777777</c:v>
                </c:pt>
                <c:pt idx="48">
                  <c:v>0.13055555555555537</c:v>
                </c:pt>
                <c:pt idx="49">
                  <c:v>0.13333333333333341</c:v>
                </c:pt>
                <c:pt idx="50">
                  <c:v>0.13611111111111121</c:v>
                </c:pt>
                <c:pt idx="51">
                  <c:v>0.1388888888888889</c:v>
                </c:pt>
                <c:pt idx="52">
                  <c:v>0.14166666666666666</c:v>
                </c:pt>
                <c:pt idx="53">
                  <c:v>0.14444444444444696</c:v>
                </c:pt>
                <c:pt idx="54">
                  <c:v>0.14722222222222339</c:v>
                </c:pt>
                <c:pt idx="55">
                  <c:v>0.15000000000000024</c:v>
                </c:pt>
                <c:pt idx="56">
                  <c:v>0.15277777777777779</c:v>
                </c:pt>
                <c:pt idx="57">
                  <c:v>0.15555555555555556</c:v>
                </c:pt>
                <c:pt idx="58">
                  <c:v>0.15833333333333502</c:v>
                </c:pt>
                <c:pt idx="59">
                  <c:v>0.1611111111111112</c:v>
                </c:pt>
                <c:pt idx="60">
                  <c:v>0.16388888888888889</c:v>
                </c:pt>
                <c:pt idx="61">
                  <c:v>0.16666666666666666</c:v>
                </c:pt>
                <c:pt idx="62">
                  <c:v>0.16944444444444681</c:v>
                </c:pt>
                <c:pt idx="63">
                  <c:v>0.17222222222222244</c:v>
                </c:pt>
                <c:pt idx="64">
                  <c:v>0.17500000000000004</c:v>
                </c:pt>
                <c:pt idx="65">
                  <c:v>0.17777777777777778</c:v>
                </c:pt>
                <c:pt idx="66">
                  <c:v>0.18055555555555555</c:v>
                </c:pt>
                <c:pt idx="67">
                  <c:v>0.18333333333333479</c:v>
                </c:pt>
                <c:pt idx="68">
                  <c:v>0.18611111111111242</c:v>
                </c:pt>
                <c:pt idx="69">
                  <c:v>0.18888888888888891</c:v>
                </c:pt>
                <c:pt idx="70">
                  <c:v>0.19166666666666668</c:v>
                </c:pt>
                <c:pt idx="71">
                  <c:v>0.19444444444444658</c:v>
                </c:pt>
                <c:pt idx="72">
                  <c:v>0.19722222222222224</c:v>
                </c:pt>
                <c:pt idx="73">
                  <c:v>0.2</c:v>
                </c:pt>
                <c:pt idx="74">
                  <c:v>0.20277777777777778</c:v>
                </c:pt>
                <c:pt idx="75">
                  <c:v>0.20555555555555555</c:v>
                </c:pt>
                <c:pt idx="76">
                  <c:v>0.20833333333333459</c:v>
                </c:pt>
                <c:pt idx="77">
                  <c:v>0.21111111111111144</c:v>
                </c:pt>
                <c:pt idx="78">
                  <c:v>0.21388888888888891</c:v>
                </c:pt>
                <c:pt idx="79">
                  <c:v>0.2166666666666667</c:v>
                </c:pt>
                <c:pt idx="80">
                  <c:v>0.21944444444444755</c:v>
                </c:pt>
                <c:pt idx="81">
                  <c:v>0.22222222222222221</c:v>
                </c:pt>
                <c:pt idx="82">
                  <c:v>0.22500000000000001</c:v>
                </c:pt>
                <c:pt idx="83">
                  <c:v>0.22777777777777777</c:v>
                </c:pt>
                <c:pt idx="84">
                  <c:v>0.23055555555555557</c:v>
                </c:pt>
                <c:pt idx="85">
                  <c:v>0.23333333333333445</c:v>
                </c:pt>
                <c:pt idx="86">
                  <c:v>0.23611111111111124</c:v>
                </c:pt>
                <c:pt idx="87">
                  <c:v>0.2388888888888889</c:v>
                </c:pt>
                <c:pt idx="88">
                  <c:v>0.2416666666666667</c:v>
                </c:pt>
                <c:pt idx="89">
                  <c:v>0.24444444444444713</c:v>
                </c:pt>
                <c:pt idx="90">
                  <c:v>0.24722222222222354</c:v>
                </c:pt>
                <c:pt idx="91">
                  <c:v>0.25</c:v>
                </c:pt>
                <c:pt idx="92">
                  <c:v>0.25277777777777782</c:v>
                </c:pt>
                <c:pt idx="93">
                  <c:v>0.25555555555555554</c:v>
                </c:pt>
                <c:pt idx="94">
                  <c:v>0.25833333333333325</c:v>
                </c:pt>
                <c:pt idx="95">
                  <c:v>0.26111111111111113</c:v>
                </c:pt>
                <c:pt idx="96">
                  <c:v>0.26388888888889356</c:v>
                </c:pt>
                <c:pt idx="97">
                  <c:v>0.26666666666666738</c:v>
                </c:pt>
                <c:pt idx="98">
                  <c:v>0.26944444444444482</c:v>
                </c:pt>
                <c:pt idx="99">
                  <c:v>0.27222222222222231</c:v>
                </c:pt>
                <c:pt idx="100">
                  <c:v>0.27500000000000002</c:v>
                </c:pt>
                <c:pt idx="101">
                  <c:v>0.27777777777778018</c:v>
                </c:pt>
                <c:pt idx="102">
                  <c:v>0.28055555555555556</c:v>
                </c:pt>
                <c:pt idx="103">
                  <c:v>0.28333333333333333</c:v>
                </c:pt>
                <c:pt idx="104">
                  <c:v>0.28611111111111109</c:v>
                </c:pt>
                <c:pt idx="105">
                  <c:v>0.28888888888889358</c:v>
                </c:pt>
                <c:pt idx="106">
                  <c:v>0.29166666666666941</c:v>
                </c:pt>
                <c:pt idx="107">
                  <c:v>0.29444444444444684</c:v>
                </c:pt>
                <c:pt idx="108">
                  <c:v>0.29722222222222433</c:v>
                </c:pt>
                <c:pt idx="109">
                  <c:v>0.30000000000000032</c:v>
                </c:pt>
                <c:pt idx="110">
                  <c:v>0.30277777777778092</c:v>
                </c:pt>
                <c:pt idx="111">
                  <c:v>0.30555555555555558</c:v>
                </c:pt>
                <c:pt idx="112">
                  <c:v>0.30833333333333335</c:v>
                </c:pt>
                <c:pt idx="113">
                  <c:v>0.31111111111111112</c:v>
                </c:pt>
                <c:pt idx="114">
                  <c:v>0.3138888888888951</c:v>
                </c:pt>
                <c:pt idx="115">
                  <c:v>0.31666666666667043</c:v>
                </c:pt>
                <c:pt idx="116">
                  <c:v>0.31944444444444753</c:v>
                </c:pt>
                <c:pt idx="117">
                  <c:v>0.32222222222222496</c:v>
                </c:pt>
                <c:pt idx="118">
                  <c:v>0.3250000000000024</c:v>
                </c:pt>
                <c:pt idx="119">
                  <c:v>0.327777777777782</c:v>
                </c:pt>
                <c:pt idx="120">
                  <c:v>0.33055555555555582</c:v>
                </c:pt>
                <c:pt idx="121">
                  <c:v>0.33333333333333331</c:v>
                </c:pt>
                <c:pt idx="122">
                  <c:v>0.3361111111111113</c:v>
                </c:pt>
                <c:pt idx="123">
                  <c:v>0.33888888888889535</c:v>
                </c:pt>
                <c:pt idx="124">
                  <c:v>0.34166666666666906</c:v>
                </c:pt>
                <c:pt idx="125">
                  <c:v>0.34444444444444638</c:v>
                </c:pt>
                <c:pt idx="126">
                  <c:v>0.34722222222222232</c:v>
                </c:pt>
                <c:pt idx="127">
                  <c:v>0.35000000000000031</c:v>
                </c:pt>
                <c:pt idx="128">
                  <c:v>0.35277777777778047</c:v>
                </c:pt>
                <c:pt idx="129">
                  <c:v>0.35555555555555557</c:v>
                </c:pt>
                <c:pt idx="130">
                  <c:v>0.35833333333333334</c:v>
                </c:pt>
                <c:pt idx="131">
                  <c:v>0.3611111111111111</c:v>
                </c:pt>
                <c:pt idx="132">
                  <c:v>0.36388888888889487</c:v>
                </c:pt>
                <c:pt idx="133">
                  <c:v>0.36666666666666986</c:v>
                </c:pt>
                <c:pt idx="134">
                  <c:v>0.36944444444444713</c:v>
                </c:pt>
                <c:pt idx="135">
                  <c:v>0.37222222222222462</c:v>
                </c:pt>
                <c:pt idx="136">
                  <c:v>0.37500000000000211</c:v>
                </c:pt>
                <c:pt idx="137">
                  <c:v>0.37777777777778154</c:v>
                </c:pt>
                <c:pt idx="138">
                  <c:v>0.38055555555555581</c:v>
                </c:pt>
                <c:pt idx="139">
                  <c:v>0.38333333333333336</c:v>
                </c:pt>
                <c:pt idx="140">
                  <c:v>0.38611111111111118</c:v>
                </c:pt>
                <c:pt idx="141">
                  <c:v>0.38888888888889528</c:v>
                </c:pt>
                <c:pt idx="142">
                  <c:v>0.39166666666667055</c:v>
                </c:pt>
                <c:pt idx="143">
                  <c:v>0.39444444444444826</c:v>
                </c:pt>
                <c:pt idx="144">
                  <c:v>0.39722222222222536</c:v>
                </c:pt>
                <c:pt idx="145">
                  <c:v>0.4</c:v>
                </c:pt>
                <c:pt idx="146">
                  <c:v>0.40277777777778018</c:v>
                </c:pt>
                <c:pt idx="147">
                  <c:v>0.40555555555555556</c:v>
                </c:pt>
                <c:pt idx="148">
                  <c:v>0.40833333333333333</c:v>
                </c:pt>
                <c:pt idx="149">
                  <c:v>0.41111111111111109</c:v>
                </c:pt>
                <c:pt idx="150">
                  <c:v>0.41388888888889358</c:v>
                </c:pt>
                <c:pt idx="151">
                  <c:v>0.41666666666666941</c:v>
                </c:pt>
                <c:pt idx="152">
                  <c:v>0.41944444444444684</c:v>
                </c:pt>
                <c:pt idx="153">
                  <c:v>0.42222222222222433</c:v>
                </c:pt>
                <c:pt idx="154">
                  <c:v>0.42500000000000032</c:v>
                </c:pt>
                <c:pt idx="155">
                  <c:v>0.42777777777778092</c:v>
                </c:pt>
                <c:pt idx="156">
                  <c:v>0.43055555555555558</c:v>
                </c:pt>
                <c:pt idx="157">
                  <c:v>0.43333333333333335</c:v>
                </c:pt>
                <c:pt idx="158">
                  <c:v>0.43611111111111112</c:v>
                </c:pt>
                <c:pt idx="159">
                  <c:v>0.4388888888888951</c:v>
                </c:pt>
                <c:pt idx="160">
                  <c:v>0.44166666666666682</c:v>
                </c:pt>
                <c:pt idx="161">
                  <c:v>0.44444444444444442</c:v>
                </c:pt>
                <c:pt idx="162">
                  <c:v>0.4472222222222223</c:v>
                </c:pt>
                <c:pt idx="163">
                  <c:v>0.45</c:v>
                </c:pt>
                <c:pt idx="164">
                  <c:v>0.45277777777777989</c:v>
                </c:pt>
                <c:pt idx="165">
                  <c:v>0.45555555555555555</c:v>
                </c:pt>
                <c:pt idx="166">
                  <c:v>0.45833333333333326</c:v>
                </c:pt>
                <c:pt idx="167">
                  <c:v>0.46111111111111114</c:v>
                </c:pt>
                <c:pt idx="168">
                  <c:v>0.46388888888889368</c:v>
                </c:pt>
                <c:pt idx="169">
                  <c:v>0.46666666666666906</c:v>
                </c:pt>
                <c:pt idx="170">
                  <c:v>0.46944444444444638</c:v>
                </c:pt>
                <c:pt idx="171">
                  <c:v>0.47222222222222232</c:v>
                </c:pt>
                <c:pt idx="172">
                  <c:v>0.47500000000000031</c:v>
                </c:pt>
                <c:pt idx="173">
                  <c:v>0.47777777777778047</c:v>
                </c:pt>
                <c:pt idx="174">
                  <c:v>0.48055555555555557</c:v>
                </c:pt>
                <c:pt idx="175">
                  <c:v>0.48333333333333334</c:v>
                </c:pt>
                <c:pt idx="176">
                  <c:v>0.4861111111111111</c:v>
                </c:pt>
                <c:pt idx="177">
                  <c:v>0.48888888888889487</c:v>
                </c:pt>
                <c:pt idx="178">
                  <c:v>0.49166666666666986</c:v>
                </c:pt>
                <c:pt idx="179">
                  <c:v>0.49444444444444713</c:v>
                </c:pt>
                <c:pt idx="180">
                  <c:v>0.49722222222222462</c:v>
                </c:pt>
                <c:pt idx="181">
                  <c:v>0.5</c:v>
                </c:pt>
                <c:pt idx="182">
                  <c:v>0.50277777777777777</c:v>
                </c:pt>
                <c:pt idx="183">
                  <c:v>0.50555555555555554</c:v>
                </c:pt>
                <c:pt idx="184">
                  <c:v>0.5083333333333333</c:v>
                </c:pt>
                <c:pt idx="185">
                  <c:v>0.51111111111111107</c:v>
                </c:pt>
                <c:pt idx="186">
                  <c:v>0.51388888888888884</c:v>
                </c:pt>
                <c:pt idx="187">
                  <c:v>0.5166666666666665</c:v>
                </c:pt>
                <c:pt idx="188">
                  <c:v>0.5194444444444446</c:v>
                </c:pt>
                <c:pt idx="189">
                  <c:v>0.52222222222222159</c:v>
                </c:pt>
                <c:pt idx="190">
                  <c:v>0.52500000000000002</c:v>
                </c:pt>
                <c:pt idx="191">
                  <c:v>0.52777777777777779</c:v>
                </c:pt>
                <c:pt idx="192">
                  <c:v>0.53055555555555567</c:v>
                </c:pt>
                <c:pt idx="193">
                  <c:v>0.53333333333333333</c:v>
                </c:pt>
                <c:pt idx="194">
                  <c:v>0.53611111111111109</c:v>
                </c:pt>
                <c:pt idx="195">
                  <c:v>0.53888888888888964</c:v>
                </c:pt>
                <c:pt idx="196">
                  <c:v>0.54166666666666652</c:v>
                </c:pt>
                <c:pt idx="197">
                  <c:v>0.54444444444444462</c:v>
                </c:pt>
                <c:pt idx="198">
                  <c:v>0.54722222222222228</c:v>
                </c:pt>
                <c:pt idx="199">
                  <c:v>0.55000000000000004</c:v>
                </c:pt>
                <c:pt idx="200">
                  <c:v>0.55277777777777781</c:v>
                </c:pt>
                <c:pt idx="201">
                  <c:v>0.55555555555555569</c:v>
                </c:pt>
                <c:pt idx="202">
                  <c:v>0.55833333333333335</c:v>
                </c:pt>
                <c:pt idx="203">
                  <c:v>0.56111111111111112</c:v>
                </c:pt>
                <c:pt idx="204">
                  <c:v>0.5638888888888931</c:v>
                </c:pt>
                <c:pt idx="205">
                  <c:v>0.56666666666666654</c:v>
                </c:pt>
                <c:pt idx="206">
                  <c:v>0.56944444444444464</c:v>
                </c:pt>
                <c:pt idx="207">
                  <c:v>0.57222222222222219</c:v>
                </c:pt>
                <c:pt idx="208">
                  <c:v>0.57500000000000062</c:v>
                </c:pt>
                <c:pt idx="209">
                  <c:v>0.57777777777777772</c:v>
                </c:pt>
                <c:pt idx="210">
                  <c:v>0.58055555555555549</c:v>
                </c:pt>
                <c:pt idx="211">
                  <c:v>0.58333333333333337</c:v>
                </c:pt>
                <c:pt idx="212">
                  <c:v>0.58611111111111058</c:v>
                </c:pt>
                <c:pt idx="213">
                  <c:v>0.58888888888888891</c:v>
                </c:pt>
                <c:pt idx="214">
                  <c:v>0.59166666666666656</c:v>
                </c:pt>
                <c:pt idx="215">
                  <c:v>0.59444444444444444</c:v>
                </c:pt>
                <c:pt idx="216">
                  <c:v>0.59722222222221788</c:v>
                </c:pt>
                <c:pt idx="217">
                  <c:v>0.60000000000000064</c:v>
                </c:pt>
                <c:pt idx="218">
                  <c:v>0.60277777777777775</c:v>
                </c:pt>
                <c:pt idx="219">
                  <c:v>0.60555555555555562</c:v>
                </c:pt>
                <c:pt idx="220">
                  <c:v>0.60833333333333361</c:v>
                </c:pt>
                <c:pt idx="221">
                  <c:v>0.6111111111111116</c:v>
                </c:pt>
                <c:pt idx="222">
                  <c:v>0.61388888888889426</c:v>
                </c:pt>
                <c:pt idx="223">
                  <c:v>0.6166666666666667</c:v>
                </c:pt>
                <c:pt idx="224">
                  <c:v>0.61944444444444924</c:v>
                </c:pt>
                <c:pt idx="225">
                  <c:v>0.62222222222222223</c:v>
                </c:pt>
                <c:pt idx="226">
                  <c:v>0.62500000000000433</c:v>
                </c:pt>
                <c:pt idx="227">
                  <c:v>0.62777777777778065</c:v>
                </c:pt>
                <c:pt idx="228">
                  <c:v>0.63055555555555565</c:v>
                </c:pt>
                <c:pt idx="229">
                  <c:v>0.63333333333333364</c:v>
                </c:pt>
                <c:pt idx="230">
                  <c:v>0.63611111111111163</c:v>
                </c:pt>
                <c:pt idx="231">
                  <c:v>0.63888888888889506</c:v>
                </c:pt>
                <c:pt idx="232">
                  <c:v>0.64166666666666672</c:v>
                </c:pt>
                <c:pt idx="233">
                  <c:v>0.64444444444444993</c:v>
                </c:pt>
                <c:pt idx="234">
                  <c:v>0.64722222222222225</c:v>
                </c:pt>
                <c:pt idx="235">
                  <c:v>0.65000000000000491</c:v>
                </c:pt>
                <c:pt idx="236">
                  <c:v>0.65277777777778245</c:v>
                </c:pt>
                <c:pt idx="237">
                  <c:v>0.65555555555556022</c:v>
                </c:pt>
                <c:pt idx="238">
                  <c:v>0.65833333333333754</c:v>
                </c:pt>
                <c:pt idx="239">
                  <c:v>0.66111111111111165</c:v>
                </c:pt>
                <c:pt idx="240">
                  <c:v>0.66388888888889652</c:v>
                </c:pt>
                <c:pt idx="241">
                  <c:v>0.66666666666666663</c:v>
                </c:pt>
                <c:pt idx="242">
                  <c:v>0.66944444444445073</c:v>
                </c:pt>
                <c:pt idx="243">
                  <c:v>0.67222222222222261</c:v>
                </c:pt>
                <c:pt idx="244">
                  <c:v>0.67500000000000548</c:v>
                </c:pt>
                <c:pt idx="245">
                  <c:v>0.67777777777778314</c:v>
                </c:pt>
                <c:pt idx="246">
                  <c:v>0.68055555555555569</c:v>
                </c:pt>
                <c:pt idx="247">
                  <c:v>0.68333333333333335</c:v>
                </c:pt>
                <c:pt idx="248">
                  <c:v>0.68611111111111112</c:v>
                </c:pt>
                <c:pt idx="249">
                  <c:v>0.6888888888888931</c:v>
                </c:pt>
                <c:pt idx="250">
                  <c:v>0.69166666666666654</c:v>
                </c:pt>
                <c:pt idx="251">
                  <c:v>0.69444444444444464</c:v>
                </c:pt>
                <c:pt idx="252">
                  <c:v>0.69722222222222219</c:v>
                </c:pt>
                <c:pt idx="253">
                  <c:v>0.70000000000000062</c:v>
                </c:pt>
                <c:pt idx="254">
                  <c:v>0.70277777777777772</c:v>
                </c:pt>
                <c:pt idx="255">
                  <c:v>0.7055555555555556</c:v>
                </c:pt>
                <c:pt idx="256">
                  <c:v>0.7083333333333337</c:v>
                </c:pt>
                <c:pt idx="257">
                  <c:v>0.71111111111111114</c:v>
                </c:pt>
                <c:pt idx="258">
                  <c:v>0.71388888888889368</c:v>
                </c:pt>
                <c:pt idx="259">
                  <c:v>0.71666666666666667</c:v>
                </c:pt>
                <c:pt idx="260">
                  <c:v>0.71944444444444866</c:v>
                </c:pt>
                <c:pt idx="261">
                  <c:v>0.72222222222222221</c:v>
                </c:pt>
                <c:pt idx="262">
                  <c:v>0.72500000000000064</c:v>
                </c:pt>
                <c:pt idx="263">
                  <c:v>0.72777777777777775</c:v>
                </c:pt>
                <c:pt idx="264">
                  <c:v>0.73055555555555562</c:v>
                </c:pt>
                <c:pt idx="265">
                  <c:v>0.73333333333333361</c:v>
                </c:pt>
                <c:pt idx="266">
                  <c:v>0.7361111111111116</c:v>
                </c:pt>
                <c:pt idx="267">
                  <c:v>0.73888888888889426</c:v>
                </c:pt>
                <c:pt idx="268">
                  <c:v>0.7416666666666667</c:v>
                </c:pt>
                <c:pt idx="269">
                  <c:v>0.74444444444444924</c:v>
                </c:pt>
                <c:pt idx="270">
                  <c:v>0.74722222222222223</c:v>
                </c:pt>
                <c:pt idx="271">
                  <c:v>0.75000000000000433</c:v>
                </c:pt>
                <c:pt idx="272">
                  <c:v>0.75277777777778065</c:v>
                </c:pt>
                <c:pt idx="273">
                  <c:v>0.75555555555555565</c:v>
                </c:pt>
                <c:pt idx="274">
                  <c:v>0.75833333333333364</c:v>
                </c:pt>
                <c:pt idx="275">
                  <c:v>0.76111111111111163</c:v>
                </c:pt>
                <c:pt idx="276">
                  <c:v>0.76388888888889506</c:v>
                </c:pt>
                <c:pt idx="277">
                  <c:v>0.76666666666666672</c:v>
                </c:pt>
                <c:pt idx="278">
                  <c:v>0.76944444444444993</c:v>
                </c:pt>
                <c:pt idx="279">
                  <c:v>0.77222222222222225</c:v>
                </c:pt>
                <c:pt idx="280">
                  <c:v>0.77500000000000491</c:v>
                </c:pt>
                <c:pt idx="281">
                  <c:v>0.77777777777778245</c:v>
                </c:pt>
                <c:pt idx="282">
                  <c:v>0.78055555555555567</c:v>
                </c:pt>
                <c:pt idx="283">
                  <c:v>0.78333333333333333</c:v>
                </c:pt>
                <c:pt idx="284">
                  <c:v>0.78611111111111109</c:v>
                </c:pt>
                <c:pt idx="285">
                  <c:v>0.78888888888888964</c:v>
                </c:pt>
                <c:pt idx="286">
                  <c:v>0.79166666666666652</c:v>
                </c:pt>
                <c:pt idx="287">
                  <c:v>0.79444444444444462</c:v>
                </c:pt>
                <c:pt idx="288">
                  <c:v>0.79722222222222228</c:v>
                </c:pt>
                <c:pt idx="289">
                  <c:v>0.8</c:v>
                </c:pt>
                <c:pt idx="290">
                  <c:v>0.80277777777777781</c:v>
                </c:pt>
                <c:pt idx="291">
                  <c:v>0.80555555555555569</c:v>
                </c:pt>
                <c:pt idx="292">
                  <c:v>0.80833333333333335</c:v>
                </c:pt>
                <c:pt idx="293">
                  <c:v>0.81111111111111112</c:v>
                </c:pt>
                <c:pt idx="294">
                  <c:v>0.8138888888888931</c:v>
                </c:pt>
                <c:pt idx="295">
                  <c:v>0.81666666666666654</c:v>
                </c:pt>
                <c:pt idx="296">
                  <c:v>0.81944444444444464</c:v>
                </c:pt>
                <c:pt idx="297">
                  <c:v>0.82222222222222219</c:v>
                </c:pt>
                <c:pt idx="298">
                  <c:v>0.82500000000000062</c:v>
                </c:pt>
                <c:pt idx="299">
                  <c:v>0.82777777777777772</c:v>
                </c:pt>
                <c:pt idx="300">
                  <c:v>0.8305555555555556</c:v>
                </c:pt>
                <c:pt idx="301">
                  <c:v>0.8333333333333337</c:v>
                </c:pt>
                <c:pt idx="302">
                  <c:v>0.83611111111111114</c:v>
                </c:pt>
                <c:pt idx="303">
                  <c:v>0.83888888888889368</c:v>
                </c:pt>
                <c:pt idx="304">
                  <c:v>0.84166666666666667</c:v>
                </c:pt>
                <c:pt idx="305">
                  <c:v>0.84444444444444866</c:v>
                </c:pt>
                <c:pt idx="306">
                  <c:v>0.84722222222222221</c:v>
                </c:pt>
                <c:pt idx="307">
                  <c:v>0.85000000000000064</c:v>
                </c:pt>
                <c:pt idx="308">
                  <c:v>0.85277777777777775</c:v>
                </c:pt>
                <c:pt idx="309">
                  <c:v>0.85555555555555562</c:v>
                </c:pt>
                <c:pt idx="310">
                  <c:v>0.85833333333333361</c:v>
                </c:pt>
                <c:pt idx="311">
                  <c:v>0.8611111111111116</c:v>
                </c:pt>
                <c:pt idx="312">
                  <c:v>0.86388888888889426</c:v>
                </c:pt>
                <c:pt idx="313">
                  <c:v>0.8666666666666667</c:v>
                </c:pt>
                <c:pt idx="314">
                  <c:v>0.86944444444444924</c:v>
                </c:pt>
                <c:pt idx="315">
                  <c:v>0.87222222222222223</c:v>
                </c:pt>
                <c:pt idx="316">
                  <c:v>0.87500000000000433</c:v>
                </c:pt>
                <c:pt idx="317">
                  <c:v>0.87777777777778065</c:v>
                </c:pt>
                <c:pt idx="318">
                  <c:v>0.88055555555555554</c:v>
                </c:pt>
                <c:pt idx="319">
                  <c:v>0.8833333333333333</c:v>
                </c:pt>
                <c:pt idx="320">
                  <c:v>0.88611111111111107</c:v>
                </c:pt>
                <c:pt idx="321">
                  <c:v>0.88888888888888884</c:v>
                </c:pt>
                <c:pt idx="322">
                  <c:v>0.8916666666666665</c:v>
                </c:pt>
                <c:pt idx="323">
                  <c:v>0.8944444444444446</c:v>
                </c:pt>
                <c:pt idx="324">
                  <c:v>0.89722222222222159</c:v>
                </c:pt>
                <c:pt idx="325">
                  <c:v>0.9</c:v>
                </c:pt>
                <c:pt idx="326">
                  <c:v>0.90277777777777779</c:v>
                </c:pt>
                <c:pt idx="327">
                  <c:v>0.90555555555555567</c:v>
                </c:pt>
                <c:pt idx="328">
                  <c:v>0.90833333333333333</c:v>
                </c:pt>
                <c:pt idx="329">
                  <c:v>0.91111111111111109</c:v>
                </c:pt>
                <c:pt idx="330">
                  <c:v>0.91388888888888964</c:v>
                </c:pt>
                <c:pt idx="331">
                  <c:v>0.91666666666666652</c:v>
                </c:pt>
                <c:pt idx="332">
                  <c:v>0.91944444444444462</c:v>
                </c:pt>
                <c:pt idx="333">
                  <c:v>0.92222222222222228</c:v>
                </c:pt>
                <c:pt idx="334">
                  <c:v>0.92500000000000004</c:v>
                </c:pt>
                <c:pt idx="335">
                  <c:v>0.92777777777777781</c:v>
                </c:pt>
                <c:pt idx="336">
                  <c:v>0.93055555555555569</c:v>
                </c:pt>
                <c:pt idx="337">
                  <c:v>0.93333333333333335</c:v>
                </c:pt>
                <c:pt idx="338">
                  <c:v>0.93611111111111112</c:v>
                </c:pt>
                <c:pt idx="339">
                  <c:v>0.9388888888888931</c:v>
                </c:pt>
                <c:pt idx="340">
                  <c:v>0.94166666666666654</c:v>
                </c:pt>
                <c:pt idx="341">
                  <c:v>0.94444444444444464</c:v>
                </c:pt>
                <c:pt idx="342">
                  <c:v>0.94722222222222219</c:v>
                </c:pt>
                <c:pt idx="343">
                  <c:v>0.95000000000000062</c:v>
                </c:pt>
                <c:pt idx="344">
                  <c:v>0.95277777777777772</c:v>
                </c:pt>
                <c:pt idx="345">
                  <c:v>0.9555555555555556</c:v>
                </c:pt>
                <c:pt idx="346">
                  <c:v>0.9583333333333337</c:v>
                </c:pt>
                <c:pt idx="347">
                  <c:v>0.96111111111111114</c:v>
                </c:pt>
                <c:pt idx="348">
                  <c:v>0.96388888888889368</c:v>
                </c:pt>
                <c:pt idx="349">
                  <c:v>0.96666666666666667</c:v>
                </c:pt>
                <c:pt idx="350">
                  <c:v>0.96944444444444866</c:v>
                </c:pt>
                <c:pt idx="351">
                  <c:v>0.97222222222222221</c:v>
                </c:pt>
                <c:pt idx="352">
                  <c:v>0.97500000000000064</c:v>
                </c:pt>
                <c:pt idx="353">
                  <c:v>0.97777777777777775</c:v>
                </c:pt>
                <c:pt idx="354">
                  <c:v>0.98055555555555551</c:v>
                </c:pt>
                <c:pt idx="355">
                  <c:v>0.98333333333333328</c:v>
                </c:pt>
                <c:pt idx="356">
                  <c:v>0.98611111111111116</c:v>
                </c:pt>
                <c:pt idx="357">
                  <c:v>0.98888888888888893</c:v>
                </c:pt>
                <c:pt idx="358">
                  <c:v>0.99166666666666659</c:v>
                </c:pt>
                <c:pt idx="359">
                  <c:v>0.99444444444444469</c:v>
                </c:pt>
                <c:pt idx="360">
                  <c:v>0.99722222222222157</c:v>
                </c:pt>
                <c:pt idx="361">
                  <c:v>1</c:v>
                </c:pt>
                <c:pt idx="362">
                  <c:v>1.002777777777778</c:v>
                </c:pt>
                <c:pt idx="363">
                  <c:v>1.0055555555555555</c:v>
                </c:pt>
                <c:pt idx="364">
                  <c:v>1.0083333333333333</c:v>
                </c:pt>
                <c:pt idx="365">
                  <c:v>1.0111111111111111</c:v>
                </c:pt>
                <c:pt idx="366">
                  <c:v>1.0138888888888888</c:v>
                </c:pt>
                <c:pt idx="367">
                  <c:v>1.0166666666666666</c:v>
                </c:pt>
                <c:pt idx="368">
                  <c:v>1.0194444444444359</c:v>
                </c:pt>
                <c:pt idx="369">
                  <c:v>1.0222222222222219</c:v>
                </c:pt>
                <c:pt idx="370">
                  <c:v>1.0249999999999906</c:v>
                </c:pt>
                <c:pt idx="371">
                  <c:v>1.0277777777777777</c:v>
                </c:pt>
                <c:pt idx="372">
                  <c:v>1.0305555555555561</c:v>
                </c:pt>
                <c:pt idx="373">
                  <c:v>1.0333333333333334</c:v>
                </c:pt>
                <c:pt idx="374">
                  <c:v>1.0361111111111121</c:v>
                </c:pt>
                <c:pt idx="375">
                  <c:v>1.0388888888888901</c:v>
                </c:pt>
                <c:pt idx="376">
                  <c:v>1.0416666666666659</c:v>
                </c:pt>
                <c:pt idx="377">
                  <c:v>1.0444444444444438</c:v>
                </c:pt>
                <c:pt idx="378">
                  <c:v>1.0472222222222218</c:v>
                </c:pt>
                <c:pt idx="379">
                  <c:v>1.05</c:v>
                </c:pt>
                <c:pt idx="380">
                  <c:v>1.052777777777778</c:v>
                </c:pt>
                <c:pt idx="381">
                  <c:v>1.055555555555556</c:v>
                </c:pt>
                <c:pt idx="382">
                  <c:v>1.0583333333333333</c:v>
                </c:pt>
                <c:pt idx="383">
                  <c:v>1.0611111111111111</c:v>
                </c:pt>
                <c:pt idx="384">
                  <c:v>1.0638888888888889</c:v>
                </c:pt>
                <c:pt idx="385">
                  <c:v>1.0666666666666667</c:v>
                </c:pt>
                <c:pt idx="386">
                  <c:v>1.0694444444444438</c:v>
                </c:pt>
                <c:pt idx="387">
                  <c:v>1.0722222222222222</c:v>
                </c:pt>
                <c:pt idx="388">
                  <c:v>1.075</c:v>
                </c:pt>
                <c:pt idx="389">
                  <c:v>1.0777777777777777</c:v>
                </c:pt>
                <c:pt idx="390">
                  <c:v>1.0805555555555639</c:v>
                </c:pt>
                <c:pt idx="391">
                  <c:v>1.0833333333333333</c:v>
                </c:pt>
                <c:pt idx="392">
                  <c:v>1.0861111111111121</c:v>
                </c:pt>
                <c:pt idx="393">
                  <c:v>1.0888888888888901</c:v>
                </c:pt>
                <c:pt idx="394">
                  <c:v>1.0916666666666666</c:v>
                </c:pt>
                <c:pt idx="395">
                  <c:v>1.0944444444444446</c:v>
                </c:pt>
                <c:pt idx="396">
                  <c:v>1.0972222222222219</c:v>
                </c:pt>
                <c:pt idx="397">
                  <c:v>1.1000000000000001</c:v>
                </c:pt>
                <c:pt idx="398">
                  <c:v>1.1027777777777781</c:v>
                </c:pt>
                <c:pt idx="399">
                  <c:v>1.1055555555555561</c:v>
                </c:pt>
                <c:pt idx="400">
                  <c:v>1.1083333333333341</c:v>
                </c:pt>
                <c:pt idx="401">
                  <c:v>1.111111111111112</c:v>
                </c:pt>
                <c:pt idx="402">
                  <c:v>1.1138888888888889</c:v>
                </c:pt>
                <c:pt idx="403">
                  <c:v>1.1166666666666667</c:v>
                </c:pt>
                <c:pt idx="404">
                  <c:v>1.1194444444444438</c:v>
                </c:pt>
                <c:pt idx="405">
                  <c:v>1.1222222222222222</c:v>
                </c:pt>
                <c:pt idx="406">
                  <c:v>1.125</c:v>
                </c:pt>
                <c:pt idx="407">
                  <c:v>1.127777777777778</c:v>
                </c:pt>
                <c:pt idx="408">
                  <c:v>1.1305555555555651</c:v>
                </c:pt>
                <c:pt idx="409">
                  <c:v>1.1333333333333333</c:v>
                </c:pt>
                <c:pt idx="410">
                  <c:v>1.1361111111111195</c:v>
                </c:pt>
                <c:pt idx="411">
                  <c:v>1.1388888888888973</c:v>
                </c:pt>
                <c:pt idx="412">
                  <c:v>1.1416666666666666</c:v>
                </c:pt>
                <c:pt idx="413">
                  <c:v>1.1444444444444444</c:v>
                </c:pt>
                <c:pt idx="414">
                  <c:v>1.1472222222222219</c:v>
                </c:pt>
                <c:pt idx="415">
                  <c:v>1.1499999999999906</c:v>
                </c:pt>
                <c:pt idx="416">
                  <c:v>1.1527777777777781</c:v>
                </c:pt>
                <c:pt idx="417">
                  <c:v>1.1555555555555561</c:v>
                </c:pt>
                <c:pt idx="418">
                  <c:v>1.1583333333333341</c:v>
                </c:pt>
                <c:pt idx="419">
                  <c:v>1.1611111111111121</c:v>
                </c:pt>
                <c:pt idx="420">
                  <c:v>1.1638888888888901</c:v>
                </c:pt>
                <c:pt idx="421">
                  <c:v>1.1666666666666667</c:v>
                </c:pt>
                <c:pt idx="422">
                  <c:v>1.1694444444444438</c:v>
                </c:pt>
                <c:pt idx="423">
                  <c:v>1.1722222222222223</c:v>
                </c:pt>
                <c:pt idx="424">
                  <c:v>1.175</c:v>
                </c:pt>
                <c:pt idx="425">
                  <c:v>1.177777777777778</c:v>
                </c:pt>
                <c:pt idx="426">
                  <c:v>1.1805555555555665</c:v>
                </c:pt>
                <c:pt idx="427">
                  <c:v>1.1833333333333333</c:v>
                </c:pt>
                <c:pt idx="428">
                  <c:v>1.1861111111111207</c:v>
                </c:pt>
                <c:pt idx="429">
                  <c:v>1.1888888888888984</c:v>
                </c:pt>
                <c:pt idx="430">
                  <c:v>1.1916666666666667</c:v>
                </c:pt>
                <c:pt idx="431">
                  <c:v>1.1944444444444444</c:v>
                </c:pt>
                <c:pt idx="432">
                  <c:v>1.1972222222222222</c:v>
                </c:pt>
                <c:pt idx="433">
                  <c:v>1.2</c:v>
                </c:pt>
                <c:pt idx="434">
                  <c:v>1.2027777777777777</c:v>
                </c:pt>
                <c:pt idx="435">
                  <c:v>1.2055555555555555</c:v>
                </c:pt>
                <c:pt idx="436">
                  <c:v>1.2083333333333333</c:v>
                </c:pt>
                <c:pt idx="437">
                  <c:v>1.211111111111111</c:v>
                </c:pt>
                <c:pt idx="438">
                  <c:v>1.2138888888888888</c:v>
                </c:pt>
                <c:pt idx="439">
                  <c:v>1.2166666666666666</c:v>
                </c:pt>
                <c:pt idx="440">
                  <c:v>1.219444444444435</c:v>
                </c:pt>
                <c:pt idx="441">
                  <c:v>1.2222222222222219</c:v>
                </c:pt>
                <c:pt idx="442">
                  <c:v>1.2249999999999894</c:v>
                </c:pt>
                <c:pt idx="443">
                  <c:v>1.2277777777777779</c:v>
                </c:pt>
                <c:pt idx="444">
                  <c:v>1.2305555555555561</c:v>
                </c:pt>
                <c:pt idx="445">
                  <c:v>1.2333333333333334</c:v>
                </c:pt>
                <c:pt idx="446">
                  <c:v>1.236111111111112</c:v>
                </c:pt>
                <c:pt idx="447">
                  <c:v>1.2388888888888889</c:v>
                </c:pt>
                <c:pt idx="448">
                  <c:v>1.2416666666666658</c:v>
                </c:pt>
                <c:pt idx="449">
                  <c:v>1.2444444444444438</c:v>
                </c:pt>
                <c:pt idx="450">
                  <c:v>1.2472222222222218</c:v>
                </c:pt>
                <c:pt idx="451">
                  <c:v>1.25</c:v>
                </c:pt>
                <c:pt idx="452">
                  <c:v>1.252777777777778</c:v>
                </c:pt>
                <c:pt idx="453">
                  <c:v>1.2555555555555555</c:v>
                </c:pt>
                <c:pt idx="454">
                  <c:v>1.2583333333333333</c:v>
                </c:pt>
                <c:pt idx="455">
                  <c:v>1.2611111111111111</c:v>
                </c:pt>
                <c:pt idx="456">
                  <c:v>1.2638888888888888</c:v>
                </c:pt>
                <c:pt idx="457">
                  <c:v>1.2666666666666666</c:v>
                </c:pt>
                <c:pt idx="458">
                  <c:v>1.2694444444444359</c:v>
                </c:pt>
                <c:pt idx="459">
                  <c:v>1.2722222222222219</c:v>
                </c:pt>
                <c:pt idx="460">
                  <c:v>1.2749999999999906</c:v>
                </c:pt>
                <c:pt idx="461">
                  <c:v>1.2777777777777777</c:v>
                </c:pt>
                <c:pt idx="462">
                  <c:v>1.2805555555555561</c:v>
                </c:pt>
                <c:pt idx="463">
                  <c:v>1.2833333333333334</c:v>
                </c:pt>
                <c:pt idx="464">
                  <c:v>1.2861111111111121</c:v>
                </c:pt>
                <c:pt idx="465">
                  <c:v>1.2888888888888901</c:v>
                </c:pt>
                <c:pt idx="466">
                  <c:v>1.2916666666666659</c:v>
                </c:pt>
                <c:pt idx="467">
                  <c:v>1.2944444444444438</c:v>
                </c:pt>
                <c:pt idx="468">
                  <c:v>1.2972222222222218</c:v>
                </c:pt>
                <c:pt idx="469">
                  <c:v>1.3</c:v>
                </c:pt>
                <c:pt idx="470">
                  <c:v>1.302777777777778</c:v>
                </c:pt>
                <c:pt idx="471">
                  <c:v>1.305555555555556</c:v>
                </c:pt>
                <c:pt idx="472">
                  <c:v>1.3083333333333333</c:v>
                </c:pt>
                <c:pt idx="473">
                  <c:v>1.3111111111111111</c:v>
                </c:pt>
                <c:pt idx="474">
                  <c:v>1.3138888888888889</c:v>
                </c:pt>
                <c:pt idx="475">
                  <c:v>1.3166666666666667</c:v>
                </c:pt>
                <c:pt idx="476">
                  <c:v>1.3194444444444438</c:v>
                </c:pt>
                <c:pt idx="477">
                  <c:v>1.3222222222222222</c:v>
                </c:pt>
                <c:pt idx="478">
                  <c:v>1.325</c:v>
                </c:pt>
                <c:pt idx="479">
                  <c:v>1.3277777777777777</c:v>
                </c:pt>
                <c:pt idx="480">
                  <c:v>1.3305555555555639</c:v>
                </c:pt>
                <c:pt idx="481">
                  <c:v>1.3333333333333333</c:v>
                </c:pt>
                <c:pt idx="482">
                  <c:v>1.3361111111111121</c:v>
                </c:pt>
                <c:pt idx="483">
                  <c:v>1.3388888888888901</c:v>
                </c:pt>
                <c:pt idx="484">
                  <c:v>1.3416666666666666</c:v>
                </c:pt>
                <c:pt idx="485">
                  <c:v>1.3444444444444446</c:v>
                </c:pt>
                <c:pt idx="486">
                  <c:v>1.3472222222222219</c:v>
                </c:pt>
                <c:pt idx="487">
                  <c:v>1.35</c:v>
                </c:pt>
                <c:pt idx="488">
                  <c:v>1.3527777777777781</c:v>
                </c:pt>
                <c:pt idx="489">
                  <c:v>1.3555555555555561</c:v>
                </c:pt>
                <c:pt idx="490">
                  <c:v>1.3583333333333341</c:v>
                </c:pt>
                <c:pt idx="491">
                  <c:v>1.361111111111112</c:v>
                </c:pt>
                <c:pt idx="492">
                  <c:v>1.3638888888888889</c:v>
                </c:pt>
                <c:pt idx="493">
                  <c:v>1.3666666666666667</c:v>
                </c:pt>
                <c:pt idx="494">
                  <c:v>1.3694444444444438</c:v>
                </c:pt>
                <c:pt idx="495">
                  <c:v>1.3722222222222222</c:v>
                </c:pt>
                <c:pt idx="496">
                  <c:v>1.375</c:v>
                </c:pt>
                <c:pt idx="497">
                  <c:v>1.377777777777778</c:v>
                </c:pt>
                <c:pt idx="498">
                  <c:v>1.3805555555555651</c:v>
                </c:pt>
                <c:pt idx="499">
                  <c:v>1.3833333333333333</c:v>
                </c:pt>
                <c:pt idx="500">
                  <c:v>1.3861111111111195</c:v>
                </c:pt>
                <c:pt idx="501">
                  <c:v>1.3888888888888973</c:v>
                </c:pt>
                <c:pt idx="502">
                  <c:v>1.3916666666666666</c:v>
                </c:pt>
                <c:pt idx="503">
                  <c:v>1.3944444444444444</c:v>
                </c:pt>
                <c:pt idx="504">
                  <c:v>1.3972222222222219</c:v>
                </c:pt>
                <c:pt idx="505">
                  <c:v>1.4</c:v>
                </c:pt>
                <c:pt idx="506">
                  <c:v>1.4027777777777777</c:v>
                </c:pt>
                <c:pt idx="507">
                  <c:v>1.4055555555555554</c:v>
                </c:pt>
                <c:pt idx="508">
                  <c:v>1.4083333333333334</c:v>
                </c:pt>
                <c:pt idx="509">
                  <c:v>1.4111111111111112</c:v>
                </c:pt>
                <c:pt idx="510">
                  <c:v>1.413888888888889</c:v>
                </c:pt>
                <c:pt idx="511">
                  <c:v>1.4166666666666659</c:v>
                </c:pt>
                <c:pt idx="512">
                  <c:v>1.4194444444444334</c:v>
                </c:pt>
                <c:pt idx="513">
                  <c:v>1.4222222222222218</c:v>
                </c:pt>
                <c:pt idx="514">
                  <c:v>1.4249999999999876</c:v>
                </c:pt>
                <c:pt idx="515">
                  <c:v>1.4277777777777778</c:v>
                </c:pt>
                <c:pt idx="516">
                  <c:v>1.430555555555556</c:v>
                </c:pt>
                <c:pt idx="517">
                  <c:v>1.4333333333333318</c:v>
                </c:pt>
                <c:pt idx="518">
                  <c:v>1.4361111111111111</c:v>
                </c:pt>
                <c:pt idx="519">
                  <c:v>1.4388888888888889</c:v>
                </c:pt>
                <c:pt idx="520">
                  <c:v>1.4416666666666658</c:v>
                </c:pt>
                <c:pt idx="521">
                  <c:v>1.4444444444444438</c:v>
                </c:pt>
                <c:pt idx="522">
                  <c:v>1.4472222222222137</c:v>
                </c:pt>
                <c:pt idx="523">
                  <c:v>1.45</c:v>
                </c:pt>
                <c:pt idx="524">
                  <c:v>1.4527777777777777</c:v>
                </c:pt>
                <c:pt idx="525">
                  <c:v>1.4555555555555555</c:v>
                </c:pt>
                <c:pt idx="526">
                  <c:v>1.4583333333333333</c:v>
                </c:pt>
                <c:pt idx="527">
                  <c:v>1.461111111111111</c:v>
                </c:pt>
                <c:pt idx="528">
                  <c:v>1.4638888888888888</c:v>
                </c:pt>
                <c:pt idx="529">
                  <c:v>1.4666666666666666</c:v>
                </c:pt>
                <c:pt idx="530">
                  <c:v>1.469444444444435</c:v>
                </c:pt>
                <c:pt idx="531">
                  <c:v>1.4722222222222219</c:v>
                </c:pt>
                <c:pt idx="532">
                  <c:v>1.4749999999999894</c:v>
                </c:pt>
                <c:pt idx="533">
                  <c:v>1.4777777777777779</c:v>
                </c:pt>
                <c:pt idx="534">
                  <c:v>1.4805555555555561</c:v>
                </c:pt>
                <c:pt idx="535">
                  <c:v>1.4833333333333334</c:v>
                </c:pt>
                <c:pt idx="536">
                  <c:v>1.486111111111112</c:v>
                </c:pt>
                <c:pt idx="537">
                  <c:v>1.4888888888888889</c:v>
                </c:pt>
                <c:pt idx="538">
                  <c:v>1.4916666666666658</c:v>
                </c:pt>
                <c:pt idx="539">
                  <c:v>1.4944444444444438</c:v>
                </c:pt>
                <c:pt idx="540">
                  <c:v>1.4972222222222218</c:v>
                </c:pt>
                <c:pt idx="541">
                  <c:v>1.5</c:v>
                </c:pt>
                <c:pt idx="542">
                  <c:v>1.502777777777778</c:v>
                </c:pt>
                <c:pt idx="543">
                  <c:v>1.5055555555555555</c:v>
                </c:pt>
                <c:pt idx="544">
                  <c:v>1.5083333333333333</c:v>
                </c:pt>
                <c:pt idx="545">
                  <c:v>1.5111111111111111</c:v>
                </c:pt>
                <c:pt idx="546">
                  <c:v>1.5138888888888888</c:v>
                </c:pt>
                <c:pt idx="547">
                  <c:v>1.5166666666666666</c:v>
                </c:pt>
                <c:pt idx="548">
                  <c:v>1.5194444444444359</c:v>
                </c:pt>
                <c:pt idx="549">
                  <c:v>1.5222222222222219</c:v>
                </c:pt>
                <c:pt idx="550">
                  <c:v>1.5249999999999906</c:v>
                </c:pt>
                <c:pt idx="551">
                  <c:v>1.5277777777777777</c:v>
                </c:pt>
                <c:pt idx="552">
                  <c:v>1.5305555555555561</c:v>
                </c:pt>
                <c:pt idx="553">
                  <c:v>1.5333333333333334</c:v>
                </c:pt>
                <c:pt idx="554">
                  <c:v>1.5361111111111121</c:v>
                </c:pt>
                <c:pt idx="555">
                  <c:v>1.5388888888888901</c:v>
                </c:pt>
                <c:pt idx="556">
                  <c:v>1.5416666666666659</c:v>
                </c:pt>
                <c:pt idx="557">
                  <c:v>1.5444444444444438</c:v>
                </c:pt>
                <c:pt idx="558">
                  <c:v>1.5472222222222218</c:v>
                </c:pt>
                <c:pt idx="559">
                  <c:v>1.55</c:v>
                </c:pt>
                <c:pt idx="560">
                  <c:v>1.552777777777778</c:v>
                </c:pt>
                <c:pt idx="561">
                  <c:v>1.555555555555556</c:v>
                </c:pt>
                <c:pt idx="562">
                  <c:v>1.5583333333333333</c:v>
                </c:pt>
                <c:pt idx="563">
                  <c:v>1.5611111111111111</c:v>
                </c:pt>
                <c:pt idx="564">
                  <c:v>1.5638888888888889</c:v>
                </c:pt>
                <c:pt idx="565">
                  <c:v>1.5666666666666667</c:v>
                </c:pt>
                <c:pt idx="566">
                  <c:v>1.5694444444444438</c:v>
                </c:pt>
                <c:pt idx="567">
                  <c:v>1.5722222222222222</c:v>
                </c:pt>
                <c:pt idx="568">
                  <c:v>1.575</c:v>
                </c:pt>
                <c:pt idx="569">
                  <c:v>1.5777777777777777</c:v>
                </c:pt>
                <c:pt idx="570">
                  <c:v>1.5805555555555639</c:v>
                </c:pt>
                <c:pt idx="571">
                  <c:v>1.5833333333333333</c:v>
                </c:pt>
                <c:pt idx="572">
                  <c:v>1.5861111111111121</c:v>
                </c:pt>
                <c:pt idx="573">
                  <c:v>1.5888888888888901</c:v>
                </c:pt>
                <c:pt idx="574">
                  <c:v>1.5916666666666666</c:v>
                </c:pt>
                <c:pt idx="575">
                  <c:v>1.5944444444444446</c:v>
                </c:pt>
                <c:pt idx="576">
                  <c:v>1.5972222222222219</c:v>
                </c:pt>
                <c:pt idx="577">
                  <c:v>1.6</c:v>
                </c:pt>
                <c:pt idx="578">
                  <c:v>1.6027777777777781</c:v>
                </c:pt>
                <c:pt idx="579">
                  <c:v>1.6055555555555561</c:v>
                </c:pt>
                <c:pt idx="580">
                  <c:v>1.6083333333333341</c:v>
                </c:pt>
                <c:pt idx="581">
                  <c:v>1.611111111111112</c:v>
                </c:pt>
                <c:pt idx="582">
                  <c:v>1.6138888888888889</c:v>
                </c:pt>
                <c:pt idx="583">
                  <c:v>1.6166666666666667</c:v>
                </c:pt>
                <c:pt idx="584">
                  <c:v>1.6194444444444438</c:v>
                </c:pt>
                <c:pt idx="585">
                  <c:v>1.6222222222222222</c:v>
                </c:pt>
                <c:pt idx="586">
                  <c:v>1.625</c:v>
                </c:pt>
                <c:pt idx="587">
                  <c:v>1.627777777777778</c:v>
                </c:pt>
                <c:pt idx="588">
                  <c:v>1.6305555555555651</c:v>
                </c:pt>
                <c:pt idx="589">
                  <c:v>1.6333333333333333</c:v>
                </c:pt>
                <c:pt idx="590">
                  <c:v>1.6361111111111195</c:v>
                </c:pt>
                <c:pt idx="591">
                  <c:v>1.6388888888888973</c:v>
                </c:pt>
                <c:pt idx="592">
                  <c:v>1.6416666666666666</c:v>
                </c:pt>
                <c:pt idx="593">
                  <c:v>1.6444444444444444</c:v>
                </c:pt>
                <c:pt idx="594">
                  <c:v>1.6472222222222219</c:v>
                </c:pt>
                <c:pt idx="595">
                  <c:v>1.6500000000000001</c:v>
                </c:pt>
                <c:pt idx="596">
                  <c:v>1.6527777777777781</c:v>
                </c:pt>
                <c:pt idx="597">
                  <c:v>1.6555555555555561</c:v>
                </c:pt>
                <c:pt idx="598">
                  <c:v>1.6583333333333341</c:v>
                </c:pt>
                <c:pt idx="599">
                  <c:v>1.6611111111111121</c:v>
                </c:pt>
                <c:pt idx="600">
                  <c:v>1.6638888888888901</c:v>
                </c:pt>
                <c:pt idx="601">
                  <c:v>1.6666666666666667</c:v>
                </c:pt>
                <c:pt idx="602">
                  <c:v>1.6694444444444438</c:v>
                </c:pt>
                <c:pt idx="603">
                  <c:v>1.6722222222222223</c:v>
                </c:pt>
                <c:pt idx="604">
                  <c:v>1.675</c:v>
                </c:pt>
                <c:pt idx="605">
                  <c:v>1.677777777777778</c:v>
                </c:pt>
                <c:pt idx="606">
                  <c:v>1.6805555555555665</c:v>
                </c:pt>
                <c:pt idx="607">
                  <c:v>1.6833333333333333</c:v>
                </c:pt>
                <c:pt idx="608">
                  <c:v>1.6861111111111207</c:v>
                </c:pt>
                <c:pt idx="609">
                  <c:v>1.6888888888888984</c:v>
                </c:pt>
                <c:pt idx="610">
                  <c:v>1.6916666666666667</c:v>
                </c:pt>
                <c:pt idx="611">
                  <c:v>1.6944444444444444</c:v>
                </c:pt>
                <c:pt idx="612">
                  <c:v>1.6972222222222222</c:v>
                </c:pt>
                <c:pt idx="613">
                  <c:v>1.7</c:v>
                </c:pt>
                <c:pt idx="614">
                  <c:v>1.7027777777777777</c:v>
                </c:pt>
                <c:pt idx="615">
                  <c:v>1.7055555555555555</c:v>
                </c:pt>
                <c:pt idx="616">
                  <c:v>1.7083333333333333</c:v>
                </c:pt>
                <c:pt idx="617">
                  <c:v>1.711111111111111</c:v>
                </c:pt>
                <c:pt idx="618">
                  <c:v>1.7138888888888888</c:v>
                </c:pt>
                <c:pt idx="619">
                  <c:v>1.7166666666666666</c:v>
                </c:pt>
                <c:pt idx="620">
                  <c:v>1.719444444444435</c:v>
                </c:pt>
                <c:pt idx="621">
                  <c:v>1.7222222222222219</c:v>
                </c:pt>
                <c:pt idx="622">
                  <c:v>1.7249999999999894</c:v>
                </c:pt>
                <c:pt idx="623">
                  <c:v>1.7277777777777779</c:v>
                </c:pt>
                <c:pt idx="624">
                  <c:v>1.7305555555555561</c:v>
                </c:pt>
                <c:pt idx="625">
                  <c:v>1.7333333333333334</c:v>
                </c:pt>
                <c:pt idx="626">
                  <c:v>1.736111111111112</c:v>
                </c:pt>
                <c:pt idx="627">
                  <c:v>1.7388888888888889</c:v>
                </c:pt>
                <c:pt idx="628">
                  <c:v>1.7416666666666658</c:v>
                </c:pt>
                <c:pt idx="629">
                  <c:v>1.7444444444444438</c:v>
                </c:pt>
                <c:pt idx="630">
                  <c:v>1.7472222222222218</c:v>
                </c:pt>
                <c:pt idx="631">
                  <c:v>1.75</c:v>
                </c:pt>
                <c:pt idx="632">
                  <c:v>1.752777777777778</c:v>
                </c:pt>
                <c:pt idx="633">
                  <c:v>1.7555555555555555</c:v>
                </c:pt>
                <c:pt idx="634">
                  <c:v>1.7583333333333333</c:v>
                </c:pt>
                <c:pt idx="635">
                  <c:v>1.7611111111111111</c:v>
                </c:pt>
                <c:pt idx="636">
                  <c:v>1.7638888888888888</c:v>
                </c:pt>
                <c:pt idx="637">
                  <c:v>1.7666666666666666</c:v>
                </c:pt>
                <c:pt idx="638">
                  <c:v>1.7694444444444359</c:v>
                </c:pt>
                <c:pt idx="639">
                  <c:v>1.7722222222222219</c:v>
                </c:pt>
                <c:pt idx="640">
                  <c:v>1.7749999999999906</c:v>
                </c:pt>
                <c:pt idx="641">
                  <c:v>1.7777777777777777</c:v>
                </c:pt>
                <c:pt idx="642">
                  <c:v>1.7805555555555561</c:v>
                </c:pt>
                <c:pt idx="643">
                  <c:v>1.7833333333333334</c:v>
                </c:pt>
                <c:pt idx="644">
                  <c:v>1.7861111111111121</c:v>
                </c:pt>
                <c:pt idx="645">
                  <c:v>1.7888888888888901</c:v>
                </c:pt>
                <c:pt idx="646">
                  <c:v>1.7916666666666659</c:v>
                </c:pt>
                <c:pt idx="647">
                  <c:v>1.7944444444444438</c:v>
                </c:pt>
                <c:pt idx="648">
                  <c:v>1.7972222222222218</c:v>
                </c:pt>
                <c:pt idx="649">
                  <c:v>1.8</c:v>
                </c:pt>
                <c:pt idx="650">
                  <c:v>1.802777777777778</c:v>
                </c:pt>
                <c:pt idx="651">
                  <c:v>1.805555555555556</c:v>
                </c:pt>
                <c:pt idx="652">
                  <c:v>1.8083333333333333</c:v>
                </c:pt>
                <c:pt idx="653">
                  <c:v>1.8111111111111111</c:v>
                </c:pt>
                <c:pt idx="654">
                  <c:v>1.8138888888888889</c:v>
                </c:pt>
                <c:pt idx="655">
                  <c:v>1.8166666666666667</c:v>
                </c:pt>
                <c:pt idx="656">
                  <c:v>1.8194444444444438</c:v>
                </c:pt>
                <c:pt idx="657">
                  <c:v>1.8222222222222222</c:v>
                </c:pt>
                <c:pt idx="658">
                  <c:v>1.825</c:v>
                </c:pt>
                <c:pt idx="659">
                  <c:v>1.8277777777777777</c:v>
                </c:pt>
                <c:pt idx="660">
                  <c:v>1.8305555555555639</c:v>
                </c:pt>
                <c:pt idx="661">
                  <c:v>1.8333333333333333</c:v>
                </c:pt>
                <c:pt idx="662">
                  <c:v>1.8361111111111121</c:v>
                </c:pt>
                <c:pt idx="663">
                  <c:v>1.8388888888888901</c:v>
                </c:pt>
                <c:pt idx="664">
                  <c:v>1.8416666666666666</c:v>
                </c:pt>
                <c:pt idx="665">
                  <c:v>1.8444444444444446</c:v>
                </c:pt>
                <c:pt idx="666">
                  <c:v>1.8472222222222219</c:v>
                </c:pt>
                <c:pt idx="667">
                  <c:v>1.85</c:v>
                </c:pt>
                <c:pt idx="668">
                  <c:v>1.8527777777777781</c:v>
                </c:pt>
                <c:pt idx="669">
                  <c:v>1.8555555555555561</c:v>
                </c:pt>
                <c:pt idx="670">
                  <c:v>1.8583333333333341</c:v>
                </c:pt>
                <c:pt idx="671">
                  <c:v>1.861111111111112</c:v>
                </c:pt>
                <c:pt idx="672">
                  <c:v>1.8638888888888889</c:v>
                </c:pt>
                <c:pt idx="673">
                  <c:v>1.8666666666666667</c:v>
                </c:pt>
                <c:pt idx="674">
                  <c:v>1.8694444444444438</c:v>
                </c:pt>
                <c:pt idx="675">
                  <c:v>1.8722222222222222</c:v>
                </c:pt>
                <c:pt idx="676">
                  <c:v>1.875</c:v>
                </c:pt>
                <c:pt idx="677">
                  <c:v>1.877777777777778</c:v>
                </c:pt>
                <c:pt idx="678">
                  <c:v>1.8805555555555651</c:v>
                </c:pt>
                <c:pt idx="679">
                  <c:v>1.8833333333333333</c:v>
                </c:pt>
                <c:pt idx="680">
                  <c:v>1.8861111111111195</c:v>
                </c:pt>
                <c:pt idx="681">
                  <c:v>1.8888888888888973</c:v>
                </c:pt>
                <c:pt idx="682">
                  <c:v>1.8916666666666666</c:v>
                </c:pt>
                <c:pt idx="683">
                  <c:v>1.8944444444444444</c:v>
                </c:pt>
                <c:pt idx="684">
                  <c:v>1.8972222222222219</c:v>
                </c:pt>
                <c:pt idx="685">
                  <c:v>1.9000000000000001</c:v>
                </c:pt>
                <c:pt idx="686">
                  <c:v>1.9027777777777781</c:v>
                </c:pt>
                <c:pt idx="687">
                  <c:v>1.9055555555555561</c:v>
                </c:pt>
                <c:pt idx="688">
                  <c:v>1.9083333333333341</c:v>
                </c:pt>
                <c:pt idx="689">
                  <c:v>1.9111111111111121</c:v>
                </c:pt>
                <c:pt idx="690">
                  <c:v>1.9138888888888901</c:v>
                </c:pt>
                <c:pt idx="691">
                  <c:v>1.9166666666666667</c:v>
                </c:pt>
                <c:pt idx="692">
                  <c:v>1.9194444444444438</c:v>
                </c:pt>
                <c:pt idx="693">
                  <c:v>1.9222222222222223</c:v>
                </c:pt>
                <c:pt idx="694">
                  <c:v>1.925</c:v>
                </c:pt>
                <c:pt idx="695">
                  <c:v>1.927777777777778</c:v>
                </c:pt>
                <c:pt idx="696">
                  <c:v>1.9305555555555665</c:v>
                </c:pt>
                <c:pt idx="697">
                  <c:v>1.9333333333333333</c:v>
                </c:pt>
                <c:pt idx="698">
                  <c:v>1.9361111111111207</c:v>
                </c:pt>
                <c:pt idx="699">
                  <c:v>1.9388888888888984</c:v>
                </c:pt>
                <c:pt idx="700">
                  <c:v>1.9416666666666667</c:v>
                </c:pt>
                <c:pt idx="701">
                  <c:v>1.9444444444444444</c:v>
                </c:pt>
                <c:pt idx="702">
                  <c:v>1.9472222222222222</c:v>
                </c:pt>
                <c:pt idx="703">
                  <c:v>1.9500000000000084</c:v>
                </c:pt>
                <c:pt idx="704">
                  <c:v>1.9527777777777862</c:v>
                </c:pt>
                <c:pt idx="705">
                  <c:v>1.9555555555555639</c:v>
                </c:pt>
                <c:pt idx="706">
                  <c:v>1.9583333333333341</c:v>
                </c:pt>
                <c:pt idx="707">
                  <c:v>1.9611111111111121</c:v>
                </c:pt>
                <c:pt idx="708">
                  <c:v>1.9638888888888901</c:v>
                </c:pt>
                <c:pt idx="709">
                  <c:v>1.9666666666666681</c:v>
                </c:pt>
                <c:pt idx="710">
                  <c:v>1.9694444444444446</c:v>
                </c:pt>
                <c:pt idx="711">
                  <c:v>1.9722222222222223</c:v>
                </c:pt>
                <c:pt idx="712">
                  <c:v>1.9750000000000001</c:v>
                </c:pt>
                <c:pt idx="713">
                  <c:v>1.9777777777777781</c:v>
                </c:pt>
                <c:pt idx="714">
                  <c:v>1.9805555555555681</c:v>
                </c:pt>
                <c:pt idx="715">
                  <c:v>1.9833333333333341</c:v>
                </c:pt>
                <c:pt idx="716">
                  <c:v>1.9861111111111223</c:v>
                </c:pt>
                <c:pt idx="717">
                  <c:v>1.9888888888888998</c:v>
                </c:pt>
                <c:pt idx="718">
                  <c:v>1.9916666666666667</c:v>
                </c:pt>
                <c:pt idx="719">
                  <c:v>1.9944444444444445</c:v>
                </c:pt>
                <c:pt idx="720">
                  <c:v>1.9972222222222222</c:v>
                </c:pt>
                <c:pt idx="721">
                  <c:v>2</c:v>
                </c:pt>
                <c:pt idx="722">
                  <c:v>2.0027777777777986</c:v>
                </c:pt>
                <c:pt idx="723">
                  <c:v>2.0055555555555555</c:v>
                </c:pt>
                <c:pt idx="724">
                  <c:v>2.0083333333333342</c:v>
                </c:pt>
                <c:pt idx="725">
                  <c:v>2.0111111111111111</c:v>
                </c:pt>
                <c:pt idx="726">
                  <c:v>2.0138888888888777</c:v>
                </c:pt>
                <c:pt idx="727">
                  <c:v>2.0166666666666577</c:v>
                </c:pt>
                <c:pt idx="728">
                  <c:v>2.0194444444444377</c:v>
                </c:pt>
                <c:pt idx="729">
                  <c:v>2.0222222222222221</c:v>
                </c:pt>
                <c:pt idx="730">
                  <c:v>2.0249999999999999</c:v>
                </c:pt>
                <c:pt idx="731">
                  <c:v>2.0277777777778114</c:v>
                </c:pt>
                <c:pt idx="732">
                  <c:v>2.0305555555555554</c:v>
                </c:pt>
                <c:pt idx="733">
                  <c:v>2.0333333333333332</c:v>
                </c:pt>
                <c:pt idx="734">
                  <c:v>2.036111111111111</c:v>
                </c:pt>
                <c:pt idx="735">
                  <c:v>2.0388888888888768</c:v>
                </c:pt>
                <c:pt idx="736">
                  <c:v>2.0416666666666665</c:v>
                </c:pt>
                <c:pt idx="737">
                  <c:v>2.0444444444444443</c:v>
                </c:pt>
                <c:pt idx="738">
                  <c:v>2.0472222222222252</c:v>
                </c:pt>
                <c:pt idx="739">
                  <c:v>2.0499999999999998</c:v>
                </c:pt>
                <c:pt idx="740">
                  <c:v>2.0527777777777811</c:v>
                </c:pt>
                <c:pt idx="741">
                  <c:v>2.0555555555555554</c:v>
                </c:pt>
                <c:pt idx="742">
                  <c:v>2.0583333333333331</c:v>
                </c:pt>
                <c:pt idx="743">
                  <c:v>2.0611111111111202</c:v>
                </c:pt>
                <c:pt idx="744">
                  <c:v>2.0638888888888887</c:v>
                </c:pt>
                <c:pt idx="745">
                  <c:v>2.0666666666666669</c:v>
                </c:pt>
                <c:pt idx="746">
                  <c:v>2.0694444444444438</c:v>
                </c:pt>
                <c:pt idx="747">
                  <c:v>2.0722222222222224</c:v>
                </c:pt>
                <c:pt idx="748">
                  <c:v>2.0749999999999997</c:v>
                </c:pt>
                <c:pt idx="749">
                  <c:v>2.0777777777778033</c:v>
                </c:pt>
                <c:pt idx="750">
                  <c:v>2.0805555555555602</c:v>
                </c:pt>
                <c:pt idx="751">
                  <c:v>2.0833333333333401</c:v>
                </c:pt>
                <c:pt idx="752">
                  <c:v>2.0861111111111112</c:v>
                </c:pt>
                <c:pt idx="753">
                  <c:v>2.0888888888888877</c:v>
                </c:pt>
                <c:pt idx="754">
                  <c:v>2.0916666666666668</c:v>
                </c:pt>
                <c:pt idx="755">
                  <c:v>2.0944444444444437</c:v>
                </c:pt>
                <c:pt idx="756">
                  <c:v>2.0972222222222232</c:v>
                </c:pt>
                <c:pt idx="757">
                  <c:v>2.1</c:v>
                </c:pt>
                <c:pt idx="758">
                  <c:v>2.1027777777778005</c:v>
                </c:pt>
                <c:pt idx="759">
                  <c:v>2.1055555555555556</c:v>
                </c:pt>
                <c:pt idx="760">
                  <c:v>2.1083333333333352</c:v>
                </c:pt>
                <c:pt idx="761">
                  <c:v>2.1111111111111112</c:v>
                </c:pt>
                <c:pt idx="762">
                  <c:v>2.1138888888888867</c:v>
                </c:pt>
                <c:pt idx="763">
                  <c:v>2.1166666666666667</c:v>
                </c:pt>
                <c:pt idx="764">
                  <c:v>2.1194444444444427</c:v>
                </c:pt>
                <c:pt idx="765">
                  <c:v>2.1222222222222222</c:v>
                </c:pt>
                <c:pt idx="766">
                  <c:v>2.125</c:v>
                </c:pt>
                <c:pt idx="767">
                  <c:v>2.1277777777778151</c:v>
                </c:pt>
                <c:pt idx="768">
                  <c:v>2.1305555555555555</c:v>
                </c:pt>
                <c:pt idx="769">
                  <c:v>2.1333333333333342</c:v>
                </c:pt>
                <c:pt idx="770">
                  <c:v>2.1361111111111111</c:v>
                </c:pt>
                <c:pt idx="771">
                  <c:v>2.1388888888888777</c:v>
                </c:pt>
                <c:pt idx="772">
                  <c:v>2.1416666666666666</c:v>
                </c:pt>
                <c:pt idx="773">
                  <c:v>2.1444444444444444</c:v>
                </c:pt>
                <c:pt idx="774">
                  <c:v>2.1472222222222292</c:v>
                </c:pt>
                <c:pt idx="775">
                  <c:v>2.15</c:v>
                </c:pt>
                <c:pt idx="776">
                  <c:v>2.1527777777777812</c:v>
                </c:pt>
                <c:pt idx="777">
                  <c:v>2.1555555555555554</c:v>
                </c:pt>
                <c:pt idx="778">
                  <c:v>2.1583333333333332</c:v>
                </c:pt>
                <c:pt idx="779">
                  <c:v>2.1611111111111212</c:v>
                </c:pt>
                <c:pt idx="780">
                  <c:v>2.1638888888888888</c:v>
                </c:pt>
                <c:pt idx="781">
                  <c:v>2.1666666666666665</c:v>
                </c:pt>
                <c:pt idx="782">
                  <c:v>2.1694444444444443</c:v>
                </c:pt>
                <c:pt idx="783">
                  <c:v>2.1722222222222221</c:v>
                </c:pt>
                <c:pt idx="784">
                  <c:v>2.1749999999999998</c:v>
                </c:pt>
                <c:pt idx="785">
                  <c:v>2.1777777777778096</c:v>
                </c:pt>
                <c:pt idx="786">
                  <c:v>2.1805555555555602</c:v>
                </c:pt>
                <c:pt idx="787">
                  <c:v>2.1833333333333402</c:v>
                </c:pt>
                <c:pt idx="788">
                  <c:v>2.1861111111111202</c:v>
                </c:pt>
                <c:pt idx="789">
                  <c:v>2.1888888888888887</c:v>
                </c:pt>
                <c:pt idx="790">
                  <c:v>2.1916666666666669</c:v>
                </c:pt>
                <c:pt idx="791">
                  <c:v>2.1944444444444438</c:v>
                </c:pt>
                <c:pt idx="792">
                  <c:v>2.1972222222222242</c:v>
                </c:pt>
                <c:pt idx="793">
                  <c:v>2.2000000000000002</c:v>
                </c:pt>
                <c:pt idx="794">
                  <c:v>2.2027777777778033</c:v>
                </c:pt>
                <c:pt idx="795">
                  <c:v>2.2055555555555602</c:v>
                </c:pt>
                <c:pt idx="796">
                  <c:v>2.2083333333333401</c:v>
                </c:pt>
                <c:pt idx="797">
                  <c:v>2.2111111111111112</c:v>
                </c:pt>
                <c:pt idx="798">
                  <c:v>2.2138888888888877</c:v>
                </c:pt>
                <c:pt idx="799">
                  <c:v>2.2166666666666668</c:v>
                </c:pt>
                <c:pt idx="800">
                  <c:v>2.2194444444444437</c:v>
                </c:pt>
                <c:pt idx="801">
                  <c:v>2.2222222222222232</c:v>
                </c:pt>
                <c:pt idx="802">
                  <c:v>2.2250000000000001</c:v>
                </c:pt>
                <c:pt idx="803">
                  <c:v>2.22777777777782</c:v>
                </c:pt>
                <c:pt idx="804">
                  <c:v>2.2305555555555556</c:v>
                </c:pt>
                <c:pt idx="805">
                  <c:v>2.2333333333333352</c:v>
                </c:pt>
                <c:pt idx="806">
                  <c:v>2.2361111111111112</c:v>
                </c:pt>
                <c:pt idx="807">
                  <c:v>2.2388888888888867</c:v>
                </c:pt>
                <c:pt idx="808">
                  <c:v>2.2416666666666671</c:v>
                </c:pt>
                <c:pt idx="809">
                  <c:v>2.2444444444444445</c:v>
                </c:pt>
                <c:pt idx="810">
                  <c:v>2.2472222222222444</c:v>
                </c:pt>
                <c:pt idx="811">
                  <c:v>2.25</c:v>
                </c:pt>
                <c:pt idx="812">
                  <c:v>2.2527777777777986</c:v>
                </c:pt>
                <c:pt idx="813">
                  <c:v>2.2555555555555555</c:v>
                </c:pt>
                <c:pt idx="814">
                  <c:v>2.2583333333333342</c:v>
                </c:pt>
                <c:pt idx="815">
                  <c:v>2.2611111111111306</c:v>
                </c:pt>
                <c:pt idx="816">
                  <c:v>2.2638888888888888</c:v>
                </c:pt>
                <c:pt idx="817">
                  <c:v>2.2666666666666666</c:v>
                </c:pt>
                <c:pt idx="818">
                  <c:v>2.2694444444444444</c:v>
                </c:pt>
                <c:pt idx="819">
                  <c:v>2.2722222222222221</c:v>
                </c:pt>
                <c:pt idx="820">
                  <c:v>2.2749999999999999</c:v>
                </c:pt>
                <c:pt idx="821">
                  <c:v>2.2777777777778114</c:v>
                </c:pt>
                <c:pt idx="822">
                  <c:v>2.2805555555555612</c:v>
                </c:pt>
                <c:pt idx="823">
                  <c:v>2.2833333333333412</c:v>
                </c:pt>
                <c:pt idx="824">
                  <c:v>2.2861111111111212</c:v>
                </c:pt>
                <c:pt idx="825">
                  <c:v>2.2888888888888888</c:v>
                </c:pt>
                <c:pt idx="826">
                  <c:v>2.2916666666666665</c:v>
                </c:pt>
                <c:pt idx="827">
                  <c:v>2.2944444444444443</c:v>
                </c:pt>
                <c:pt idx="828">
                  <c:v>2.2972222222222252</c:v>
                </c:pt>
                <c:pt idx="829">
                  <c:v>2.2999999999999998</c:v>
                </c:pt>
                <c:pt idx="830">
                  <c:v>2.3027777777777811</c:v>
                </c:pt>
                <c:pt idx="831">
                  <c:v>2.3055555555555554</c:v>
                </c:pt>
                <c:pt idx="832">
                  <c:v>2.3083333333333331</c:v>
                </c:pt>
                <c:pt idx="833">
                  <c:v>2.3111111111111109</c:v>
                </c:pt>
                <c:pt idx="834">
                  <c:v>2.3138888888888767</c:v>
                </c:pt>
                <c:pt idx="835">
                  <c:v>2.3166666666666567</c:v>
                </c:pt>
                <c:pt idx="836">
                  <c:v>2.3194444444444327</c:v>
                </c:pt>
                <c:pt idx="837">
                  <c:v>2.3222222222222224</c:v>
                </c:pt>
                <c:pt idx="838">
                  <c:v>2.3249999999999997</c:v>
                </c:pt>
                <c:pt idx="839">
                  <c:v>2.3277777777778033</c:v>
                </c:pt>
                <c:pt idx="840">
                  <c:v>2.3305555555555557</c:v>
                </c:pt>
                <c:pt idx="841">
                  <c:v>2.3333333333333335</c:v>
                </c:pt>
                <c:pt idx="842">
                  <c:v>2.3361111111111108</c:v>
                </c:pt>
                <c:pt idx="843">
                  <c:v>2.3388888888888659</c:v>
                </c:pt>
                <c:pt idx="844">
                  <c:v>2.3416666666666668</c:v>
                </c:pt>
                <c:pt idx="845">
                  <c:v>2.3444444444444437</c:v>
                </c:pt>
                <c:pt idx="846">
                  <c:v>2.3472222222222232</c:v>
                </c:pt>
                <c:pt idx="847">
                  <c:v>2.3499999999999988</c:v>
                </c:pt>
                <c:pt idx="848">
                  <c:v>2.3527777777777792</c:v>
                </c:pt>
                <c:pt idx="849">
                  <c:v>2.3555555555555547</c:v>
                </c:pt>
                <c:pt idx="850">
                  <c:v>2.3583333333333334</c:v>
                </c:pt>
                <c:pt idx="851">
                  <c:v>2.3611111111111112</c:v>
                </c:pt>
                <c:pt idx="852">
                  <c:v>2.3638888888888867</c:v>
                </c:pt>
                <c:pt idx="853">
                  <c:v>2.3666666666666667</c:v>
                </c:pt>
                <c:pt idx="854">
                  <c:v>2.3694444444444427</c:v>
                </c:pt>
                <c:pt idx="855">
                  <c:v>2.3722222222222187</c:v>
                </c:pt>
                <c:pt idx="856">
                  <c:v>2.3749999999999987</c:v>
                </c:pt>
                <c:pt idx="857">
                  <c:v>2.3777777777777986</c:v>
                </c:pt>
                <c:pt idx="858">
                  <c:v>2.3805555555555555</c:v>
                </c:pt>
                <c:pt idx="859">
                  <c:v>2.3833333333333342</c:v>
                </c:pt>
                <c:pt idx="860">
                  <c:v>2.3861111111111111</c:v>
                </c:pt>
                <c:pt idx="861">
                  <c:v>2.3888888888888777</c:v>
                </c:pt>
                <c:pt idx="862">
                  <c:v>2.3916666666666577</c:v>
                </c:pt>
                <c:pt idx="863">
                  <c:v>2.3944444444444377</c:v>
                </c:pt>
                <c:pt idx="864">
                  <c:v>2.3972222222222221</c:v>
                </c:pt>
                <c:pt idx="865">
                  <c:v>2.4</c:v>
                </c:pt>
                <c:pt idx="866">
                  <c:v>2.4027777777777812</c:v>
                </c:pt>
                <c:pt idx="867">
                  <c:v>2.4055555555555554</c:v>
                </c:pt>
                <c:pt idx="868">
                  <c:v>2.4083333333333332</c:v>
                </c:pt>
                <c:pt idx="869">
                  <c:v>2.411111111111111</c:v>
                </c:pt>
                <c:pt idx="870">
                  <c:v>2.4138888888888768</c:v>
                </c:pt>
                <c:pt idx="871">
                  <c:v>2.4166666666666567</c:v>
                </c:pt>
                <c:pt idx="872">
                  <c:v>2.4194444444444367</c:v>
                </c:pt>
                <c:pt idx="873">
                  <c:v>2.4222222222222221</c:v>
                </c:pt>
                <c:pt idx="874">
                  <c:v>2.4249999999999998</c:v>
                </c:pt>
                <c:pt idx="875">
                  <c:v>2.4277777777778096</c:v>
                </c:pt>
                <c:pt idx="876">
                  <c:v>2.4305555555555554</c:v>
                </c:pt>
                <c:pt idx="877">
                  <c:v>2.4333333333333331</c:v>
                </c:pt>
                <c:pt idx="878">
                  <c:v>2.4361111111111109</c:v>
                </c:pt>
                <c:pt idx="879">
                  <c:v>2.4388888888888767</c:v>
                </c:pt>
                <c:pt idx="880">
                  <c:v>2.4416666666666669</c:v>
                </c:pt>
                <c:pt idx="881">
                  <c:v>2.4444444444444438</c:v>
                </c:pt>
                <c:pt idx="882">
                  <c:v>2.4472222222222242</c:v>
                </c:pt>
                <c:pt idx="883">
                  <c:v>2.4499999999999997</c:v>
                </c:pt>
                <c:pt idx="884">
                  <c:v>2.4527777777777802</c:v>
                </c:pt>
                <c:pt idx="885">
                  <c:v>2.4555555555555557</c:v>
                </c:pt>
                <c:pt idx="886">
                  <c:v>2.4583333333333335</c:v>
                </c:pt>
                <c:pt idx="887">
                  <c:v>2.4611111111111112</c:v>
                </c:pt>
                <c:pt idx="888">
                  <c:v>2.4638888888888877</c:v>
                </c:pt>
                <c:pt idx="889">
                  <c:v>2.4666666666666668</c:v>
                </c:pt>
                <c:pt idx="890">
                  <c:v>2.4694444444444437</c:v>
                </c:pt>
                <c:pt idx="891">
                  <c:v>2.4722222222222223</c:v>
                </c:pt>
                <c:pt idx="892">
                  <c:v>2.4749999999999988</c:v>
                </c:pt>
                <c:pt idx="893">
                  <c:v>2.4777777777778005</c:v>
                </c:pt>
                <c:pt idx="894">
                  <c:v>2.4805555555555556</c:v>
                </c:pt>
                <c:pt idx="895">
                  <c:v>2.4833333333333352</c:v>
                </c:pt>
                <c:pt idx="896">
                  <c:v>2.4861111111111112</c:v>
                </c:pt>
                <c:pt idx="897">
                  <c:v>2.4888888888888867</c:v>
                </c:pt>
                <c:pt idx="898">
                  <c:v>2.4916666666666667</c:v>
                </c:pt>
                <c:pt idx="899">
                  <c:v>2.4944444444444427</c:v>
                </c:pt>
                <c:pt idx="900">
                  <c:v>2.4972222222222222</c:v>
                </c:pt>
                <c:pt idx="901">
                  <c:v>2.5</c:v>
                </c:pt>
                <c:pt idx="902">
                  <c:v>2.5027777777777986</c:v>
                </c:pt>
                <c:pt idx="903">
                  <c:v>2.5055555555555555</c:v>
                </c:pt>
                <c:pt idx="904">
                  <c:v>2.5083333333333342</c:v>
                </c:pt>
                <c:pt idx="905">
                  <c:v>2.5111111111111111</c:v>
                </c:pt>
                <c:pt idx="906">
                  <c:v>2.5138888888888777</c:v>
                </c:pt>
                <c:pt idx="907">
                  <c:v>2.5166666666666577</c:v>
                </c:pt>
                <c:pt idx="908">
                  <c:v>2.5194444444444377</c:v>
                </c:pt>
                <c:pt idx="909">
                  <c:v>2.5222222222222221</c:v>
                </c:pt>
                <c:pt idx="910">
                  <c:v>2.5249999999999999</c:v>
                </c:pt>
                <c:pt idx="911">
                  <c:v>2.5277777777778114</c:v>
                </c:pt>
                <c:pt idx="912">
                  <c:v>2.5305555555555554</c:v>
                </c:pt>
                <c:pt idx="913">
                  <c:v>2.5333333333333332</c:v>
                </c:pt>
                <c:pt idx="914">
                  <c:v>2.536111111111111</c:v>
                </c:pt>
                <c:pt idx="915">
                  <c:v>2.5388888888888768</c:v>
                </c:pt>
                <c:pt idx="916">
                  <c:v>2.5416666666666665</c:v>
                </c:pt>
                <c:pt idx="917">
                  <c:v>2.5444444444444443</c:v>
                </c:pt>
                <c:pt idx="918">
                  <c:v>2.5472222222222252</c:v>
                </c:pt>
                <c:pt idx="919">
                  <c:v>2.5499999999999998</c:v>
                </c:pt>
                <c:pt idx="920">
                  <c:v>2.5527777777777811</c:v>
                </c:pt>
                <c:pt idx="921">
                  <c:v>2.5555555555555554</c:v>
                </c:pt>
                <c:pt idx="922">
                  <c:v>2.5583333333333331</c:v>
                </c:pt>
                <c:pt idx="923">
                  <c:v>2.5611111111111202</c:v>
                </c:pt>
                <c:pt idx="924">
                  <c:v>2.5638888888888887</c:v>
                </c:pt>
                <c:pt idx="925">
                  <c:v>2.5666666666666669</c:v>
                </c:pt>
                <c:pt idx="926">
                  <c:v>2.5694444444444438</c:v>
                </c:pt>
                <c:pt idx="927">
                  <c:v>2.5722222222222224</c:v>
                </c:pt>
                <c:pt idx="928">
                  <c:v>2.5749999999999997</c:v>
                </c:pt>
                <c:pt idx="929">
                  <c:v>2.5777777777778033</c:v>
                </c:pt>
                <c:pt idx="930">
                  <c:v>2.5805555555555602</c:v>
                </c:pt>
                <c:pt idx="931">
                  <c:v>2.5833333333333401</c:v>
                </c:pt>
                <c:pt idx="932">
                  <c:v>2.5861111111111112</c:v>
                </c:pt>
                <c:pt idx="933">
                  <c:v>2.5888888888888877</c:v>
                </c:pt>
                <c:pt idx="934">
                  <c:v>2.5916666666666668</c:v>
                </c:pt>
                <c:pt idx="935">
                  <c:v>2.5944444444444437</c:v>
                </c:pt>
                <c:pt idx="936">
                  <c:v>2.5972222222222232</c:v>
                </c:pt>
                <c:pt idx="937">
                  <c:v>2.6</c:v>
                </c:pt>
                <c:pt idx="938">
                  <c:v>2.6027777777778005</c:v>
                </c:pt>
                <c:pt idx="939">
                  <c:v>2.6055555555555556</c:v>
                </c:pt>
                <c:pt idx="940">
                  <c:v>2.6083333333333352</c:v>
                </c:pt>
                <c:pt idx="941">
                  <c:v>2.6111111111111112</c:v>
                </c:pt>
                <c:pt idx="942">
                  <c:v>2.6138888888888867</c:v>
                </c:pt>
                <c:pt idx="943">
                  <c:v>2.6166666666666667</c:v>
                </c:pt>
                <c:pt idx="944">
                  <c:v>2.6194444444444427</c:v>
                </c:pt>
                <c:pt idx="945">
                  <c:v>2.6222222222222222</c:v>
                </c:pt>
                <c:pt idx="946">
                  <c:v>2.625</c:v>
                </c:pt>
                <c:pt idx="947">
                  <c:v>2.6277777777778151</c:v>
                </c:pt>
                <c:pt idx="948">
                  <c:v>2.6305555555555555</c:v>
                </c:pt>
                <c:pt idx="949">
                  <c:v>2.6333333333333342</c:v>
                </c:pt>
                <c:pt idx="950">
                  <c:v>2.6361111111111111</c:v>
                </c:pt>
                <c:pt idx="951">
                  <c:v>2.6388888888888777</c:v>
                </c:pt>
                <c:pt idx="952">
                  <c:v>2.6416666666666666</c:v>
                </c:pt>
                <c:pt idx="953">
                  <c:v>2.6444444444444444</c:v>
                </c:pt>
                <c:pt idx="954">
                  <c:v>2.6472222222222292</c:v>
                </c:pt>
                <c:pt idx="955">
                  <c:v>2.65</c:v>
                </c:pt>
                <c:pt idx="956">
                  <c:v>2.6527777777777812</c:v>
                </c:pt>
                <c:pt idx="957">
                  <c:v>2.6555555555555554</c:v>
                </c:pt>
                <c:pt idx="958">
                  <c:v>2.6583333333333332</c:v>
                </c:pt>
                <c:pt idx="959">
                  <c:v>2.6611111111111212</c:v>
                </c:pt>
                <c:pt idx="960">
                  <c:v>2.6638888888888888</c:v>
                </c:pt>
                <c:pt idx="961">
                  <c:v>2.6666666666666665</c:v>
                </c:pt>
                <c:pt idx="962">
                  <c:v>2.6694444444444443</c:v>
                </c:pt>
                <c:pt idx="963">
                  <c:v>2.6722222222222221</c:v>
                </c:pt>
                <c:pt idx="964">
                  <c:v>2.6749999999999998</c:v>
                </c:pt>
                <c:pt idx="965">
                  <c:v>2.6777777777778096</c:v>
                </c:pt>
                <c:pt idx="966">
                  <c:v>2.6805555555555602</c:v>
                </c:pt>
                <c:pt idx="967">
                  <c:v>2.6833333333333402</c:v>
                </c:pt>
                <c:pt idx="968">
                  <c:v>2.6861111111111202</c:v>
                </c:pt>
                <c:pt idx="969">
                  <c:v>2.6888888888888887</c:v>
                </c:pt>
                <c:pt idx="970">
                  <c:v>2.6916666666666669</c:v>
                </c:pt>
                <c:pt idx="971">
                  <c:v>2.6944444444444438</c:v>
                </c:pt>
                <c:pt idx="972">
                  <c:v>2.6972222222222242</c:v>
                </c:pt>
                <c:pt idx="973">
                  <c:v>2.7</c:v>
                </c:pt>
                <c:pt idx="974">
                  <c:v>2.7027777777778033</c:v>
                </c:pt>
                <c:pt idx="975">
                  <c:v>2.7055555555555602</c:v>
                </c:pt>
                <c:pt idx="976">
                  <c:v>2.7083333333333401</c:v>
                </c:pt>
                <c:pt idx="977">
                  <c:v>2.7111111111111112</c:v>
                </c:pt>
                <c:pt idx="978">
                  <c:v>2.7138888888888877</c:v>
                </c:pt>
                <c:pt idx="979">
                  <c:v>2.7166666666666668</c:v>
                </c:pt>
                <c:pt idx="980">
                  <c:v>2.7194444444444437</c:v>
                </c:pt>
                <c:pt idx="981">
                  <c:v>2.7222222222222232</c:v>
                </c:pt>
                <c:pt idx="982">
                  <c:v>2.7250000000000001</c:v>
                </c:pt>
                <c:pt idx="983">
                  <c:v>2.72777777777782</c:v>
                </c:pt>
                <c:pt idx="984">
                  <c:v>2.7305555555555556</c:v>
                </c:pt>
                <c:pt idx="985">
                  <c:v>2.7333333333333352</c:v>
                </c:pt>
                <c:pt idx="986">
                  <c:v>2.7361111111111112</c:v>
                </c:pt>
                <c:pt idx="987">
                  <c:v>2.7388888888888867</c:v>
                </c:pt>
                <c:pt idx="988">
                  <c:v>2.7416666666666671</c:v>
                </c:pt>
                <c:pt idx="989">
                  <c:v>2.7444444444444445</c:v>
                </c:pt>
                <c:pt idx="990">
                  <c:v>2.7472222222222444</c:v>
                </c:pt>
                <c:pt idx="991">
                  <c:v>2.75</c:v>
                </c:pt>
                <c:pt idx="992">
                  <c:v>2.7527777777777986</c:v>
                </c:pt>
                <c:pt idx="993">
                  <c:v>2.7555555555555555</c:v>
                </c:pt>
                <c:pt idx="994">
                  <c:v>2.7583333333333342</c:v>
                </c:pt>
                <c:pt idx="995">
                  <c:v>2.7611111111111306</c:v>
                </c:pt>
                <c:pt idx="996">
                  <c:v>2.7638888888888888</c:v>
                </c:pt>
                <c:pt idx="997">
                  <c:v>2.7666666666666666</c:v>
                </c:pt>
                <c:pt idx="998">
                  <c:v>2.7694444444444444</c:v>
                </c:pt>
                <c:pt idx="999">
                  <c:v>2.7722222222222221</c:v>
                </c:pt>
                <c:pt idx="1000">
                  <c:v>2.7749999999999999</c:v>
                </c:pt>
                <c:pt idx="1001">
                  <c:v>2.7777777777778114</c:v>
                </c:pt>
                <c:pt idx="1002">
                  <c:v>2.7805555555555612</c:v>
                </c:pt>
                <c:pt idx="1003">
                  <c:v>2.7833333333333412</c:v>
                </c:pt>
                <c:pt idx="1004">
                  <c:v>2.7861111111111212</c:v>
                </c:pt>
                <c:pt idx="1005">
                  <c:v>2.7888888888888888</c:v>
                </c:pt>
                <c:pt idx="1006">
                  <c:v>2.7916666666666665</c:v>
                </c:pt>
                <c:pt idx="1007">
                  <c:v>2.7944444444444443</c:v>
                </c:pt>
                <c:pt idx="1008">
                  <c:v>2.7972222222222252</c:v>
                </c:pt>
                <c:pt idx="1009">
                  <c:v>2.8</c:v>
                </c:pt>
                <c:pt idx="1010">
                  <c:v>2.8027777777777811</c:v>
                </c:pt>
                <c:pt idx="1011">
                  <c:v>2.8055555555555554</c:v>
                </c:pt>
                <c:pt idx="1012">
                  <c:v>2.8083333333333331</c:v>
                </c:pt>
                <c:pt idx="1013">
                  <c:v>2.8111111111111109</c:v>
                </c:pt>
                <c:pt idx="1014">
                  <c:v>2.8138888888888767</c:v>
                </c:pt>
                <c:pt idx="1015">
                  <c:v>2.8166666666666567</c:v>
                </c:pt>
                <c:pt idx="1016">
                  <c:v>2.8194444444444327</c:v>
                </c:pt>
                <c:pt idx="1017">
                  <c:v>2.8222222222222224</c:v>
                </c:pt>
                <c:pt idx="1018">
                  <c:v>2.8249999999999997</c:v>
                </c:pt>
                <c:pt idx="1019">
                  <c:v>2.8277777777778033</c:v>
                </c:pt>
                <c:pt idx="1020">
                  <c:v>2.8305555555555557</c:v>
                </c:pt>
                <c:pt idx="1021">
                  <c:v>2.8333333333333335</c:v>
                </c:pt>
                <c:pt idx="1022">
                  <c:v>2.8361111111111108</c:v>
                </c:pt>
                <c:pt idx="1023">
                  <c:v>2.8388888888888659</c:v>
                </c:pt>
                <c:pt idx="1024">
                  <c:v>2.8416666666666668</c:v>
                </c:pt>
                <c:pt idx="1025">
                  <c:v>2.8444444444444437</c:v>
                </c:pt>
                <c:pt idx="1026">
                  <c:v>2.8472222222222232</c:v>
                </c:pt>
                <c:pt idx="1027">
                  <c:v>2.8499999999999988</c:v>
                </c:pt>
                <c:pt idx="1028">
                  <c:v>2.8527777777777792</c:v>
                </c:pt>
                <c:pt idx="1029">
                  <c:v>2.8555555555555547</c:v>
                </c:pt>
                <c:pt idx="1030">
                  <c:v>2.8583333333333334</c:v>
                </c:pt>
                <c:pt idx="1031">
                  <c:v>2.8611111111111112</c:v>
                </c:pt>
                <c:pt idx="1032">
                  <c:v>2.8638888888888867</c:v>
                </c:pt>
                <c:pt idx="1033">
                  <c:v>2.8666666666666667</c:v>
                </c:pt>
                <c:pt idx="1034">
                  <c:v>2.8694444444444427</c:v>
                </c:pt>
                <c:pt idx="1035">
                  <c:v>2.8722222222222187</c:v>
                </c:pt>
                <c:pt idx="1036">
                  <c:v>2.8749999999999987</c:v>
                </c:pt>
                <c:pt idx="1037">
                  <c:v>2.8777777777777986</c:v>
                </c:pt>
                <c:pt idx="1038">
                  <c:v>2.8805555555555555</c:v>
                </c:pt>
                <c:pt idx="1039">
                  <c:v>2.8833333333333342</c:v>
                </c:pt>
                <c:pt idx="1040">
                  <c:v>2.8861111111111111</c:v>
                </c:pt>
                <c:pt idx="1041">
                  <c:v>2.8888888888888777</c:v>
                </c:pt>
                <c:pt idx="1042">
                  <c:v>2.8916666666666577</c:v>
                </c:pt>
                <c:pt idx="1043">
                  <c:v>2.8944444444444377</c:v>
                </c:pt>
                <c:pt idx="1044">
                  <c:v>2.8972222222222221</c:v>
                </c:pt>
                <c:pt idx="1045">
                  <c:v>2.9</c:v>
                </c:pt>
                <c:pt idx="1046">
                  <c:v>2.9027777777777812</c:v>
                </c:pt>
                <c:pt idx="1047">
                  <c:v>2.9055555555555554</c:v>
                </c:pt>
                <c:pt idx="1048">
                  <c:v>2.9083333333333332</c:v>
                </c:pt>
                <c:pt idx="1049">
                  <c:v>2.911111111111111</c:v>
                </c:pt>
                <c:pt idx="1050">
                  <c:v>2.9138888888888768</c:v>
                </c:pt>
                <c:pt idx="1051">
                  <c:v>2.9166666666666567</c:v>
                </c:pt>
                <c:pt idx="1052">
                  <c:v>2.9194444444444367</c:v>
                </c:pt>
                <c:pt idx="1053">
                  <c:v>2.9222222222222221</c:v>
                </c:pt>
                <c:pt idx="1054">
                  <c:v>2.9249999999999998</c:v>
                </c:pt>
                <c:pt idx="1055">
                  <c:v>2.9277777777778096</c:v>
                </c:pt>
                <c:pt idx="1056">
                  <c:v>2.9305555555555554</c:v>
                </c:pt>
                <c:pt idx="1057">
                  <c:v>2.9333333333333331</c:v>
                </c:pt>
                <c:pt idx="1058">
                  <c:v>2.9361111111111109</c:v>
                </c:pt>
                <c:pt idx="1059">
                  <c:v>2.9388888888888767</c:v>
                </c:pt>
                <c:pt idx="1060">
                  <c:v>2.9416666666666669</c:v>
                </c:pt>
                <c:pt idx="1061">
                  <c:v>2.9444444444444438</c:v>
                </c:pt>
                <c:pt idx="1062">
                  <c:v>2.9472222222222242</c:v>
                </c:pt>
                <c:pt idx="1063">
                  <c:v>2.9499999999999997</c:v>
                </c:pt>
                <c:pt idx="1064">
                  <c:v>2.9527777777777802</c:v>
                </c:pt>
                <c:pt idx="1065">
                  <c:v>2.9555555555555557</c:v>
                </c:pt>
                <c:pt idx="1066">
                  <c:v>2.9583333333333335</c:v>
                </c:pt>
                <c:pt idx="1067">
                  <c:v>2.9611111111111112</c:v>
                </c:pt>
                <c:pt idx="1068">
                  <c:v>2.9638888888888877</c:v>
                </c:pt>
                <c:pt idx="1069">
                  <c:v>2.9666666666666668</c:v>
                </c:pt>
                <c:pt idx="1070">
                  <c:v>2.9694444444444437</c:v>
                </c:pt>
                <c:pt idx="1071">
                  <c:v>2.9722222222222223</c:v>
                </c:pt>
                <c:pt idx="1072">
                  <c:v>2.9749999999999988</c:v>
                </c:pt>
                <c:pt idx="1073">
                  <c:v>2.9777777777778005</c:v>
                </c:pt>
                <c:pt idx="1074">
                  <c:v>2.9805555555555556</c:v>
                </c:pt>
                <c:pt idx="1075">
                  <c:v>2.9833333333333352</c:v>
                </c:pt>
                <c:pt idx="1076">
                  <c:v>2.9861111111111112</c:v>
                </c:pt>
                <c:pt idx="1077">
                  <c:v>2.9888888888888867</c:v>
                </c:pt>
                <c:pt idx="1078">
                  <c:v>2.9916666666666667</c:v>
                </c:pt>
                <c:pt idx="1079">
                  <c:v>2.9944444444444427</c:v>
                </c:pt>
                <c:pt idx="1080">
                  <c:v>2.9972222222222222</c:v>
                </c:pt>
                <c:pt idx="1081">
                  <c:v>3</c:v>
                </c:pt>
                <c:pt idx="1082">
                  <c:v>3.0027777777777986</c:v>
                </c:pt>
                <c:pt idx="1083">
                  <c:v>3.0055555555555555</c:v>
                </c:pt>
                <c:pt idx="1084">
                  <c:v>3.0083333333333342</c:v>
                </c:pt>
                <c:pt idx="1085">
                  <c:v>3.0111111111111111</c:v>
                </c:pt>
                <c:pt idx="1086">
                  <c:v>3.0138888888888777</c:v>
                </c:pt>
                <c:pt idx="1087">
                  <c:v>3.0166666666666577</c:v>
                </c:pt>
                <c:pt idx="1088">
                  <c:v>3.0194444444444377</c:v>
                </c:pt>
                <c:pt idx="1089">
                  <c:v>3.0222222222222221</c:v>
                </c:pt>
                <c:pt idx="1090">
                  <c:v>3.0249999999999999</c:v>
                </c:pt>
                <c:pt idx="1091">
                  <c:v>3.0277777777778114</c:v>
                </c:pt>
                <c:pt idx="1092">
                  <c:v>3.0305555555555554</c:v>
                </c:pt>
                <c:pt idx="1093">
                  <c:v>3.0333333333333332</c:v>
                </c:pt>
                <c:pt idx="1094">
                  <c:v>3.036111111111111</c:v>
                </c:pt>
                <c:pt idx="1095">
                  <c:v>3.0388888888888768</c:v>
                </c:pt>
                <c:pt idx="1096">
                  <c:v>3.0416666666666665</c:v>
                </c:pt>
                <c:pt idx="1097">
                  <c:v>3.0444444444444443</c:v>
                </c:pt>
                <c:pt idx="1098">
                  <c:v>3.0472222222222252</c:v>
                </c:pt>
                <c:pt idx="1099">
                  <c:v>3.05</c:v>
                </c:pt>
                <c:pt idx="1100">
                  <c:v>3.0527777777777811</c:v>
                </c:pt>
                <c:pt idx="1101">
                  <c:v>3.0555555555555554</c:v>
                </c:pt>
                <c:pt idx="1102">
                  <c:v>3.0583333333333331</c:v>
                </c:pt>
                <c:pt idx="1103">
                  <c:v>3.0611111111111202</c:v>
                </c:pt>
                <c:pt idx="1104">
                  <c:v>3.0638888888888887</c:v>
                </c:pt>
                <c:pt idx="1105">
                  <c:v>3.0666666666666669</c:v>
                </c:pt>
                <c:pt idx="1106">
                  <c:v>3.0694444444444438</c:v>
                </c:pt>
                <c:pt idx="1107">
                  <c:v>3.0722222222222224</c:v>
                </c:pt>
                <c:pt idx="1108">
                  <c:v>3.0749999999999997</c:v>
                </c:pt>
                <c:pt idx="1109">
                  <c:v>3.0777777777778033</c:v>
                </c:pt>
                <c:pt idx="1110">
                  <c:v>3.0805555555555602</c:v>
                </c:pt>
                <c:pt idx="1111">
                  <c:v>3.0833333333333401</c:v>
                </c:pt>
                <c:pt idx="1112">
                  <c:v>3.0861111111111112</c:v>
                </c:pt>
                <c:pt idx="1113">
                  <c:v>3.0888888888888877</c:v>
                </c:pt>
                <c:pt idx="1114">
                  <c:v>3.0916666666666668</c:v>
                </c:pt>
                <c:pt idx="1115">
                  <c:v>3.0944444444444437</c:v>
                </c:pt>
                <c:pt idx="1116">
                  <c:v>3.0972222222222232</c:v>
                </c:pt>
                <c:pt idx="1117">
                  <c:v>3.1</c:v>
                </c:pt>
                <c:pt idx="1118">
                  <c:v>3.1027777777778005</c:v>
                </c:pt>
                <c:pt idx="1119">
                  <c:v>3.1055555555555556</c:v>
                </c:pt>
                <c:pt idx="1120">
                  <c:v>3.1083333333333352</c:v>
                </c:pt>
                <c:pt idx="1121">
                  <c:v>3.1111111111111112</c:v>
                </c:pt>
                <c:pt idx="1122">
                  <c:v>3.1138888888888867</c:v>
                </c:pt>
                <c:pt idx="1123">
                  <c:v>3.1166666666666667</c:v>
                </c:pt>
                <c:pt idx="1124">
                  <c:v>3.1194444444444427</c:v>
                </c:pt>
                <c:pt idx="1125">
                  <c:v>3.1222222222222222</c:v>
                </c:pt>
                <c:pt idx="1126">
                  <c:v>3.125</c:v>
                </c:pt>
                <c:pt idx="1127">
                  <c:v>3.1277777777778151</c:v>
                </c:pt>
                <c:pt idx="1128">
                  <c:v>3.1305555555555555</c:v>
                </c:pt>
                <c:pt idx="1129">
                  <c:v>3.1333333333333342</c:v>
                </c:pt>
                <c:pt idx="1130">
                  <c:v>3.1361111111111111</c:v>
                </c:pt>
                <c:pt idx="1131">
                  <c:v>3.1388888888888777</c:v>
                </c:pt>
                <c:pt idx="1132">
                  <c:v>3.1416666666666666</c:v>
                </c:pt>
                <c:pt idx="1133">
                  <c:v>3.1444444444444444</c:v>
                </c:pt>
                <c:pt idx="1134">
                  <c:v>3.1472222222222292</c:v>
                </c:pt>
                <c:pt idx="1135">
                  <c:v>3.15</c:v>
                </c:pt>
                <c:pt idx="1136">
                  <c:v>3.1527777777777812</c:v>
                </c:pt>
                <c:pt idx="1137">
                  <c:v>3.1555555555555554</c:v>
                </c:pt>
                <c:pt idx="1138">
                  <c:v>3.1583333333333332</c:v>
                </c:pt>
                <c:pt idx="1139">
                  <c:v>3.1611111111111212</c:v>
                </c:pt>
                <c:pt idx="1140">
                  <c:v>3.1638888888888888</c:v>
                </c:pt>
                <c:pt idx="1141">
                  <c:v>3.1666666666666665</c:v>
                </c:pt>
                <c:pt idx="1142">
                  <c:v>3.1694444444444443</c:v>
                </c:pt>
                <c:pt idx="1143">
                  <c:v>3.1722222222222221</c:v>
                </c:pt>
                <c:pt idx="1144">
                  <c:v>3.1749999999999998</c:v>
                </c:pt>
                <c:pt idx="1145">
                  <c:v>3.1777777777778096</c:v>
                </c:pt>
                <c:pt idx="1146">
                  <c:v>3.1805555555555602</c:v>
                </c:pt>
                <c:pt idx="1147">
                  <c:v>3.1833333333333402</c:v>
                </c:pt>
                <c:pt idx="1148">
                  <c:v>3.1861111111111202</c:v>
                </c:pt>
                <c:pt idx="1149">
                  <c:v>3.1888888888888887</c:v>
                </c:pt>
                <c:pt idx="1150">
                  <c:v>3.1916666666666669</c:v>
                </c:pt>
                <c:pt idx="1151">
                  <c:v>3.1944444444444438</c:v>
                </c:pt>
                <c:pt idx="1152">
                  <c:v>3.1972222222222242</c:v>
                </c:pt>
                <c:pt idx="1153">
                  <c:v>3.2</c:v>
                </c:pt>
                <c:pt idx="1154">
                  <c:v>3.2027777777778033</c:v>
                </c:pt>
                <c:pt idx="1155">
                  <c:v>3.2055555555555602</c:v>
                </c:pt>
                <c:pt idx="1156">
                  <c:v>3.2083333333333401</c:v>
                </c:pt>
                <c:pt idx="1157">
                  <c:v>3.2111111111111112</c:v>
                </c:pt>
                <c:pt idx="1158">
                  <c:v>3.2138888888888877</c:v>
                </c:pt>
                <c:pt idx="1159">
                  <c:v>3.2166666666666668</c:v>
                </c:pt>
                <c:pt idx="1160">
                  <c:v>3.2194444444444437</c:v>
                </c:pt>
                <c:pt idx="1161">
                  <c:v>3.2222222222222232</c:v>
                </c:pt>
                <c:pt idx="1162">
                  <c:v>3.2250000000000001</c:v>
                </c:pt>
                <c:pt idx="1163">
                  <c:v>3.22777777777782</c:v>
                </c:pt>
                <c:pt idx="1164">
                  <c:v>3.2305555555555556</c:v>
                </c:pt>
                <c:pt idx="1165">
                  <c:v>3.2333333333333352</c:v>
                </c:pt>
                <c:pt idx="1166">
                  <c:v>3.2361111111111112</c:v>
                </c:pt>
                <c:pt idx="1167">
                  <c:v>3.2388888888888867</c:v>
                </c:pt>
                <c:pt idx="1168">
                  <c:v>3.2416666666666671</c:v>
                </c:pt>
                <c:pt idx="1169">
                  <c:v>3.2444444444444445</c:v>
                </c:pt>
                <c:pt idx="1170">
                  <c:v>3.2472222222222444</c:v>
                </c:pt>
                <c:pt idx="1171">
                  <c:v>3.25</c:v>
                </c:pt>
                <c:pt idx="1172">
                  <c:v>3.2527777777777986</c:v>
                </c:pt>
                <c:pt idx="1173">
                  <c:v>3.2555555555555555</c:v>
                </c:pt>
                <c:pt idx="1174">
                  <c:v>3.2583333333333342</c:v>
                </c:pt>
                <c:pt idx="1175">
                  <c:v>3.2611111111111306</c:v>
                </c:pt>
                <c:pt idx="1176">
                  <c:v>3.2638888888888888</c:v>
                </c:pt>
                <c:pt idx="1177">
                  <c:v>3.2666666666666666</c:v>
                </c:pt>
                <c:pt idx="1178">
                  <c:v>3.2694444444444444</c:v>
                </c:pt>
                <c:pt idx="1179">
                  <c:v>3.2722222222222221</c:v>
                </c:pt>
                <c:pt idx="1180">
                  <c:v>3.2749999999999999</c:v>
                </c:pt>
                <c:pt idx="1181">
                  <c:v>3.2777777777778114</c:v>
                </c:pt>
                <c:pt idx="1182">
                  <c:v>3.2805555555555612</c:v>
                </c:pt>
                <c:pt idx="1183">
                  <c:v>3.2833333333333412</c:v>
                </c:pt>
                <c:pt idx="1184">
                  <c:v>3.2861111111111212</c:v>
                </c:pt>
                <c:pt idx="1185">
                  <c:v>3.2888888888888888</c:v>
                </c:pt>
                <c:pt idx="1186">
                  <c:v>3.2916666666666665</c:v>
                </c:pt>
                <c:pt idx="1187">
                  <c:v>3.2944444444444443</c:v>
                </c:pt>
                <c:pt idx="1188">
                  <c:v>3.2972222222222252</c:v>
                </c:pt>
                <c:pt idx="1189">
                  <c:v>3.3</c:v>
                </c:pt>
                <c:pt idx="1190">
                  <c:v>3.3027777777777811</c:v>
                </c:pt>
                <c:pt idx="1191">
                  <c:v>3.3055555555555554</c:v>
                </c:pt>
                <c:pt idx="1192">
                  <c:v>3.3083333333333331</c:v>
                </c:pt>
                <c:pt idx="1193">
                  <c:v>3.3111111111111109</c:v>
                </c:pt>
                <c:pt idx="1194">
                  <c:v>3.3138888888888767</c:v>
                </c:pt>
                <c:pt idx="1195">
                  <c:v>3.3166666666666567</c:v>
                </c:pt>
                <c:pt idx="1196">
                  <c:v>3.3194444444444327</c:v>
                </c:pt>
                <c:pt idx="1197">
                  <c:v>3.3222222222222224</c:v>
                </c:pt>
                <c:pt idx="1198">
                  <c:v>3.3249999999999997</c:v>
                </c:pt>
                <c:pt idx="1199">
                  <c:v>3.3277777777778033</c:v>
                </c:pt>
                <c:pt idx="1200">
                  <c:v>3.3305555555555557</c:v>
                </c:pt>
                <c:pt idx="1201">
                  <c:v>3.3333333333333335</c:v>
                </c:pt>
                <c:pt idx="1202">
                  <c:v>3.3361111111111108</c:v>
                </c:pt>
                <c:pt idx="1203">
                  <c:v>3.3388888888888659</c:v>
                </c:pt>
                <c:pt idx="1204">
                  <c:v>3.3416666666666668</c:v>
                </c:pt>
                <c:pt idx="1205">
                  <c:v>3.3444444444444437</c:v>
                </c:pt>
                <c:pt idx="1206">
                  <c:v>3.3472222222222232</c:v>
                </c:pt>
                <c:pt idx="1207">
                  <c:v>3.3499999999999988</c:v>
                </c:pt>
                <c:pt idx="1208">
                  <c:v>3.3527777777777792</c:v>
                </c:pt>
                <c:pt idx="1209">
                  <c:v>3.3555555555555547</c:v>
                </c:pt>
                <c:pt idx="1210">
                  <c:v>3.3583333333333334</c:v>
                </c:pt>
                <c:pt idx="1211">
                  <c:v>3.3611111111111112</c:v>
                </c:pt>
                <c:pt idx="1212">
                  <c:v>3.3638888888888867</c:v>
                </c:pt>
                <c:pt idx="1213">
                  <c:v>3.3666666666666667</c:v>
                </c:pt>
                <c:pt idx="1214">
                  <c:v>3.3694444444444427</c:v>
                </c:pt>
                <c:pt idx="1215">
                  <c:v>3.3722222222222187</c:v>
                </c:pt>
                <c:pt idx="1216">
                  <c:v>3.3749999999999987</c:v>
                </c:pt>
                <c:pt idx="1217">
                  <c:v>3.3777777777777986</c:v>
                </c:pt>
                <c:pt idx="1218">
                  <c:v>3.3805555555555555</c:v>
                </c:pt>
                <c:pt idx="1219">
                  <c:v>3.3833333333333342</c:v>
                </c:pt>
                <c:pt idx="1220">
                  <c:v>3.3861111111111111</c:v>
                </c:pt>
                <c:pt idx="1221">
                  <c:v>3.3888888888888777</c:v>
                </c:pt>
                <c:pt idx="1222">
                  <c:v>3.3916666666666577</c:v>
                </c:pt>
                <c:pt idx="1223">
                  <c:v>3.3944444444444377</c:v>
                </c:pt>
                <c:pt idx="1224">
                  <c:v>3.3972222222222221</c:v>
                </c:pt>
                <c:pt idx="1225">
                  <c:v>3.4</c:v>
                </c:pt>
                <c:pt idx="1226">
                  <c:v>3.4027777777777812</c:v>
                </c:pt>
                <c:pt idx="1227">
                  <c:v>3.4055555555555554</c:v>
                </c:pt>
                <c:pt idx="1228">
                  <c:v>3.4083333333333332</c:v>
                </c:pt>
                <c:pt idx="1229">
                  <c:v>3.411111111111111</c:v>
                </c:pt>
                <c:pt idx="1230">
                  <c:v>3.4138888888888768</c:v>
                </c:pt>
                <c:pt idx="1231">
                  <c:v>3.4166666666666567</c:v>
                </c:pt>
                <c:pt idx="1232">
                  <c:v>3.4194444444444367</c:v>
                </c:pt>
                <c:pt idx="1233">
                  <c:v>3.4222222222222221</c:v>
                </c:pt>
                <c:pt idx="1234">
                  <c:v>3.4249999999999998</c:v>
                </c:pt>
                <c:pt idx="1235">
                  <c:v>3.4277777777778096</c:v>
                </c:pt>
                <c:pt idx="1236">
                  <c:v>3.4305555555555554</c:v>
                </c:pt>
                <c:pt idx="1237">
                  <c:v>3.4333333333333331</c:v>
                </c:pt>
                <c:pt idx="1238">
                  <c:v>3.4361111111111109</c:v>
                </c:pt>
                <c:pt idx="1239">
                  <c:v>3.4388888888888767</c:v>
                </c:pt>
                <c:pt idx="1240">
                  <c:v>3.4416666666666669</c:v>
                </c:pt>
                <c:pt idx="1241">
                  <c:v>3.4444444444444438</c:v>
                </c:pt>
                <c:pt idx="1242">
                  <c:v>3.4472222222222242</c:v>
                </c:pt>
                <c:pt idx="1243">
                  <c:v>3.4499999999999997</c:v>
                </c:pt>
                <c:pt idx="1244">
                  <c:v>3.4527777777777802</c:v>
                </c:pt>
                <c:pt idx="1245">
                  <c:v>3.4555555555555557</c:v>
                </c:pt>
                <c:pt idx="1246">
                  <c:v>3.4583333333333335</c:v>
                </c:pt>
                <c:pt idx="1247">
                  <c:v>3.4611111111111112</c:v>
                </c:pt>
                <c:pt idx="1248">
                  <c:v>3.4638888888888877</c:v>
                </c:pt>
                <c:pt idx="1249">
                  <c:v>3.4666666666666668</c:v>
                </c:pt>
                <c:pt idx="1250">
                  <c:v>3.4694444444444437</c:v>
                </c:pt>
                <c:pt idx="1251">
                  <c:v>3.4722222222222223</c:v>
                </c:pt>
                <c:pt idx="1252">
                  <c:v>3.4749999999999988</c:v>
                </c:pt>
                <c:pt idx="1253">
                  <c:v>3.4777777777778005</c:v>
                </c:pt>
                <c:pt idx="1254">
                  <c:v>3.4805555555555556</c:v>
                </c:pt>
                <c:pt idx="1255">
                  <c:v>3.4833333333333352</c:v>
                </c:pt>
                <c:pt idx="1256">
                  <c:v>3.4861111111111112</c:v>
                </c:pt>
                <c:pt idx="1257">
                  <c:v>3.4888888888888867</c:v>
                </c:pt>
                <c:pt idx="1258">
                  <c:v>3.4916666666666667</c:v>
                </c:pt>
                <c:pt idx="1259">
                  <c:v>3.4944444444444427</c:v>
                </c:pt>
                <c:pt idx="1260">
                  <c:v>3.4972222222222222</c:v>
                </c:pt>
                <c:pt idx="1261">
                  <c:v>3.5</c:v>
                </c:pt>
                <c:pt idx="1262">
                  <c:v>3.5027777777777986</c:v>
                </c:pt>
                <c:pt idx="1263">
                  <c:v>3.5055555555555555</c:v>
                </c:pt>
                <c:pt idx="1264">
                  <c:v>3.5083333333333342</c:v>
                </c:pt>
                <c:pt idx="1265">
                  <c:v>3.5111111111111111</c:v>
                </c:pt>
                <c:pt idx="1266">
                  <c:v>3.5138888888888777</c:v>
                </c:pt>
                <c:pt idx="1267">
                  <c:v>3.5166666666666577</c:v>
                </c:pt>
                <c:pt idx="1268">
                  <c:v>3.5194444444444377</c:v>
                </c:pt>
                <c:pt idx="1269">
                  <c:v>3.5222222222222221</c:v>
                </c:pt>
                <c:pt idx="1270">
                  <c:v>3.5249999999999999</c:v>
                </c:pt>
                <c:pt idx="1271">
                  <c:v>3.5277777777778114</c:v>
                </c:pt>
                <c:pt idx="1272">
                  <c:v>3.5305555555555554</c:v>
                </c:pt>
                <c:pt idx="1273">
                  <c:v>3.5333333333333332</c:v>
                </c:pt>
                <c:pt idx="1274">
                  <c:v>3.536111111111111</c:v>
                </c:pt>
                <c:pt idx="1275">
                  <c:v>3.5388888888888768</c:v>
                </c:pt>
                <c:pt idx="1276">
                  <c:v>3.5416666666666665</c:v>
                </c:pt>
                <c:pt idx="1277">
                  <c:v>3.5444444444444443</c:v>
                </c:pt>
                <c:pt idx="1278">
                  <c:v>3.5472222222222252</c:v>
                </c:pt>
                <c:pt idx="1279">
                  <c:v>3.55</c:v>
                </c:pt>
                <c:pt idx="1280">
                  <c:v>3.5527777777777811</c:v>
                </c:pt>
                <c:pt idx="1281">
                  <c:v>3.5555555555555554</c:v>
                </c:pt>
                <c:pt idx="1282">
                  <c:v>3.5583333333333331</c:v>
                </c:pt>
                <c:pt idx="1283">
                  <c:v>3.5611111111111202</c:v>
                </c:pt>
                <c:pt idx="1284">
                  <c:v>3.5638888888888887</c:v>
                </c:pt>
                <c:pt idx="1285">
                  <c:v>3.5666666666666669</c:v>
                </c:pt>
                <c:pt idx="1286">
                  <c:v>3.5694444444444438</c:v>
                </c:pt>
                <c:pt idx="1287">
                  <c:v>3.5722222222222224</c:v>
                </c:pt>
                <c:pt idx="1288">
                  <c:v>3.5749999999999997</c:v>
                </c:pt>
                <c:pt idx="1289">
                  <c:v>3.5777777777778033</c:v>
                </c:pt>
                <c:pt idx="1290">
                  <c:v>3.5805555555555602</c:v>
                </c:pt>
                <c:pt idx="1291">
                  <c:v>3.5833333333333401</c:v>
                </c:pt>
                <c:pt idx="1292">
                  <c:v>3.5861111111111112</c:v>
                </c:pt>
                <c:pt idx="1293">
                  <c:v>3.5888888888888877</c:v>
                </c:pt>
                <c:pt idx="1294">
                  <c:v>3.5916666666666668</c:v>
                </c:pt>
                <c:pt idx="1295">
                  <c:v>3.5944444444444437</c:v>
                </c:pt>
                <c:pt idx="1296">
                  <c:v>3.5972222222222232</c:v>
                </c:pt>
                <c:pt idx="1297">
                  <c:v>3.6</c:v>
                </c:pt>
                <c:pt idx="1298">
                  <c:v>3.6027777777778005</c:v>
                </c:pt>
                <c:pt idx="1299">
                  <c:v>3.6055555555555556</c:v>
                </c:pt>
                <c:pt idx="1300">
                  <c:v>3.6083333333333352</c:v>
                </c:pt>
                <c:pt idx="1301">
                  <c:v>3.6111111111111112</c:v>
                </c:pt>
                <c:pt idx="1302">
                  <c:v>3.6138888888888867</c:v>
                </c:pt>
                <c:pt idx="1303">
                  <c:v>3.6166666666666667</c:v>
                </c:pt>
                <c:pt idx="1304">
                  <c:v>3.6194444444444427</c:v>
                </c:pt>
                <c:pt idx="1305">
                  <c:v>3.6222222222222222</c:v>
                </c:pt>
                <c:pt idx="1306">
                  <c:v>3.625</c:v>
                </c:pt>
                <c:pt idx="1307">
                  <c:v>3.6277777777778151</c:v>
                </c:pt>
                <c:pt idx="1308">
                  <c:v>3.6305555555555555</c:v>
                </c:pt>
                <c:pt idx="1309">
                  <c:v>3.6333333333333342</c:v>
                </c:pt>
                <c:pt idx="1310">
                  <c:v>3.6361111111111111</c:v>
                </c:pt>
                <c:pt idx="1311">
                  <c:v>3.6388888888888777</c:v>
                </c:pt>
                <c:pt idx="1312">
                  <c:v>3.6416666666666666</c:v>
                </c:pt>
                <c:pt idx="1313">
                  <c:v>3.6444444444444444</c:v>
                </c:pt>
                <c:pt idx="1314">
                  <c:v>3.6472222222222292</c:v>
                </c:pt>
                <c:pt idx="1315">
                  <c:v>3.65</c:v>
                </c:pt>
                <c:pt idx="1316">
                  <c:v>3.6527777777777812</c:v>
                </c:pt>
                <c:pt idx="1317">
                  <c:v>3.6555555555555554</c:v>
                </c:pt>
                <c:pt idx="1318">
                  <c:v>3.6583333333333332</c:v>
                </c:pt>
                <c:pt idx="1319">
                  <c:v>3.6611111111111212</c:v>
                </c:pt>
                <c:pt idx="1320">
                  <c:v>3.6638888888888888</c:v>
                </c:pt>
                <c:pt idx="1321">
                  <c:v>3.6666666666666665</c:v>
                </c:pt>
                <c:pt idx="1322">
                  <c:v>3.6694444444444443</c:v>
                </c:pt>
                <c:pt idx="1323">
                  <c:v>3.6722222222222221</c:v>
                </c:pt>
                <c:pt idx="1324">
                  <c:v>3.6749999999999998</c:v>
                </c:pt>
                <c:pt idx="1325">
                  <c:v>3.6777777777778096</c:v>
                </c:pt>
                <c:pt idx="1326">
                  <c:v>3.6805555555555602</c:v>
                </c:pt>
                <c:pt idx="1327">
                  <c:v>3.6833333333333402</c:v>
                </c:pt>
                <c:pt idx="1328">
                  <c:v>3.6861111111111202</c:v>
                </c:pt>
                <c:pt idx="1329">
                  <c:v>3.6888888888888887</c:v>
                </c:pt>
                <c:pt idx="1330">
                  <c:v>3.6916666666666669</c:v>
                </c:pt>
                <c:pt idx="1331">
                  <c:v>3.6944444444444438</c:v>
                </c:pt>
                <c:pt idx="1332">
                  <c:v>3.6972222222222242</c:v>
                </c:pt>
                <c:pt idx="1333">
                  <c:v>3.7</c:v>
                </c:pt>
                <c:pt idx="1334">
                  <c:v>3.7027777777778033</c:v>
                </c:pt>
                <c:pt idx="1335">
                  <c:v>3.7055555555555602</c:v>
                </c:pt>
                <c:pt idx="1336">
                  <c:v>3.7083333333333401</c:v>
                </c:pt>
                <c:pt idx="1337">
                  <c:v>3.7111111111111112</c:v>
                </c:pt>
                <c:pt idx="1338">
                  <c:v>3.7138888888888877</c:v>
                </c:pt>
                <c:pt idx="1339">
                  <c:v>3.7166666666666668</c:v>
                </c:pt>
                <c:pt idx="1340">
                  <c:v>3.7194444444444437</c:v>
                </c:pt>
                <c:pt idx="1341">
                  <c:v>3.7222222222222232</c:v>
                </c:pt>
                <c:pt idx="1342">
                  <c:v>3.7250000000000001</c:v>
                </c:pt>
                <c:pt idx="1343">
                  <c:v>3.72777777777782</c:v>
                </c:pt>
                <c:pt idx="1344">
                  <c:v>3.7305555555555556</c:v>
                </c:pt>
                <c:pt idx="1345">
                  <c:v>3.7333333333333352</c:v>
                </c:pt>
                <c:pt idx="1346">
                  <c:v>3.7361111111111112</c:v>
                </c:pt>
                <c:pt idx="1347">
                  <c:v>3.7388888888888867</c:v>
                </c:pt>
                <c:pt idx="1348">
                  <c:v>3.7416666666666671</c:v>
                </c:pt>
                <c:pt idx="1349">
                  <c:v>3.7444444444444445</c:v>
                </c:pt>
                <c:pt idx="1350">
                  <c:v>3.7472222222222444</c:v>
                </c:pt>
                <c:pt idx="1351">
                  <c:v>3.75</c:v>
                </c:pt>
                <c:pt idx="1352">
                  <c:v>3.7527777777777986</c:v>
                </c:pt>
                <c:pt idx="1353">
                  <c:v>3.7555555555555555</c:v>
                </c:pt>
                <c:pt idx="1354">
                  <c:v>3.7583333333333342</c:v>
                </c:pt>
                <c:pt idx="1355">
                  <c:v>3.7611111111111306</c:v>
                </c:pt>
                <c:pt idx="1356">
                  <c:v>3.7638888888888888</c:v>
                </c:pt>
                <c:pt idx="1357">
                  <c:v>3.7666666666666666</c:v>
                </c:pt>
                <c:pt idx="1358">
                  <c:v>3.7694444444444444</c:v>
                </c:pt>
                <c:pt idx="1359">
                  <c:v>3.7722222222222221</c:v>
                </c:pt>
                <c:pt idx="1360">
                  <c:v>3.7749999999999999</c:v>
                </c:pt>
                <c:pt idx="1361">
                  <c:v>3.7777777777778114</c:v>
                </c:pt>
                <c:pt idx="1362">
                  <c:v>3.7805555555555612</c:v>
                </c:pt>
                <c:pt idx="1363">
                  <c:v>3.7833333333333412</c:v>
                </c:pt>
                <c:pt idx="1364">
                  <c:v>3.7861111111111212</c:v>
                </c:pt>
                <c:pt idx="1365">
                  <c:v>3.7888888888888888</c:v>
                </c:pt>
                <c:pt idx="1366">
                  <c:v>3.7916666666666665</c:v>
                </c:pt>
                <c:pt idx="1367">
                  <c:v>3.7944444444444443</c:v>
                </c:pt>
                <c:pt idx="1368">
                  <c:v>3.7972222222222252</c:v>
                </c:pt>
                <c:pt idx="1369">
                  <c:v>3.8</c:v>
                </c:pt>
                <c:pt idx="1370">
                  <c:v>3.8027777777777811</c:v>
                </c:pt>
                <c:pt idx="1371">
                  <c:v>3.8055555555555554</c:v>
                </c:pt>
                <c:pt idx="1372">
                  <c:v>3.8083333333333331</c:v>
                </c:pt>
                <c:pt idx="1373">
                  <c:v>3.8111111111111109</c:v>
                </c:pt>
                <c:pt idx="1374">
                  <c:v>3.8138888888888767</c:v>
                </c:pt>
                <c:pt idx="1375">
                  <c:v>3.8166666666666567</c:v>
                </c:pt>
                <c:pt idx="1376">
                  <c:v>3.8194444444444327</c:v>
                </c:pt>
                <c:pt idx="1377">
                  <c:v>3.8222222222222224</c:v>
                </c:pt>
                <c:pt idx="1378">
                  <c:v>3.8249999999999997</c:v>
                </c:pt>
                <c:pt idx="1379">
                  <c:v>3.8277777777778033</c:v>
                </c:pt>
                <c:pt idx="1380">
                  <c:v>3.8305555555555557</c:v>
                </c:pt>
                <c:pt idx="1381">
                  <c:v>3.8333333333333335</c:v>
                </c:pt>
                <c:pt idx="1382">
                  <c:v>3.8361111111111108</c:v>
                </c:pt>
                <c:pt idx="1383">
                  <c:v>3.8388888888888659</c:v>
                </c:pt>
                <c:pt idx="1384">
                  <c:v>3.8416666666666668</c:v>
                </c:pt>
                <c:pt idx="1385">
                  <c:v>3.8444444444444437</c:v>
                </c:pt>
                <c:pt idx="1386">
                  <c:v>3.8472222222222232</c:v>
                </c:pt>
                <c:pt idx="1387">
                  <c:v>3.8499999999999988</c:v>
                </c:pt>
                <c:pt idx="1388">
                  <c:v>3.8527777777777792</c:v>
                </c:pt>
                <c:pt idx="1389">
                  <c:v>3.8555555555555547</c:v>
                </c:pt>
                <c:pt idx="1390">
                  <c:v>3.8583333333333334</c:v>
                </c:pt>
                <c:pt idx="1391">
                  <c:v>3.8611111111111112</c:v>
                </c:pt>
                <c:pt idx="1392">
                  <c:v>3.8638888888888867</c:v>
                </c:pt>
                <c:pt idx="1393">
                  <c:v>3.8666666666666667</c:v>
                </c:pt>
                <c:pt idx="1394">
                  <c:v>3.8694444444444427</c:v>
                </c:pt>
                <c:pt idx="1395">
                  <c:v>3.8722222222222187</c:v>
                </c:pt>
                <c:pt idx="1396">
                  <c:v>3.8749999999999987</c:v>
                </c:pt>
                <c:pt idx="1397">
                  <c:v>3.8777777777777986</c:v>
                </c:pt>
                <c:pt idx="1398">
                  <c:v>3.8805555555555555</c:v>
                </c:pt>
                <c:pt idx="1399">
                  <c:v>3.8833333333333342</c:v>
                </c:pt>
                <c:pt idx="1400">
                  <c:v>3.8861111111111111</c:v>
                </c:pt>
                <c:pt idx="1401">
                  <c:v>3.8888888888888777</c:v>
                </c:pt>
                <c:pt idx="1402">
                  <c:v>3.8916666666666577</c:v>
                </c:pt>
                <c:pt idx="1403">
                  <c:v>3.8944444444444377</c:v>
                </c:pt>
                <c:pt idx="1404">
                  <c:v>3.8972222222222221</c:v>
                </c:pt>
                <c:pt idx="1405">
                  <c:v>3.9</c:v>
                </c:pt>
                <c:pt idx="1406">
                  <c:v>3.9027777777777812</c:v>
                </c:pt>
                <c:pt idx="1407">
                  <c:v>3.9055555555555554</c:v>
                </c:pt>
                <c:pt idx="1408">
                  <c:v>3.9083333333333332</c:v>
                </c:pt>
                <c:pt idx="1409">
                  <c:v>3.911111111111111</c:v>
                </c:pt>
                <c:pt idx="1410">
                  <c:v>3.9138888888888768</c:v>
                </c:pt>
                <c:pt idx="1411">
                  <c:v>3.9166666666666567</c:v>
                </c:pt>
                <c:pt idx="1412">
                  <c:v>3.9194444444444367</c:v>
                </c:pt>
                <c:pt idx="1413">
                  <c:v>3.9222222222222221</c:v>
                </c:pt>
                <c:pt idx="1414">
                  <c:v>3.9249999999999998</c:v>
                </c:pt>
                <c:pt idx="1415">
                  <c:v>3.9277777777778096</c:v>
                </c:pt>
                <c:pt idx="1416">
                  <c:v>3.9305555555555554</c:v>
                </c:pt>
                <c:pt idx="1417">
                  <c:v>3.9333333333333331</c:v>
                </c:pt>
                <c:pt idx="1418">
                  <c:v>3.9361111111111109</c:v>
                </c:pt>
                <c:pt idx="1419">
                  <c:v>3.9388888888888767</c:v>
                </c:pt>
                <c:pt idx="1420">
                  <c:v>3.9416666666666669</c:v>
                </c:pt>
                <c:pt idx="1421">
                  <c:v>3.9444444444444438</c:v>
                </c:pt>
                <c:pt idx="1422">
                  <c:v>3.9472222222222242</c:v>
                </c:pt>
                <c:pt idx="1423">
                  <c:v>3.9499999999999997</c:v>
                </c:pt>
                <c:pt idx="1424">
                  <c:v>3.9527777777777802</c:v>
                </c:pt>
                <c:pt idx="1425">
                  <c:v>3.9555555555555557</c:v>
                </c:pt>
                <c:pt idx="1426">
                  <c:v>3.9583333333333335</c:v>
                </c:pt>
                <c:pt idx="1427">
                  <c:v>3.9611111111111112</c:v>
                </c:pt>
                <c:pt idx="1428">
                  <c:v>3.9638888888888877</c:v>
                </c:pt>
                <c:pt idx="1429">
                  <c:v>3.9666666666666668</c:v>
                </c:pt>
                <c:pt idx="1430">
                  <c:v>3.9694444444444437</c:v>
                </c:pt>
                <c:pt idx="1431">
                  <c:v>3.9722222222222223</c:v>
                </c:pt>
                <c:pt idx="1432">
                  <c:v>3.9749999999999988</c:v>
                </c:pt>
                <c:pt idx="1433">
                  <c:v>3.9777777777778005</c:v>
                </c:pt>
                <c:pt idx="1434">
                  <c:v>3.9805555555555556</c:v>
                </c:pt>
                <c:pt idx="1435">
                  <c:v>3.9833333333333352</c:v>
                </c:pt>
                <c:pt idx="1436">
                  <c:v>3.9861111111111112</c:v>
                </c:pt>
                <c:pt idx="1437">
                  <c:v>3.9888888888888867</c:v>
                </c:pt>
                <c:pt idx="1438">
                  <c:v>3.9916666666666667</c:v>
                </c:pt>
                <c:pt idx="1439">
                  <c:v>3.9944444444444427</c:v>
                </c:pt>
                <c:pt idx="1440">
                  <c:v>3.9972222222222222</c:v>
                </c:pt>
                <c:pt idx="1441">
                  <c:v>4</c:v>
                </c:pt>
                <c:pt idx="1442">
                  <c:v>4.0027777777777755</c:v>
                </c:pt>
                <c:pt idx="1443">
                  <c:v>4.0055555555555138</c:v>
                </c:pt>
                <c:pt idx="1444">
                  <c:v>4.0083333333333524</c:v>
                </c:pt>
                <c:pt idx="1445">
                  <c:v>4.0111111111111111</c:v>
                </c:pt>
                <c:pt idx="1446">
                  <c:v>4.0138888888888875</c:v>
                </c:pt>
                <c:pt idx="1447">
                  <c:v>4.0166666666666684</c:v>
                </c:pt>
                <c:pt idx="1448">
                  <c:v>4.0194444444444484</c:v>
                </c:pt>
                <c:pt idx="1449">
                  <c:v>4.0222222222222221</c:v>
                </c:pt>
                <c:pt idx="1450">
                  <c:v>4.0249999999999755</c:v>
                </c:pt>
                <c:pt idx="1451">
                  <c:v>4.0277777777777342</c:v>
                </c:pt>
                <c:pt idx="1452">
                  <c:v>4.0305555555555355</c:v>
                </c:pt>
                <c:pt idx="1453">
                  <c:v>4.0333333333333803</c:v>
                </c:pt>
                <c:pt idx="1454">
                  <c:v>4.0361111111111114</c:v>
                </c:pt>
                <c:pt idx="1455">
                  <c:v>4.0388888888888888</c:v>
                </c:pt>
                <c:pt idx="1456">
                  <c:v>4.0416666666666714</c:v>
                </c:pt>
                <c:pt idx="1457">
                  <c:v>4.0444444444444443</c:v>
                </c:pt>
                <c:pt idx="1458">
                  <c:v>4.0472222222222234</c:v>
                </c:pt>
                <c:pt idx="1459">
                  <c:v>4.05</c:v>
                </c:pt>
                <c:pt idx="1460">
                  <c:v>4.0527777777777745</c:v>
                </c:pt>
                <c:pt idx="1461">
                  <c:v>4.0555555555555056</c:v>
                </c:pt>
                <c:pt idx="1462">
                  <c:v>4.0583333333333433</c:v>
                </c:pt>
                <c:pt idx="1463">
                  <c:v>4.0611111111111109</c:v>
                </c:pt>
                <c:pt idx="1464">
                  <c:v>4.0638888888888856</c:v>
                </c:pt>
                <c:pt idx="1465">
                  <c:v>4.0666666666666664</c:v>
                </c:pt>
                <c:pt idx="1466">
                  <c:v>4.0694444444444464</c:v>
                </c:pt>
                <c:pt idx="1467">
                  <c:v>4.0722222222222424</c:v>
                </c:pt>
                <c:pt idx="1468">
                  <c:v>4.0750000000000002</c:v>
                </c:pt>
                <c:pt idx="1469">
                  <c:v>4.0777777777777775</c:v>
                </c:pt>
                <c:pt idx="1470">
                  <c:v>4.0805555555555255</c:v>
                </c:pt>
                <c:pt idx="1471">
                  <c:v>4.0833333333333739</c:v>
                </c:pt>
                <c:pt idx="1472">
                  <c:v>4.0861111111111112</c:v>
                </c:pt>
                <c:pt idx="1473">
                  <c:v>4.0888888888888886</c:v>
                </c:pt>
                <c:pt idx="1474">
                  <c:v>4.0916666666666694</c:v>
                </c:pt>
                <c:pt idx="1475">
                  <c:v>4.0944444444444441</c:v>
                </c:pt>
                <c:pt idx="1476">
                  <c:v>4.0972222222222223</c:v>
                </c:pt>
                <c:pt idx="1477">
                  <c:v>4.0999999999999996</c:v>
                </c:pt>
                <c:pt idx="1478">
                  <c:v>4.1027777777777645</c:v>
                </c:pt>
                <c:pt idx="1479">
                  <c:v>4.1055555555554939</c:v>
                </c:pt>
                <c:pt idx="1480">
                  <c:v>4.1083333333333334</c:v>
                </c:pt>
                <c:pt idx="1481">
                  <c:v>4.1111111111111107</c:v>
                </c:pt>
                <c:pt idx="1482">
                  <c:v>4.1138888888888845</c:v>
                </c:pt>
                <c:pt idx="1483">
                  <c:v>4.1166666666666663</c:v>
                </c:pt>
                <c:pt idx="1484">
                  <c:v>4.1194444444444454</c:v>
                </c:pt>
                <c:pt idx="1485">
                  <c:v>4.1222222222222218</c:v>
                </c:pt>
                <c:pt idx="1486">
                  <c:v>4.1249999999999645</c:v>
                </c:pt>
                <c:pt idx="1487">
                  <c:v>4.1277777777777231</c:v>
                </c:pt>
                <c:pt idx="1488">
                  <c:v>4.1305555555555138</c:v>
                </c:pt>
                <c:pt idx="1489">
                  <c:v>4.1333333333333524</c:v>
                </c:pt>
                <c:pt idx="1490">
                  <c:v>4.1361111111111111</c:v>
                </c:pt>
                <c:pt idx="1491">
                  <c:v>4.1388888888888875</c:v>
                </c:pt>
                <c:pt idx="1492">
                  <c:v>4.1416666666666684</c:v>
                </c:pt>
                <c:pt idx="1493">
                  <c:v>4.1444444444444448</c:v>
                </c:pt>
                <c:pt idx="1494">
                  <c:v>4.1472222222222221</c:v>
                </c:pt>
                <c:pt idx="1495">
                  <c:v>4.1499999999999995</c:v>
                </c:pt>
                <c:pt idx="1496">
                  <c:v>4.1527777777777342</c:v>
                </c:pt>
                <c:pt idx="1497">
                  <c:v>4.1555555555554875</c:v>
                </c:pt>
                <c:pt idx="1498">
                  <c:v>4.1583333333333332</c:v>
                </c:pt>
                <c:pt idx="1499">
                  <c:v>4.1611111111111105</c:v>
                </c:pt>
                <c:pt idx="1500">
                  <c:v>4.1638888888888745</c:v>
                </c:pt>
                <c:pt idx="1501">
                  <c:v>4.166666666666667</c:v>
                </c:pt>
                <c:pt idx="1502">
                  <c:v>4.1694444444444443</c:v>
                </c:pt>
                <c:pt idx="1503">
                  <c:v>4.1722222222222234</c:v>
                </c:pt>
                <c:pt idx="1504">
                  <c:v>4.1749999999999945</c:v>
                </c:pt>
                <c:pt idx="1505">
                  <c:v>4.1777777777777745</c:v>
                </c:pt>
                <c:pt idx="1506">
                  <c:v>4.1805555555555056</c:v>
                </c:pt>
                <c:pt idx="1507">
                  <c:v>4.1833333333333433</c:v>
                </c:pt>
                <c:pt idx="1508">
                  <c:v>4.1861111111111109</c:v>
                </c:pt>
                <c:pt idx="1509">
                  <c:v>4.1888888888888856</c:v>
                </c:pt>
                <c:pt idx="1510">
                  <c:v>4.1916666666666664</c:v>
                </c:pt>
                <c:pt idx="1511">
                  <c:v>4.1944444444444446</c:v>
                </c:pt>
                <c:pt idx="1512">
                  <c:v>4.197222222222222</c:v>
                </c:pt>
                <c:pt idx="1513">
                  <c:v>4.2</c:v>
                </c:pt>
                <c:pt idx="1514">
                  <c:v>4.2027777777777775</c:v>
                </c:pt>
                <c:pt idx="1515">
                  <c:v>4.2055555555555255</c:v>
                </c:pt>
                <c:pt idx="1516">
                  <c:v>4.2083333333333739</c:v>
                </c:pt>
                <c:pt idx="1517">
                  <c:v>4.2111111111111112</c:v>
                </c:pt>
                <c:pt idx="1518">
                  <c:v>4.2138888888888886</c:v>
                </c:pt>
                <c:pt idx="1519">
                  <c:v>4.2166666666666694</c:v>
                </c:pt>
                <c:pt idx="1520">
                  <c:v>4.2194444444444494</c:v>
                </c:pt>
                <c:pt idx="1521">
                  <c:v>4.2222222222222223</c:v>
                </c:pt>
                <c:pt idx="1522">
                  <c:v>4.2249999999999845</c:v>
                </c:pt>
                <c:pt idx="1523">
                  <c:v>4.2277777777777645</c:v>
                </c:pt>
                <c:pt idx="1524">
                  <c:v>4.2305555555555445</c:v>
                </c:pt>
                <c:pt idx="1525">
                  <c:v>4.2333333333333876</c:v>
                </c:pt>
                <c:pt idx="1526">
                  <c:v>4.2361111111111134</c:v>
                </c:pt>
                <c:pt idx="1527">
                  <c:v>4.2388888888888889</c:v>
                </c:pt>
                <c:pt idx="1528">
                  <c:v>4.2416666666666734</c:v>
                </c:pt>
                <c:pt idx="1529">
                  <c:v>4.2444444444444454</c:v>
                </c:pt>
                <c:pt idx="1530">
                  <c:v>4.2472222222222324</c:v>
                </c:pt>
                <c:pt idx="1531">
                  <c:v>4.25</c:v>
                </c:pt>
                <c:pt idx="1532">
                  <c:v>4.2527777777777755</c:v>
                </c:pt>
                <c:pt idx="1533">
                  <c:v>4.2555555555555138</c:v>
                </c:pt>
                <c:pt idx="1534">
                  <c:v>4.2583333333333524</c:v>
                </c:pt>
                <c:pt idx="1535">
                  <c:v>4.2611111111111111</c:v>
                </c:pt>
                <c:pt idx="1536">
                  <c:v>4.2638888888888875</c:v>
                </c:pt>
                <c:pt idx="1537">
                  <c:v>4.2666666666666684</c:v>
                </c:pt>
                <c:pt idx="1538">
                  <c:v>4.2694444444444484</c:v>
                </c:pt>
                <c:pt idx="1539">
                  <c:v>4.2722222222222523</c:v>
                </c:pt>
                <c:pt idx="1540">
                  <c:v>4.2750000000000004</c:v>
                </c:pt>
                <c:pt idx="1541">
                  <c:v>4.2777777777777777</c:v>
                </c:pt>
                <c:pt idx="1542">
                  <c:v>4.2805555555555355</c:v>
                </c:pt>
                <c:pt idx="1543">
                  <c:v>4.2833333333333803</c:v>
                </c:pt>
                <c:pt idx="1544">
                  <c:v>4.2861111111111114</c:v>
                </c:pt>
                <c:pt idx="1545">
                  <c:v>4.2888888888888888</c:v>
                </c:pt>
                <c:pt idx="1546">
                  <c:v>4.2916666666666714</c:v>
                </c:pt>
                <c:pt idx="1547">
                  <c:v>4.2944444444444443</c:v>
                </c:pt>
                <c:pt idx="1548">
                  <c:v>4.2972222222222234</c:v>
                </c:pt>
                <c:pt idx="1549">
                  <c:v>4.3</c:v>
                </c:pt>
                <c:pt idx="1550">
                  <c:v>4.3027777777777745</c:v>
                </c:pt>
                <c:pt idx="1551">
                  <c:v>4.3055555555555056</c:v>
                </c:pt>
                <c:pt idx="1552">
                  <c:v>4.3083333333333433</c:v>
                </c:pt>
                <c:pt idx="1553">
                  <c:v>4.3111111111111109</c:v>
                </c:pt>
                <c:pt idx="1554">
                  <c:v>4.3138888888888856</c:v>
                </c:pt>
                <c:pt idx="1555">
                  <c:v>4.3166666666666664</c:v>
                </c:pt>
                <c:pt idx="1556">
                  <c:v>4.3194444444444464</c:v>
                </c:pt>
                <c:pt idx="1557">
                  <c:v>4.322222222222222</c:v>
                </c:pt>
                <c:pt idx="1558">
                  <c:v>4.3249999999999655</c:v>
                </c:pt>
                <c:pt idx="1559">
                  <c:v>4.3277777777777278</c:v>
                </c:pt>
                <c:pt idx="1560">
                  <c:v>4.3305555555555255</c:v>
                </c:pt>
                <c:pt idx="1561">
                  <c:v>4.3333333333333739</c:v>
                </c:pt>
                <c:pt idx="1562">
                  <c:v>4.3361111111111112</c:v>
                </c:pt>
                <c:pt idx="1563">
                  <c:v>4.3388888888888886</c:v>
                </c:pt>
                <c:pt idx="1564">
                  <c:v>4.3416666666666694</c:v>
                </c:pt>
                <c:pt idx="1565">
                  <c:v>4.3444444444444441</c:v>
                </c:pt>
                <c:pt idx="1566">
                  <c:v>4.3472222222222223</c:v>
                </c:pt>
                <c:pt idx="1567">
                  <c:v>4.3499999999999996</c:v>
                </c:pt>
                <c:pt idx="1568">
                  <c:v>4.3527777777777645</c:v>
                </c:pt>
                <c:pt idx="1569">
                  <c:v>4.3555555555554939</c:v>
                </c:pt>
                <c:pt idx="1570">
                  <c:v>4.3583333333333334</c:v>
                </c:pt>
                <c:pt idx="1571">
                  <c:v>4.3611111111111107</c:v>
                </c:pt>
                <c:pt idx="1572">
                  <c:v>4.3638888888888845</c:v>
                </c:pt>
                <c:pt idx="1573">
                  <c:v>4.3666666666666663</c:v>
                </c:pt>
                <c:pt idx="1574">
                  <c:v>4.3694444444444454</c:v>
                </c:pt>
                <c:pt idx="1575">
                  <c:v>4.3722222222222324</c:v>
                </c:pt>
                <c:pt idx="1576">
                  <c:v>4.375</c:v>
                </c:pt>
                <c:pt idx="1577">
                  <c:v>4.3777777777777755</c:v>
                </c:pt>
                <c:pt idx="1578">
                  <c:v>4.3805555555555138</c:v>
                </c:pt>
                <c:pt idx="1579">
                  <c:v>4.3833333333333524</c:v>
                </c:pt>
                <c:pt idx="1580">
                  <c:v>4.3861111111111111</c:v>
                </c:pt>
                <c:pt idx="1581">
                  <c:v>4.3888888888888875</c:v>
                </c:pt>
                <c:pt idx="1582">
                  <c:v>4.3916666666666684</c:v>
                </c:pt>
                <c:pt idx="1583">
                  <c:v>4.3944444444444448</c:v>
                </c:pt>
                <c:pt idx="1584">
                  <c:v>4.3972222222222221</c:v>
                </c:pt>
                <c:pt idx="1585">
                  <c:v>4.4000000000000004</c:v>
                </c:pt>
                <c:pt idx="1586">
                  <c:v>4.4027777777777777</c:v>
                </c:pt>
                <c:pt idx="1587">
                  <c:v>4.4055555555555355</c:v>
                </c:pt>
                <c:pt idx="1588">
                  <c:v>4.4083333333333803</c:v>
                </c:pt>
                <c:pt idx="1589">
                  <c:v>4.4111111111111114</c:v>
                </c:pt>
                <c:pt idx="1590">
                  <c:v>4.4138888888888888</c:v>
                </c:pt>
                <c:pt idx="1591">
                  <c:v>4.4166666666666714</c:v>
                </c:pt>
                <c:pt idx="1592">
                  <c:v>4.4194444444444514</c:v>
                </c:pt>
                <c:pt idx="1593">
                  <c:v>4.4222222222222234</c:v>
                </c:pt>
                <c:pt idx="1594">
                  <c:v>4.4249999999999945</c:v>
                </c:pt>
                <c:pt idx="1595">
                  <c:v>4.4277777777777745</c:v>
                </c:pt>
                <c:pt idx="1596">
                  <c:v>4.4305555555555545</c:v>
                </c:pt>
                <c:pt idx="1597">
                  <c:v>4.433333333333394</c:v>
                </c:pt>
                <c:pt idx="1598">
                  <c:v>4.4361111111111526</c:v>
                </c:pt>
                <c:pt idx="1599">
                  <c:v>4.4388888888888891</c:v>
                </c:pt>
                <c:pt idx="1600">
                  <c:v>4.4416666666666824</c:v>
                </c:pt>
                <c:pt idx="1601">
                  <c:v>4.4444444444444464</c:v>
                </c:pt>
                <c:pt idx="1602">
                  <c:v>4.4472222222222424</c:v>
                </c:pt>
                <c:pt idx="1603">
                  <c:v>4.45</c:v>
                </c:pt>
                <c:pt idx="1604">
                  <c:v>4.4527777777777775</c:v>
                </c:pt>
                <c:pt idx="1605">
                  <c:v>4.4555555555555255</c:v>
                </c:pt>
                <c:pt idx="1606">
                  <c:v>4.4583333333333739</c:v>
                </c:pt>
                <c:pt idx="1607">
                  <c:v>4.4611111111111112</c:v>
                </c:pt>
                <c:pt idx="1608">
                  <c:v>4.4638888888888886</c:v>
                </c:pt>
                <c:pt idx="1609">
                  <c:v>4.4666666666666694</c:v>
                </c:pt>
                <c:pt idx="1610">
                  <c:v>4.4694444444444494</c:v>
                </c:pt>
                <c:pt idx="1611">
                  <c:v>4.4722222222222534</c:v>
                </c:pt>
                <c:pt idx="1612">
                  <c:v>4.4749999999999996</c:v>
                </c:pt>
                <c:pt idx="1613">
                  <c:v>4.4777777777777779</c:v>
                </c:pt>
                <c:pt idx="1614">
                  <c:v>4.4805555555555445</c:v>
                </c:pt>
                <c:pt idx="1615">
                  <c:v>4.4833333333333876</c:v>
                </c:pt>
                <c:pt idx="1616">
                  <c:v>4.4861111111111134</c:v>
                </c:pt>
                <c:pt idx="1617">
                  <c:v>4.4888888888888889</c:v>
                </c:pt>
                <c:pt idx="1618">
                  <c:v>4.4916666666666734</c:v>
                </c:pt>
                <c:pt idx="1619">
                  <c:v>4.4944444444444454</c:v>
                </c:pt>
                <c:pt idx="1620">
                  <c:v>4.4972222222222324</c:v>
                </c:pt>
                <c:pt idx="1621">
                  <c:v>4.5</c:v>
                </c:pt>
                <c:pt idx="1622">
                  <c:v>4.5027777777777755</c:v>
                </c:pt>
                <c:pt idx="1623">
                  <c:v>4.5055555555555138</c:v>
                </c:pt>
                <c:pt idx="1624">
                  <c:v>4.5083333333333524</c:v>
                </c:pt>
                <c:pt idx="1625">
                  <c:v>4.5111111111111111</c:v>
                </c:pt>
                <c:pt idx="1626">
                  <c:v>4.5138888888888875</c:v>
                </c:pt>
                <c:pt idx="1627">
                  <c:v>4.5166666666666684</c:v>
                </c:pt>
                <c:pt idx="1628">
                  <c:v>4.5194444444444484</c:v>
                </c:pt>
                <c:pt idx="1629">
                  <c:v>4.5222222222222221</c:v>
                </c:pt>
                <c:pt idx="1630">
                  <c:v>4.5249999999999755</c:v>
                </c:pt>
                <c:pt idx="1631">
                  <c:v>4.5277777777777342</c:v>
                </c:pt>
                <c:pt idx="1632">
                  <c:v>4.5305555555555355</c:v>
                </c:pt>
                <c:pt idx="1633">
                  <c:v>4.5333333333333803</c:v>
                </c:pt>
                <c:pt idx="1634">
                  <c:v>4.5361111111111114</c:v>
                </c:pt>
                <c:pt idx="1635">
                  <c:v>4.5388888888888888</c:v>
                </c:pt>
                <c:pt idx="1636">
                  <c:v>4.5416666666666714</c:v>
                </c:pt>
                <c:pt idx="1637">
                  <c:v>4.5444444444444443</c:v>
                </c:pt>
                <c:pt idx="1638">
                  <c:v>4.5472222222222234</c:v>
                </c:pt>
                <c:pt idx="1639">
                  <c:v>4.55</c:v>
                </c:pt>
                <c:pt idx="1640">
                  <c:v>4.5527777777777745</c:v>
                </c:pt>
                <c:pt idx="1641">
                  <c:v>4.5555555555555056</c:v>
                </c:pt>
                <c:pt idx="1642">
                  <c:v>4.5583333333333433</c:v>
                </c:pt>
                <c:pt idx="1643">
                  <c:v>4.5611111111111109</c:v>
                </c:pt>
                <c:pt idx="1644">
                  <c:v>4.5638888888888856</c:v>
                </c:pt>
                <c:pt idx="1645">
                  <c:v>4.5666666666666664</c:v>
                </c:pt>
                <c:pt idx="1646">
                  <c:v>4.5694444444444464</c:v>
                </c:pt>
                <c:pt idx="1647">
                  <c:v>4.5722222222222424</c:v>
                </c:pt>
                <c:pt idx="1648">
                  <c:v>4.5750000000000002</c:v>
                </c:pt>
                <c:pt idx="1649">
                  <c:v>4.5777777777777775</c:v>
                </c:pt>
                <c:pt idx="1650">
                  <c:v>4.5805555555555255</c:v>
                </c:pt>
                <c:pt idx="1651">
                  <c:v>4.5833333333333739</c:v>
                </c:pt>
                <c:pt idx="1652">
                  <c:v>4.5861111111111112</c:v>
                </c:pt>
                <c:pt idx="1653">
                  <c:v>4.5888888888888886</c:v>
                </c:pt>
                <c:pt idx="1654">
                  <c:v>4.5916666666666694</c:v>
                </c:pt>
                <c:pt idx="1655">
                  <c:v>4.5944444444444441</c:v>
                </c:pt>
                <c:pt idx="1656">
                  <c:v>4.5972222222222223</c:v>
                </c:pt>
                <c:pt idx="1657">
                  <c:v>4.5999999999999996</c:v>
                </c:pt>
                <c:pt idx="1658">
                  <c:v>4.6027777777777645</c:v>
                </c:pt>
                <c:pt idx="1659">
                  <c:v>4.6055555555554939</c:v>
                </c:pt>
                <c:pt idx="1660">
                  <c:v>4.6083333333333334</c:v>
                </c:pt>
                <c:pt idx="1661">
                  <c:v>4.6111111111111107</c:v>
                </c:pt>
                <c:pt idx="1662">
                  <c:v>4.6138888888888845</c:v>
                </c:pt>
                <c:pt idx="1663">
                  <c:v>4.6166666666666663</c:v>
                </c:pt>
                <c:pt idx="1664">
                  <c:v>4.6194444444444454</c:v>
                </c:pt>
                <c:pt idx="1665">
                  <c:v>4.6222222222222218</c:v>
                </c:pt>
                <c:pt idx="1666">
                  <c:v>4.6249999999999645</c:v>
                </c:pt>
                <c:pt idx="1667">
                  <c:v>4.6277777777777231</c:v>
                </c:pt>
                <c:pt idx="1668">
                  <c:v>4.6305555555555138</c:v>
                </c:pt>
                <c:pt idx="1669">
                  <c:v>4.6333333333333524</c:v>
                </c:pt>
                <c:pt idx="1670">
                  <c:v>4.6361111111111111</c:v>
                </c:pt>
                <c:pt idx="1671">
                  <c:v>4.6388888888888875</c:v>
                </c:pt>
                <c:pt idx="1672">
                  <c:v>4.6416666666666684</c:v>
                </c:pt>
                <c:pt idx="1673">
                  <c:v>4.6444444444444448</c:v>
                </c:pt>
                <c:pt idx="1674">
                  <c:v>4.6472222222222221</c:v>
                </c:pt>
                <c:pt idx="1675">
                  <c:v>4.6499999999999995</c:v>
                </c:pt>
                <c:pt idx="1676">
                  <c:v>4.6527777777777342</c:v>
                </c:pt>
                <c:pt idx="1677">
                  <c:v>4.6555555555554875</c:v>
                </c:pt>
                <c:pt idx="1678">
                  <c:v>4.6583333333333332</c:v>
                </c:pt>
                <c:pt idx="1679">
                  <c:v>4.6611111111111105</c:v>
                </c:pt>
                <c:pt idx="1680">
                  <c:v>4.6638888888888745</c:v>
                </c:pt>
                <c:pt idx="1681">
                  <c:v>4.666666666666667</c:v>
                </c:pt>
                <c:pt idx="1682">
                  <c:v>4.6694444444444443</c:v>
                </c:pt>
                <c:pt idx="1683">
                  <c:v>4.6722222222222234</c:v>
                </c:pt>
                <c:pt idx="1684">
                  <c:v>4.6749999999999945</c:v>
                </c:pt>
                <c:pt idx="1685">
                  <c:v>4.6777777777777745</c:v>
                </c:pt>
                <c:pt idx="1686">
                  <c:v>4.6805555555555056</c:v>
                </c:pt>
                <c:pt idx="1687">
                  <c:v>4.6833333333333433</c:v>
                </c:pt>
                <c:pt idx="1688">
                  <c:v>4.6861111111111109</c:v>
                </c:pt>
                <c:pt idx="1689">
                  <c:v>4.6888888888888856</c:v>
                </c:pt>
                <c:pt idx="1690">
                  <c:v>4.6916666666666664</c:v>
                </c:pt>
                <c:pt idx="1691">
                  <c:v>4.6944444444444446</c:v>
                </c:pt>
                <c:pt idx="1692">
                  <c:v>4.697222222222222</c:v>
                </c:pt>
                <c:pt idx="1693">
                  <c:v>4.7</c:v>
                </c:pt>
                <c:pt idx="1694">
                  <c:v>4.7027777777777775</c:v>
                </c:pt>
                <c:pt idx="1695">
                  <c:v>4.7055555555555255</c:v>
                </c:pt>
                <c:pt idx="1696">
                  <c:v>4.7083333333333739</c:v>
                </c:pt>
                <c:pt idx="1697">
                  <c:v>4.7111111111111112</c:v>
                </c:pt>
                <c:pt idx="1698">
                  <c:v>4.7138888888888886</c:v>
                </c:pt>
                <c:pt idx="1699">
                  <c:v>4.7166666666666694</c:v>
                </c:pt>
                <c:pt idx="1700">
                  <c:v>4.7194444444444494</c:v>
                </c:pt>
                <c:pt idx="1701">
                  <c:v>4.7222222222222223</c:v>
                </c:pt>
                <c:pt idx="1702">
                  <c:v>4.7249999999999845</c:v>
                </c:pt>
                <c:pt idx="1703">
                  <c:v>4.7277777777777645</c:v>
                </c:pt>
                <c:pt idx="1704">
                  <c:v>4.7305555555555445</c:v>
                </c:pt>
                <c:pt idx="1705">
                  <c:v>4.7333333333333876</c:v>
                </c:pt>
                <c:pt idx="1706">
                  <c:v>4.7361111111111134</c:v>
                </c:pt>
                <c:pt idx="1707">
                  <c:v>4.7388888888888889</c:v>
                </c:pt>
                <c:pt idx="1708">
                  <c:v>4.7416666666666734</c:v>
                </c:pt>
                <c:pt idx="1709">
                  <c:v>4.7444444444444454</c:v>
                </c:pt>
                <c:pt idx="1710">
                  <c:v>4.7472222222222324</c:v>
                </c:pt>
                <c:pt idx="1711">
                  <c:v>4.75</c:v>
                </c:pt>
                <c:pt idx="1712">
                  <c:v>4.7527777777777755</c:v>
                </c:pt>
                <c:pt idx="1713">
                  <c:v>4.7555555555555138</c:v>
                </c:pt>
                <c:pt idx="1714">
                  <c:v>4.7583333333333524</c:v>
                </c:pt>
                <c:pt idx="1715">
                  <c:v>4.7611111111111111</c:v>
                </c:pt>
                <c:pt idx="1716">
                  <c:v>4.7638888888888875</c:v>
                </c:pt>
                <c:pt idx="1717">
                  <c:v>4.7666666666666684</c:v>
                </c:pt>
                <c:pt idx="1718">
                  <c:v>4.7694444444444484</c:v>
                </c:pt>
                <c:pt idx="1719">
                  <c:v>4.7722222222222523</c:v>
                </c:pt>
                <c:pt idx="1720">
                  <c:v>4.7750000000000004</c:v>
                </c:pt>
                <c:pt idx="1721">
                  <c:v>4.7777777777777777</c:v>
                </c:pt>
                <c:pt idx="1722">
                  <c:v>4.7805555555555355</c:v>
                </c:pt>
                <c:pt idx="1723">
                  <c:v>4.7833333333333803</c:v>
                </c:pt>
                <c:pt idx="1724">
                  <c:v>4.7861111111111114</c:v>
                </c:pt>
                <c:pt idx="1725">
                  <c:v>4.7888888888888888</c:v>
                </c:pt>
                <c:pt idx="1726">
                  <c:v>4.7916666666666714</c:v>
                </c:pt>
                <c:pt idx="1727">
                  <c:v>4.7944444444444443</c:v>
                </c:pt>
                <c:pt idx="1728">
                  <c:v>4.7972222222222234</c:v>
                </c:pt>
                <c:pt idx="1729">
                  <c:v>4.8</c:v>
                </c:pt>
                <c:pt idx="1730">
                  <c:v>4.8027777777777745</c:v>
                </c:pt>
                <c:pt idx="1731">
                  <c:v>4.8055555555555056</c:v>
                </c:pt>
                <c:pt idx="1732">
                  <c:v>4.8083333333333433</c:v>
                </c:pt>
                <c:pt idx="1733">
                  <c:v>4.8111111111111109</c:v>
                </c:pt>
                <c:pt idx="1734">
                  <c:v>4.8138888888888856</c:v>
                </c:pt>
                <c:pt idx="1735">
                  <c:v>4.8166666666666664</c:v>
                </c:pt>
                <c:pt idx="1736">
                  <c:v>4.8194444444444464</c:v>
                </c:pt>
                <c:pt idx="1737">
                  <c:v>4.822222222222222</c:v>
                </c:pt>
                <c:pt idx="1738">
                  <c:v>4.8249999999999655</c:v>
                </c:pt>
                <c:pt idx="1739">
                  <c:v>4.8277777777777278</c:v>
                </c:pt>
                <c:pt idx="1740">
                  <c:v>4.8305555555555255</c:v>
                </c:pt>
                <c:pt idx="1741">
                  <c:v>4.8333333333333739</c:v>
                </c:pt>
                <c:pt idx="1742">
                  <c:v>4.8361111111111112</c:v>
                </c:pt>
                <c:pt idx="1743">
                  <c:v>4.8388888888888886</c:v>
                </c:pt>
                <c:pt idx="1744">
                  <c:v>4.8416666666666694</c:v>
                </c:pt>
                <c:pt idx="1745">
                  <c:v>4.8444444444444441</c:v>
                </c:pt>
                <c:pt idx="1746">
                  <c:v>4.8472222222222223</c:v>
                </c:pt>
                <c:pt idx="1747">
                  <c:v>4.8499999999999996</c:v>
                </c:pt>
                <c:pt idx="1748">
                  <c:v>4.8527777777777645</c:v>
                </c:pt>
                <c:pt idx="1749">
                  <c:v>4.8555555555554939</c:v>
                </c:pt>
                <c:pt idx="1750">
                  <c:v>4.8583333333333334</c:v>
                </c:pt>
                <c:pt idx="1751">
                  <c:v>4.8611111111111107</c:v>
                </c:pt>
                <c:pt idx="1752">
                  <c:v>4.8638888888888845</c:v>
                </c:pt>
                <c:pt idx="1753">
                  <c:v>4.8666666666666663</c:v>
                </c:pt>
                <c:pt idx="1754">
                  <c:v>4.8694444444444454</c:v>
                </c:pt>
                <c:pt idx="1755">
                  <c:v>4.8722222222222324</c:v>
                </c:pt>
                <c:pt idx="1756">
                  <c:v>4.875</c:v>
                </c:pt>
                <c:pt idx="1757">
                  <c:v>4.8777777777777755</c:v>
                </c:pt>
                <c:pt idx="1758">
                  <c:v>4.8805555555555138</c:v>
                </c:pt>
                <c:pt idx="1759">
                  <c:v>4.8833333333333524</c:v>
                </c:pt>
                <c:pt idx="1760">
                  <c:v>4.8861111111111111</c:v>
                </c:pt>
                <c:pt idx="1761">
                  <c:v>4.8888888888888875</c:v>
                </c:pt>
                <c:pt idx="1762">
                  <c:v>4.8916666666666684</c:v>
                </c:pt>
                <c:pt idx="1763">
                  <c:v>4.8944444444444448</c:v>
                </c:pt>
                <c:pt idx="1764">
                  <c:v>4.8972222222222221</c:v>
                </c:pt>
                <c:pt idx="1765">
                  <c:v>4.9000000000000004</c:v>
                </c:pt>
                <c:pt idx="1766">
                  <c:v>4.9027777777777777</c:v>
                </c:pt>
                <c:pt idx="1767">
                  <c:v>4.9055555555555355</c:v>
                </c:pt>
                <c:pt idx="1768">
                  <c:v>4.9083333333333803</c:v>
                </c:pt>
                <c:pt idx="1769">
                  <c:v>4.9111111111111114</c:v>
                </c:pt>
                <c:pt idx="1770">
                  <c:v>4.9138888888888888</c:v>
                </c:pt>
                <c:pt idx="1771">
                  <c:v>4.9166666666666714</c:v>
                </c:pt>
                <c:pt idx="1772">
                  <c:v>4.9194444444444514</c:v>
                </c:pt>
                <c:pt idx="1773">
                  <c:v>4.9222222222222234</c:v>
                </c:pt>
                <c:pt idx="1774">
                  <c:v>4.9249999999999945</c:v>
                </c:pt>
                <c:pt idx="1775">
                  <c:v>4.9277777777777745</c:v>
                </c:pt>
                <c:pt idx="1776">
                  <c:v>4.9305555555555545</c:v>
                </c:pt>
                <c:pt idx="1777">
                  <c:v>4.933333333333394</c:v>
                </c:pt>
                <c:pt idx="1778">
                  <c:v>4.9361111111111526</c:v>
                </c:pt>
                <c:pt idx="1779">
                  <c:v>4.9388888888888891</c:v>
                </c:pt>
                <c:pt idx="1780">
                  <c:v>4.9416666666666824</c:v>
                </c:pt>
                <c:pt idx="1781">
                  <c:v>4.9444444444444464</c:v>
                </c:pt>
                <c:pt idx="1782">
                  <c:v>4.9472222222222424</c:v>
                </c:pt>
                <c:pt idx="1783">
                  <c:v>4.95</c:v>
                </c:pt>
                <c:pt idx="1784">
                  <c:v>4.9527777777777775</c:v>
                </c:pt>
                <c:pt idx="1785">
                  <c:v>4.9555555555555255</c:v>
                </c:pt>
                <c:pt idx="1786">
                  <c:v>4.9583333333333739</c:v>
                </c:pt>
                <c:pt idx="1787">
                  <c:v>4.9611111111111112</c:v>
                </c:pt>
                <c:pt idx="1788">
                  <c:v>4.9638888888888886</c:v>
                </c:pt>
                <c:pt idx="1789">
                  <c:v>4.9666666666666694</c:v>
                </c:pt>
                <c:pt idx="1790">
                  <c:v>4.9694444444444494</c:v>
                </c:pt>
                <c:pt idx="1791">
                  <c:v>4.9722222222222534</c:v>
                </c:pt>
                <c:pt idx="1792">
                  <c:v>4.9749999999999996</c:v>
                </c:pt>
                <c:pt idx="1793">
                  <c:v>4.9777777777777779</c:v>
                </c:pt>
                <c:pt idx="1794">
                  <c:v>4.9805555555555445</c:v>
                </c:pt>
                <c:pt idx="1795">
                  <c:v>4.9833333333333876</c:v>
                </c:pt>
                <c:pt idx="1796">
                  <c:v>4.9861111111111134</c:v>
                </c:pt>
                <c:pt idx="1797">
                  <c:v>4.9888888888888889</c:v>
                </c:pt>
                <c:pt idx="1798">
                  <c:v>4.9916666666666734</c:v>
                </c:pt>
                <c:pt idx="1799">
                  <c:v>4.9944444444444454</c:v>
                </c:pt>
                <c:pt idx="1800">
                  <c:v>4.9972222222222324</c:v>
                </c:pt>
                <c:pt idx="1801">
                  <c:v>5</c:v>
                </c:pt>
                <c:pt idx="1802">
                  <c:v>5.0027777777777755</c:v>
                </c:pt>
                <c:pt idx="1803">
                  <c:v>5.0055555555555138</c:v>
                </c:pt>
                <c:pt idx="1804">
                  <c:v>5.0083333333333524</c:v>
                </c:pt>
                <c:pt idx="1805">
                  <c:v>5.0111111111111111</c:v>
                </c:pt>
                <c:pt idx="1806">
                  <c:v>5.0138888888888875</c:v>
                </c:pt>
                <c:pt idx="1807">
                  <c:v>5.0166666666666684</c:v>
                </c:pt>
                <c:pt idx="1808">
                  <c:v>5.0194444444444484</c:v>
                </c:pt>
                <c:pt idx="1809">
                  <c:v>5.0222222222222221</c:v>
                </c:pt>
                <c:pt idx="1810">
                  <c:v>5.0249999999999755</c:v>
                </c:pt>
                <c:pt idx="1811">
                  <c:v>5.0277777777777342</c:v>
                </c:pt>
                <c:pt idx="1812">
                  <c:v>5.0305555555555355</c:v>
                </c:pt>
                <c:pt idx="1813">
                  <c:v>5.0333333333333803</c:v>
                </c:pt>
                <c:pt idx="1814">
                  <c:v>5.0361111111111114</c:v>
                </c:pt>
                <c:pt idx="1815">
                  <c:v>5.0388888888888888</c:v>
                </c:pt>
                <c:pt idx="1816">
                  <c:v>5.0416666666666714</c:v>
                </c:pt>
                <c:pt idx="1817">
                  <c:v>5.0444444444444443</c:v>
                </c:pt>
                <c:pt idx="1818">
                  <c:v>5.0472222222222234</c:v>
                </c:pt>
                <c:pt idx="1819">
                  <c:v>5.05</c:v>
                </c:pt>
                <c:pt idx="1820">
                  <c:v>5.0527777777777745</c:v>
                </c:pt>
                <c:pt idx="1821">
                  <c:v>5.0555555555555056</c:v>
                </c:pt>
                <c:pt idx="1822">
                  <c:v>5.0583333333333433</c:v>
                </c:pt>
                <c:pt idx="1823">
                  <c:v>5.0611111111111109</c:v>
                </c:pt>
                <c:pt idx="1824">
                  <c:v>5.0638888888888856</c:v>
                </c:pt>
                <c:pt idx="1825">
                  <c:v>5.0666666666666664</c:v>
                </c:pt>
                <c:pt idx="1826">
                  <c:v>5.0694444444444464</c:v>
                </c:pt>
                <c:pt idx="1827">
                  <c:v>5.0722222222222424</c:v>
                </c:pt>
                <c:pt idx="1828">
                  <c:v>5.0750000000000002</c:v>
                </c:pt>
                <c:pt idx="1829">
                  <c:v>5.0777777777777775</c:v>
                </c:pt>
                <c:pt idx="1830">
                  <c:v>5.0805555555555255</c:v>
                </c:pt>
                <c:pt idx="1831">
                  <c:v>5.0833333333333739</c:v>
                </c:pt>
                <c:pt idx="1832">
                  <c:v>5.0861111111111112</c:v>
                </c:pt>
                <c:pt idx="1833">
                  <c:v>5.0888888888888886</c:v>
                </c:pt>
                <c:pt idx="1834">
                  <c:v>5.0916666666666694</c:v>
                </c:pt>
                <c:pt idx="1835">
                  <c:v>5.0944444444444441</c:v>
                </c:pt>
                <c:pt idx="1836">
                  <c:v>5.0972222222222223</c:v>
                </c:pt>
                <c:pt idx="1837">
                  <c:v>5.0999999999999996</c:v>
                </c:pt>
                <c:pt idx="1838">
                  <c:v>5.1027777777777645</c:v>
                </c:pt>
                <c:pt idx="1839">
                  <c:v>5.1055555555554939</c:v>
                </c:pt>
                <c:pt idx="1840">
                  <c:v>5.1083333333333334</c:v>
                </c:pt>
                <c:pt idx="1841">
                  <c:v>5.1111111111111107</c:v>
                </c:pt>
                <c:pt idx="1842">
                  <c:v>5.1138888888888845</c:v>
                </c:pt>
                <c:pt idx="1843">
                  <c:v>5.1166666666666663</c:v>
                </c:pt>
                <c:pt idx="1844">
                  <c:v>5.1194444444444454</c:v>
                </c:pt>
                <c:pt idx="1845">
                  <c:v>5.1222222222222218</c:v>
                </c:pt>
                <c:pt idx="1846">
                  <c:v>5.1249999999999645</c:v>
                </c:pt>
                <c:pt idx="1847">
                  <c:v>5.1277777777777231</c:v>
                </c:pt>
                <c:pt idx="1848">
                  <c:v>5.1305555555555138</c:v>
                </c:pt>
                <c:pt idx="1849">
                  <c:v>5.1333333333333524</c:v>
                </c:pt>
                <c:pt idx="1850">
                  <c:v>5.1361111111111111</c:v>
                </c:pt>
                <c:pt idx="1851">
                  <c:v>5.1388888888888875</c:v>
                </c:pt>
                <c:pt idx="1852">
                  <c:v>5.1416666666666684</c:v>
                </c:pt>
                <c:pt idx="1853">
                  <c:v>5.1444444444444448</c:v>
                </c:pt>
                <c:pt idx="1854">
                  <c:v>5.1472222222222221</c:v>
                </c:pt>
                <c:pt idx="1855">
                  <c:v>5.1499999999999995</c:v>
                </c:pt>
                <c:pt idx="1856">
                  <c:v>5.1527777777777342</c:v>
                </c:pt>
                <c:pt idx="1857">
                  <c:v>5.1555555555554875</c:v>
                </c:pt>
                <c:pt idx="1858">
                  <c:v>5.1583333333333332</c:v>
                </c:pt>
                <c:pt idx="1859">
                  <c:v>5.1611111111111105</c:v>
                </c:pt>
                <c:pt idx="1860">
                  <c:v>5.1638888888888745</c:v>
                </c:pt>
                <c:pt idx="1861">
                  <c:v>5.166666666666667</c:v>
                </c:pt>
                <c:pt idx="1862">
                  <c:v>5.1694444444444443</c:v>
                </c:pt>
                <c:pt idx="1863">
                  <c:v>5.1722222222222234</c:v>
                </c:pt>
                <c:pt idx="1864">
                  <c:v>5.1749999999999945</c:v>
                </c:pt>
                <c:pt idx="1865">
                  <c:v>5.1777777777777745</c:v>
                </c:pt>
                <c:pt idx="1866">
                  <c:v>5.1805555555555056</c:v>
                </c:pt>
                <c:pt idx="1867">
                  <c:v>5.1833333333333433</c:v>
                </c:pt>
                <c:pt idx="1868">
                  <c:v>5.1861111111111109</c:v>
                </c:pt>
                <c:pt idx="1869">
                  <c:v>5.1888888888888856</c:v>
                </c:pt>
                <c:pt idx="1870">
                  <c:v>5.1916666666666664</c:v>
                </c:pt>
                <c:pt idx="1871">
                  <c:v>5.1944444444444446</c:v>
                </c:pt>
                <c:pt idx="1872">
                  <c:v>5.197222222222222</c:v>
                </c:pt>
                <c:pt idx="1873">
                  <c:v>5.2</c:v>
                </c:pt>
                <c:pt idx="1874">
                  <c:v>5.2027777777777775</c:v>
                </c:pt>
                <c:pt idx="1875">
                  <c:v>5.2055555555555255</c:v>
                </c:pt>
                <c:pt idx="1876">
                  <c:v>5.2083333333333739</c:v>
                </c:pt>
                <c:pt idx="1877">
                  <c:v>5.2111111111111112</c:v>
                </c:pt>
                <c:pt idx="1878">
                  <c:v>5.2138888888888886</c:v>
                </c:pt>
                <c:pt idx="1879">
                  <c:v>5.2166666666666694</c:v>
                </c:pt>
                <c:pt idx="1880">
                  <c:v>5.2194444444444494</c:v>
                </c:pt>
                <c:pt idx="1881">
                  <c:v>5.2222222222222223</c:v>
                </c:pt>
                <c:pt idx="1882">
                  <c:v>5.2249999999999845</c:v>
                </c:pt>
                <c:pt idx="1883">
                  <c:v>5.2277777777777645</c:v>
                </c:pt>
                <c:pt idx="1884">
                  <c:v>5.2305555555555445</c:v>
                </c:pt>
                <c:pt idx="1885">
                  <c:v>5.2333333333333876</c:v>
                </c:pt>
                <c:pt idx="1886">
                  <c:v>5.2361111111111134</c:v>
                </c:pt>
                <c:pt idx="1887">
                  <c:v>5.2388888888888889</c:v>
                </c:pt>
                <c:pt idx="1888">
                  <c:v>5.2416666666666734</c:v>
                </c:pt>
                <c:pt idx="1889">
                  <c:v>5.2444444444444454</c:v>
                </c:pt>
                <c:pt idx="1890">
                  <c:v>5.2472222222222324</c:v>
                </c:pt>
                <c:pt idx="1891">
                  <c:v>5.25</c:v>
                </c:pt>
                <c:pt idx="1892">
                  <c:v>5.2527777777777755</c:v>
                </c:pt>
                <c:pt idx="1893">
                  <c:v>5.2555555555555138</c:v>
                </c:pt>
                <c:pt idx="1894">
                  <c:v>5.2583333333333524</c:v>
                </c:pt>
                <c:pt idx="1895">
                  <c:v>5.2611111111111111</c:v>
                </c:pt>
                <c:pt idx="1896">
                  <c:v>5.2638888888888875</c:v>
                </c:pt>
                <c:pt idx="1897">
                  <c:v>5.2666666666666684</c:v>
                </c:pt>
                <c:pt idx="1898">
                  <c:v>5.2694444444444484</c:v>
                </c:pt>
                <c:pt idx="1899">
                  <c:v>5.2722222222222523</c:v>
                </c:pt>
                <c:pt idx="1900">
                  <c:v>5.2750000000000004</c:v>
                </c:pt>
                <c:pt idx="1901">
                  <c:v>5.2777777777777777</c:v>
                </c:pt>
                <c:pt idx="1902">
                  <c:v>5.2805555555555355</c:v>
                </c:pt>
                <c:pt idx="1903">
                  <c:v>5.2833333333333803</c:v>
                </c:pt>
                <c:pt idx="1904">
                  <c:v>5.2861111111111114</c:v>
                </c:pt>
                <c:pt idx="1905">
                  <c:v>5.2888888888888888</c:v>
                </c:pt>
                <c:pt idx="1906">
                  <c:v>5.2916666666666714</c:v>
                </c:pt>
                <c:pt idx="1907">
                  <c:v>5.2944444444444443</c:v>
                </c:pt>
                <c:pt idx="1908">
                  <c:v>5.2972222222222234</c:v>
                </c:pt>
                <c:pt idx="1909">
                  <c:v>5.3</c:v>
                </c:pt>
                <c:pt idx="1910">
                  <c:v>5.3027777777777745</c:v>
                </c:pt>
                <c:pt idx="1911">
                  <c:v>5.3055555555555056</c:v>
                </c:pt>
                <c:pt idx="1912">
                  <c:v>5.3083333333333433</c:v>
                </c:pt>
                <c:pt idx="1913">
                  <c:v>5.3111111111111109</c:v>
                </c:pt>
                <c:pt idx="1914">
                  <c:v>5.3138888888888856</c:v>
                </c:pt>
                <c:pt idx="1915">
                  <c:v>5.3166666666666664</c:v>
                </c:pt>
                <c:pt idx="1916">
                  <c:v>5.3194444444444464</c:v>
                </c:pt>
                <c:pt idx="1917">
                  <c:v>5.322222222222222</c:v>
                </c:pt>
                <c:pt idx="1918">
                  <c:v>5.3249999999999655</c:v>
                </c:pt>
                <c:pt idx="1919">
                  <c:v>5.3277777777777278</c:v>
                </c:pt>
                <c:pt idx="1920">
                  <c:v>5.3305555555555255</c:v>
                </c:pt>
                <c:pt idx="1921">
                  <c:v>5.3333333333333739</c:v>
                </c:pt>
                <c:pt idx="1922">
                  <c:v>5.3361111111111112</c:v>
                </c:pt>
                <c:pt idx="1923">
                  <c:v>5.3388888888888886</c:v>
                </c:pt>
                <c:pt idx="1924">
                  <c:v>5.3416666666666694</c:v>
                </c:pt>
                <c:pt idx="1925">
                  <c:v>5.3444444444444441</c:v>
                </c:pt>
                <c:pt idx="1926">
                  <c:v>5.3472222222222223</c:v>
                </c:pt>
                <c:pt idx="1927">
                  <c:v>5.35</c:v>
                </c:pt>
                <c:pt idx="1928">
                  <c:v>5.3527777777777645</c:v>
                </c:pt>
                <c:pt idx="1929">
                  <c:v>5.3555555555554939</c:v>
                </c:pt>
                <c:pt idx="1930">
                  <c:v>5.3583333333333334</c:v>
                </c:pt>
                <c:pt idx="1931">
                  <c:v>5.3611111111111107</c:v>
                </c:pt>
                <c:pt idx="1932">
                  <c:v>5.3638888888888845</c:v>
                </c:pt>
                <c:pt idx="1933">
                  <c:v>5.3666666666666663</c:v>
                </c:pt>
                <c:pt idx="1934">
                  <c:v>5.3694444444444454</c:v>
                </c:pt>
                <c:pt idx="1935">
                  <c:v>5.3722222222222324</c:v>
                </c:pt>
                <c:pt idx="1936">
                  <c:v>5.375</c:v>
                </c:pt>
                <c:pt idx="1937">
                  <c:v>5.3777777777777755</c:v>
                </c:pt>
                <c:pt idx="1938">
                  <c:v>5.3805555555555138</c:v>
                </c:pt>
                <c:pt idx="1939">
                  <c:v>5.3833333333333524</c:v>
                </c:pt>
                <c:pt idx="1940">
                  <c:v>5.3861111111111111</c:v>
                </c:pt>
                <c:pt idx="1941">
                  <c:v>5.3888888888888875</c:v>
                </c:pt>
                <c:pt idx="1942">
                  <c:v>5.3916666666666684</c:v>
                </c:pt>
                <c:pt idx="1943">
                  <c:v>5.3944444444444448</c:v>
                </c:pt>
                <c:pt idx="1944">
                  <c:v>5.3972222222222221</c:v>
                </c:pt>
                <c:pt idx="1945">
                  <c:v>5.4</c:v>
                </c:pt>
                <c:pt idx="1946">
                  <c:v>5.4027777777777777</c:v>
                </c:pt>
                <c:pt idx="1947">
                  <c:v>5.4055555555555355</c:v>
                </c:pt>
                <c:pt idx="1948">
                  <c:v>5.4083333333333803</c:v>
                </c:pt>
                <c:pt idx="1949">
                  <c:v>5.4111111111111114</c:v>
                </c:pt>
                <c:pt idx="1950">
                  <c:v>5.4138888888888888</c:v>
                </c:pt>
                <c:pt idx="1951">
                  <c:v>5.4166666666666714</c:v>
                </c:pt>
                <c:pt idx="1952">
                  <c:v>5.4194444444444514</c:v>
                </c:pt>
                <c:pt idx="1953">
                  <c:v>5.4222222222222234</c:v>
                </c:pt>
                <c:pt idx="1954">
                  <c:v>5.4249999999999945</c:v>
                </c:pt>
                <c:pt idx="1955">
                  <c:v>5.4277777777777745</c:v>
                </c:pt>
                <c:pt idx="1956">
                  <c:v>5.4305555555555545</c:v>
                </c:pt>
                <c:pt idx="1957">
                  <c:v>5.433333333333394</c:v>
                </c:pt>
                <c:pt idx="1958">
                  <c:v>5.4361111111111526</c:v>
                </c:pt>
                <c:pt idx="1959">
                  <c:v>5.4388888888888891</c:v>
                </c:pt>
                <c:pt idx="1960">
                  <c:v>5.4416666666666824</c:v>
                </c:pt>
                <c:pt idx="1961">
                  <c:v>5.4444444444444464</c:v>
                </c:pt>
                <c:pt idx="1962">
                  <c:v>5.4472222222222424</c:v>
                </c:pt>
                <c:pt idx="1963">
                  <c:v>5.45</c:v>
                </c:pt>
                <c:pt idx="1964">
                  <c:v>5.4527777777777775</c:v>
                </c:pt>
                <c:pt idx="1965">
                  <c:v>5.4555555555555255</c:v>
                </c:pt>
                <c:pt idx="1966">
                  <c:v>5.4583333333333739</c:v>
                </c:pt>
                <c:pt idx="1967">
                  <c:v>5.4611111111111112</c:v>
                </c:pt>
                <c:pt idx="1968">
                  <c:v>5.4638888888888886</c:v>
                </c:pt>
                <c:pt idx="1969">
                  <c:v>5.4666666666666694</c:v>
                </c:pt>
                <c:pt idx="1970">
                  <c:v>5.4694444444444494</c:v>
                </c:pt>
                <c:pt idx="1971">
                  <c:v>5.4722222222222534</c:v>
                </c:pt>
                <c:pt idx="1972">
                  <c:v>5.4749999999999996</c:v>
                </c:pt>
                <c:pt idx="1973">
                  <c:v>5.4777777777777779</c:v>
                </c:pt>
                <c:pt idx="1974">
                  <c:v>5.4805555555555445</c:v>
                </c:pt>
                <c:pt idx="1975">
                  <c:v>5.4833333333333876</c:v>
                </c:pt>
                <c:pt idx="1976">
                  <c:v>5.4861111111111134</c:v>
                </c:pt>
                <c:pt idx="1977">
                  <c:v>5.4888888888888889</c:v>
                </c:pt>
                <c:pt idx="1978">
                  <c:v>5.4916666666666734</c:v>
                </c:pt>
                <c:pt idx="1979">
                  <c:v>5.4944444444444454</c:v>
                </c:pt>
                <c:pt idx="1980">
                  <c:v>5.4972222222222324</c:v>
                </c:pt>
                <c:pt idx="1981">
                  <c:v>5.5</c:v>
                </c:pt>
                <c:pt idx="1982">
                  <c:v>5.5027777777777755</c:v>
                </c:pt>
                <c:pt idx="1983">
                  <c:v>5.5055555555555138</c:v>
                </c:pt>
                <c:pt idx="1984">
                  <c:v>5.5083333333333524</c:v>
                </c:pt>
                <c:pt idx="1985">
                  <c:v>5.5111111111111111</c:v>
                </c:pt>
                <c:pt idx="1986">
                  <c:v>5.5138888888888875</c:v>
                </c:pt>
                <c:pt idx="1987">
                  <c:v>5.5166666666666684</c:v>
                </c:pt>
                <c:pt idx="1988">
                  <c:v>5.5194444444444484</c:v>
                </c:pt>
                <c:pt idx="1989">
                  <c:v>5.5222222222222221</c:v>
                </c:pt>
                <c:pt idx="1990">
                  <c:v>5.5249999999999755</c:v>
                </c:pt>
                <c:pt idx="1991">
                  <c:v>5.5277777777777342</c:v>
                </c:pt>
                <c:pt idx="1992">
                  <c:v>5.5305555555555355</c:v>
                </c:pt>
                <c:pt idx="1993">
                  <c:v>5.5333333333333803</c:v>
                </c:pt>
                <c:pt idx="1994">
                  <c:v>5.5361111111111114</c:v>
                </c:pt>
                <c:pt idx="1995">
                  <c:v>5.5388888888888888</c:v>
                </c:pt>
                <c:pt idx="1996">
                  <c:v>5.5416666666666714</c:v>
                </c:pt>
                <c:pt idx="1997">
                  <c:v>5.5444444444444443</c:v>
                </c:pt>
                <c:pt idx="1998">
                  <c:v>5.5472222222222234</c:v>
                </c:pt>
                <c:pt idx="1999">
                  <c:v>5.55</c:v>
                </c:pt>
                <c:pt idx="2000">
                  <c:v>5.5527777777777745</c:v>
                </c:pt>
                <c:pt idx="2001">
                  <c:v>5.5555555555555056</c:v>
                </c:pt>
                <c:pt idx="2002">
                  <c:v>5.5583333333333433</c:v>
                </c:pt>
                <c:pt idx="2003">
                  <c:v>5.5611111111111109</c:v>
                </c:pt>
                <c:pt idx="2004">
                  <c:v>5.5638888888888856</c:v>
                </c:pt>
                <c:pt idx="2005">
                  <c:v>5.5666666666666664</c:v>
                </c:pt>
                <c:pt idx="2006">
                  <c:v>5.5694444444444464</c:v>
                </c:pt>
                <c:pt idx="2007">
                  <c:v>5.5722222222222424</c:v>
                </c:pt>
                <c:pt idx="2008">
                  <c:v>5.5750000000000002</c:v>
                </c:pt>
                <c:pt idx="2009">
                  <c:v>5.5777777777777775</c:v>
                </c:pt>
                <c:pt idx="2010">
                  <c:v>5.5805555555555255</c:v>
                </c:pt>
                <c:pt idx="2011">
                  <c:v>5.5833333333333739</c:v>
                </c:pt>
                <c:pt idx="2012">
                  <c:v>5.5861111111111112</c:v>
                </c:pt>
                <c:pt idx="2013">
                  <c:v>5.5888888888888886</c:v>
                </c:pt>
                <c:pt idx="2014">
                  <c:v>5.5916666666666694</c:v>
                </c:pt>
                <c:pt idx="2015">
                  <c:v>5.5944444444444441</c:v>
                </c:pt>
                <c:pt idx="2016">
                  <c:v>5.5972222222222223</c:v>
                </c:pt>
                <c:pt idx="2017">
                  <c:v>5.6</c:v>
                </c:pt>
                <c:pt idx="2018">
                  <c:v>5.6027777777777645</c:v>
                </c:pt>
                <c:pt idx="2019">
                  <c:v>5.6055555555554939</c:v>
                </c:pt>
                <c:pt idx="2020">
                  <c:v>5.6083333333333334</c:v>
                </c:pt>
                <c:pt idx="2021">
                  <c:v>5.6111111111111107</c:v>
                </c:pt>
                <c:pt idx="2022">
                  <c:v>5.6138888888888845</c:v>
                </c:pt>
                <c:pt idx="2023">
                  <c:v>5.6166666666666663</c:v>
                </c:pt>
                <c:pt idx="2024">
                  <c:v>5.6194444444444454</c:v>
                </c:pt>
                <c:pt idx="2025">
                  <c:v>5.6222222222222218</c:v>
                </c:pt>
                <c:pt idx="2026">
                  <c:v>5.6249999999999645</c:v>
                </c:pt>
                <c:pt idx="2027">
                  <c:v>5.6277777777777231</c:v>
                </c:pt>
                <c:pt idx="2028">
                  <c:v>5.6305555555555138</c:v>
                </c:pt>
                <c:pt idx="2029">
                  <c:v>5.6333333333333524</c:v>
                </c:pt>
                <c:pt idx="2030">
                  <c:v>5.6361111111111111</c:v>
                </c:pt>
                <c:pt idx="2031">
                  <c:v>5.6388888888888875</c:v>
                </c:pt>
                <c:pt idx="2032">
                  <c:v>5.6416666666666684</c:v>
                </c:pt>
                <c:pt idx="2033">
                  <c:v>5.6444444444444448</c:v>
                </c:pt>
                <c:pt idx="2034">
                  <c:v>5.6472222222222221</c:v>
                </c:pt>
                <c:pt idx="2035">
                  <c:v>5.6499999999999995</c:v>
                </c:pt>
                <c:pt idx="2036">
                  <c:v>5.6527777777777342</c:v>
                </c:pt>
                <c:pt idx="2037">
                  <c:v>5.6555555555554875</c:v>
                </c:pt>
                <c:pt idx="2038">
                  <c:v>5.6583333333333332</c:v>
                </c:pt>
                <c:pt idx="2039">
                  <c:v>5.6611111111111105</c:v>
                </c:pt>
                <c:pt idx="2040">
                  <c:v>5.6638888888888745</c:v>
                </c:pt>
                <c:pt idx="2041">
                  <c:v>5.666666666666667</c:v>
                </c:pt>
                <c:pt idx="2042">
                  <c:v>5.6694444444444443</c:v>
                </c:pt>
                <c:pt idx="2043">
                  <c:v>5.6722222222222234</c:v>
                </c:pt>
                <c:pt idx="2044">
                  <c:v>5.6749999999999945</c:v>
                </c:pt>
                <c:pt idx="2045">
                  <c:v>5.6777777777777745</c:v>
                </c:pt>
                <c:pt idx="2046">
                  <c:v>5.6805555555555056</c:v>
                </c:pt>
                <c:pt idx="2047">
                  <c:v>5.6833333333333433</c:v>
                </c:pt>
                <c:pt idx="2048">
                  <c:v>5.6861111111111109</c:v>
                </c:pt>
                <c:pt idx="2049">
                  <c:v>5.6888888888888856</c:v>
                </c:pt>
                <c:pt idx="2050">
                  <c:v>5.6916666666666664</c:v>
                </c:pt>
                <c:pt idx="2051">
                  <c:v>5.6944444444444446</c:v>
                </c:pt>
                <c:pt idx="2052">
                  <c:v>5.697222222222222</c:v>
                </c:pt>
                <c:pt idx="2053">
                  <c:v>5.7</c:v>
                </c:pt>
                <c:pt idx="2054">
                  <c:v>5.7027777777777775</c:v>
                </c:pt>
                <c:pt idx="2055">
                  <c:v>5.7055555555555255</c:v>
                </c:pt>
                <c:pt idx="2056">
                  <c:v>5.7083333333333739</c:v>
                </c:pt>
                <c:pt idx="2057">
                  <c:v>5.7111111111111112</c:v>
                </c:pt>
                <c:pt idx="2058">
                  <c:v>5.7138888888888886</c:v>
                </c:pt>
                <c:pt idx="2059">
                  <c:v>5.7166666666666694</c:v>
                </c:pt>
                <c:pt idx="2060">
                  <c:v>5.7194444444444494</c:v>
                </c:pt>
                <c:pt idx="2061">
                  <c:v>5.7222222222222223</c:v>
                </c:pt>
                <c:pt idx="2062">
                  <c:v>5.7249999999999845</c:v>
                </c:pt>
                <c:pt idx="2063">
                  <c:v>5.7277777777777645</c:v>
                </c:pt>
                <c:pt idx="2064">
                  <c:v>5.7305555555555445</c:v>
                </c:pt>
                <c:pt idx="2065">
                  <c:v>5.7333333333333876</c:v>
                </c:pt>
                <c:pt idx="2066">
                  <c:v>5.7361111111111134</c:v>
                </c:pt>
                <c:pt idx="2067">
                  <c:v>5.7388888888888889</c:v>
                </c:pt>
                <c:pt idx="2068">
                  <c:v>5.7416666666666734</c:v>
                </c:pt>
                <c:pt idx="2069">
                  <c:v>5.7444444444444454</c:v>
                </c:pt>
                <c:pt idx="2070">
                  <c:v>5.7472222222222324</c:v>
                </c:pt>
                <c:pt idx="2071">
                  <c:v>5.75</c:v>
                </c:pt>
                <c:pt idx="2072">
                  <c:v>5.7527777777777755</c:v>
                </c:pt>
                <c:pt idx="2073">
                  <c:v>5.7555555555555138</c:v>
                </c:pt>
                <c:pt idx="2074">
                  <c:v>5.7583333333333524</c:v>
                </c:pt>
                <c:pt idx="2075">
                  <c:v>5.7611111111111111</c:v>
                </c:pt>
                <c:pt idx="2076">
                  <c:v>5.7638888888888875</c:v>
                </c:pt>
                <c:pt idx="2077">
                  <c:v>5.7666666666666684</c:v>
                </c:pt>
                <c:pt idx="2078">
                  <c:v>5.7694444444444484</c:v>
                </c:pt>
                <c:pt idx="2079">
                  <c:v>5.7722222222222523</c:v>
                </c:pt>
                <c:pt idx="2080">
                  <c:v>5.7750000000000004</c:v>
                </c:pt>
                <c:pt idx="2081">
                  <c:v>5.7777777777777777</c:v>
                </c:pt>
                <c:pt idx="2082">
                  <c:v>5.7805555555555355</c:v>
                </c:pt>
                <c:pt idx="2083">
                  <c:v>5.7833333333333803</c:v>
                </c:pt>
                <c:pt idx="2084">
                  <c:v>5.7861111111111114</c:v>
                </c:pt>
                <c:pt idx="2085">
                  <c:v>5.7888888888888888</c:v>
                </c:pt>
                <c:pt idx="2086">
                  <c:v>5.7916666666666714</c:v>
                </c:pt>
                <c:pt idx="2087">
                  <c:v>5.7944444444444443</c:v>
                </c:pt>
                <c:pt idx="2088">
                  <c:v>5.7972222222222234</c:v>
                </c:pt>
                <c:pt idx="2089">
                  <c:v>5.8</c:v>
                </c:pt>
                <c:pt idx="2090">
                  <c:v>5.8027777777777745</c:v>
                </c:pt>
                <c:pt idx="2091">
                  <c:v>5.8055555555555056</c:v>
                </c:pt>
                <c:pt idx="2092">
                  <c:v>5.8083333333333433</c:v>
                </c:pt>
                <c:pt idx="2093">
                  <c:v>5.8111111111111109</c:v>
                </c:pt>
                <c:pt idx="2094">
                  <c:v>5.8138888888888856</c:v>
                </c:pt>
                <c:pt idx="2095">
                  <c:v>5.8166666666666664</c:v>
                </c:pt>
                <c:pt idx="2096">
                  <c:v>5.8194444444444464</c:v>
                </c:pt>
                <c:pt idx="2097">
                  <c:v>5.822222222222222</c:v>
                </c:pt>
                <c:pt idx="2098">
                  <c:v>5.8249999999999655</c:v>
                </c:pt>
                <c:pt idx="2099">
                  <c:v>5.8277777777777278</c:v>
                </c:pt>
                <c:pt idx="2100">
                  <c:v>5.8305555555555255</c:v>
                </c:pt>
                <c:pt idx="2101">
                  <c:v>5.8333333333333739</c:v>
                </c:pt>
                <c:pt idx="2102">
                  <c:v>5.8361111111111112</c:v>
                </c:pt>
                <c:pt idx="2103">
                  <c:v>5.8388888888888886</c:v>
                </c:pt>
                <c:pt idx="2104">
                  <c:v>5.8416666666666694</c:v>
                </c:pt>
                <c:pt idx="2105">
                  <c:v>5.8444444444444441</c:v>
                </c:pt>
                <c:pt idx="2106">
                  <c:v>5.8472222222222223</c:v>
                </c:pt>
                <c:pt idx="2107">
                  <c:v>5.85</c:v>
                </c:pt>
                <c:pt idx="2108">
                  <c:v>5.8527777777777645</c:v>
                </c:pt>
                <c:pt idx="2109">
                  <c:v>5.8555555555554939</c:v>
                </c:pt>
                <c:pt idx="2110">
                  <c:v>5.8583333333333334</c:v>
                </c:pt>
                <c:pt idx="2111">
                  <c:v>5.8611111111111107</c:v>
                </c:pt>
                <c:pt idx="2112">
                  <c:v>5.8638888888888845</c:v>
                </c:pt>
                <c:pt idx="2113">
                  <c:v>5.8666666666666663</c:v>
                </c:pt>
                <c:pt idx="2114">
                  <c:v>5.8694444444444454</c:v>
                </c:pt>
                <c:pt idx="2115">
                  <c:v>5.8722222222222324</c:v>
                </c:pt>
                <c:pt idx="2116">
                  <c:v>5.875</c:v>
                </c:pt>
                <c:pt idx="2117">
                  <c:v>5.8777777777777755</c:v>
                </c:pt>
                <c:pt idx="2118">
                  <c:v>5.8805555555555138</c:v>
                </c:pt>
                <c:pt idx="2119">
                  <c:v>5.8833333333333524</c:v>
                </c:pt>
                <c:pt idx="2120">
                  <c:v>5.8861111111111111</c:v>
                </c:pt>
                <c:pt idx="2121">
                  <c:v>5.8888888888888875</c:v>
                </c:pt>
                <c:pt idx="2122">
                  <c:v>5.8916666666666684</c:v>
                </c:pt>
                <c:pt idx="2123">
                  <c:v>5.8944444444444448</c:v>
                </c:pt>
                <c:pt idx="2124">
                  <c:v>5.8972222222222221</c:v>
                </c:pt>
                <c:pt idx="2125">
                  <c:v>5.9</c:v>
                </c:pt>
                <c:pt idx="2126">
                  <c:v>5.9027777777777777</c:v>
                </c:pt>
                <c:pt idx="2127">
                  <c:v>5.9055555555555355</c:v>
                </c:pt>
                <c:pt idx="2128">
                  <c:v>5.9083333333333803</c:v>
                </c:pt>
                <c:pt idx="2129">
                  <c:v>5.9111111111111114</c:v>
                </c:pt>
                <c:pt idx="2130">
                  <c:v>5.9138888888888888</c:v>
                </c:pt>
                <c:pt idx="2131">
                  <c:v>5.9166666666666714</c:v>
                </c:pt>
                <c:pt idx="2132">
                  <c:v>5.9194444444444514</c:v>
                </c:pt>
                <c:pt idx="2133">
                  <c:v>5.9222222222222234</c:v>
                </c:pt>
                <c:pt idx="2134">
                  <c:v>5.9249999999999945</c:v>
                </c:pt>
                <c:pt idx="2135">
                  <c:v>5.9277777777777745</c:v>
                </c:pt>
                <c:pt idx="2136">
                  <c:v>5.9305555555555545</c:v>
                </c:pt>
                <c:pt idx="2137">
                  <c:v>5.933333333333394</c:v>
                </c:pt>
                <c:pt idx="2138">
                  <c:v>5.9361111111111526</c:v>
                </c:pt>
                <c:pt idx="2139">
                  <c:v>5.9388888888888891</c:v>
                </c:pt>
                <c:pt idx="2140">
                  <c:v>5.9416666666666824</c:v>
                </c:pt>
                <c:pt idx="2141">
                  <c:v>5.9444444444444464</c:v>
                </c:pt>
                <c:pt idx="2142">
                  <c:v>5.9472222222222424</c:v>
                </c:pt>
                <c:pt idx="2143">
                  <c:v>5.95</c:v>
                </c:pt>
                <c:pt idx="2144">
                  <c:v>5.9527777777777775</c:v>
                </c:pt>
                <c:pt idx="2145">
                  <c:v>5.9555555555555255</c:v>
                </c:pt>
                <c:pt idx="2146">
                  <c:v>5.9583333333333739</c:v>
                </c:pt>
                <c:pt idx="2147">
                  <c:v>5.9611111111111112</c:v>
                </c:pt>
                <c:pt idx="2148">
                  <c:v>5.9638888888888886</c:v>
                </c:pt>
                <c:pt idx="2149">
                  <c:v>5.9666666666666694</c:v>
                </c:pt>
                <c:pt idx="2150">
                  <c:v>5.9694444444444494</c:v>
                </c:pt>
                <c:pt idx="2151">
                  <c:v>5.9722222222222534</c:v>
                </c:pt>
                <c:pt idx="2152">
                  <c:v>5.9749999999999996</c:v>
                </c:pt>
                <c:pt idx="2153">
                  <c:v>5.9777777777777779</c:v>
                </c:pt>
                <c:pt idx="2154">
                  <c:v>5.9805555555555445</c:v>
                </c:pt>
                <c:pt idx="2155">
                  <c:v>5.9833333333333876</c:v>
                </c:pt>
                <c:pt idx="2156">
                  <c:v>5.9861111111111134</c:v>
                </c:pt>
                <c:pt idx="2157">
                  <c:v>5.9888888888888889</c:v>
                </c:pt>
                <c:pt idx="2158">
                  <c:v>5.9916666666666734</c:v>
                </c:pt>
                <c:pt idx="2159">
                  <c:v>5.9944444444444454</c:v>
                </c:pt>
                <c:pt idx="2160">
                  <c:v>5.9972222222222324</c:v>
                </c:pt>
                <c:pt idx="2161">
                  <c:v>6</c:v>
                </c:pt>
                <c:pt idx="2162">
                  <c:v>6.0027777777777755</c:v>
                </c:pt>
                <c:pt idx="2163">
                  <c:v>6.0055555555555138</c:v>
                </c:pt>
                <c:pt idx="2164">
                  <c:v>6.0083333333333524</c:v>
                </c:pt>
                <c:pt idx="2165">
                  <c:v>6.0111111111111111</c:v>
                </c:pt>
                <c:pt idx="2166">
                  <c:v>6.0138888888888875</c:v>
                </c:pt>
                <c:pt idx="2167">
                  <c:v>6.0166666666666684</c:v>
                </c:pt>
                <c:pt idx="2168">
                  <c:v>6.0194444444444484</c:v>
                </c:pt>
                <c:pt idx="2169">
                  <c:v>6.0222222222222221</c:v>
                </c:pt>
                <c:pt idx="2170">
                  <c:v>6.0249999999999755</c:v>
                </c:pt>
                <c:pt idx="2171">
                  <c:v>6.0277777777777342</c:v>
                </c:pt>
                <c:pt idx="2172">
                  <c:v>6.0305555555555355</c:v>
                </c:pt>
                <c:pt idx="2173">
                  <c:v>6.0333333333333803</c:v>
                </c:pt>
                <c:pt idx="2174">
                  <c:v>6.0361111111111114</c:v>
                </c:pt>
                <c:pt idx="2175">
                  <c:v>6.0388888888888888</c:v>
                </c:pt>
                <c:pt idx="2176">
                  <c:v>6.0416666666666714</c:v>
                </c:pt>
                <c:pt idx="2177">
                  <c:v>6.0444444444444443</c:v>
                </c:pt>
                <c:pt idx="2178">
                  <c:v>6.0472222222222234</c:v>
                </c:pt>
                <c:pt idx="2179">
                  <c:v>6.05</c:v>
                </c:pt>
                <c:pt idx="2180">
                  <c:v>6.0527777777777745</c:v>
                </c:pt>
                <c:pt idx="2181">
                  <c:v>6.0555555555555056</c:v>
                </c:pt>
                <c:pt idx="2182">
                  <c:v>6.0583333333333433</c:v>
                </c:pt>
                <c:pt idx="2183">
                  <c:v>6.0611111111111109</c:v>
                </c:pt>
                <c:pt idx="2184">
                  <c:v>6.0638888888888856</c:v>
                </c:pt>
                <c:pt idx="2185">
                  <c:v>6.0666666666666664</c:v>
                </c:pt>
                <c:pt idx="2186">
                  <c:v>6.0694444444444464</c:v>
                </c:pt>
                <c:pt idx="2187">
                  <c:v>6.0722222222222424</c:v>
                </c:pt>
                <c:pt idx="2188">
                  <c:v>6.0750000000000002</c:v>
                </c:pt>
                <c:pt idx="2189">
                  <c:v>6.0777777777777775</c:v>
                </c:pt>
                <c:pt idx="2190">
                  <c:v>6.0805555555555255</c:v>
                </c:pt>
                <c:pt idx="2191">
                  <c:v>6.0833333333333739</c:v>
                </c:pt>
                <c:pt idx="2192">
                  <c:v>6.0861111111111112</c:v>
                </c:pt>
                <c:pt idx="2193">
                  <c:v>6.0888888888888886</c:v>
                </c:pt>
                <c:pt idx="2194">
                  <c:v>6.0916666666666694</c:v>
                </c:pt>
                <c:pt idx="2195">
                  <c:v>6.0944444444444441</c:v>
                </c:pt>
                <c:pt idx="2196">
                  <c:v>6.0972222222222223</c:v>
                </c:pt>
                <c:pt idx="2197">
                  <c:v>6.1</c:v>
                </c:pt>
                <c:pt idx="2198">
                  <c:v>6.1027777777777645</c:v>
                </c:pt>
                <c:pt idx="2199">
                  <c:v>6.1055555555554939</c:v>
                </c:pt>
                <c:pt idx="2200">
                  <c:v>6.1083333333333334</c:v>
                </c:pt>
                <c:pt idx="2201">
                  <c:v>6.1111111111111107</c:v>
                </c:pt>
                <c:pt idx="2202">
                  <c:v>6.1138888888888845</c:v>
                </c:pt>
                <c:pt idx="2203">
                  <c:v>6.1166666666666663</c:v>
                </c:pt>
                <c:pt idx="2204">
                  <c:v>6.1194444444444454</c:v>
                </c:pt>
                <c:pt idx="2205">
                  <c:v>6.1222222222222218</c:v>
                </c:pt>
                <c:pt idx="2206">
                  <c:v>6.1249999999999645</c:v>
                </c:pt>
                <c:pt idx="2207">
                  <c:v>6.1277777777777231</c:v>
                </c:pt>
                <c:pt idx="2208">
                  <c:v>6.1305555555555138</c:v>
                </c:pt>
                <c:pt idx="2209">
                  <c:v>6.1333333333333524</c:v>
                </c:pt>
                <c:pt idx="2210">
                  <c:v>6.1361111111111111</c:v>
                </c:pt>
                <c:pt idx="2211">
                  <c:v>6.1388888888888875</c:v>
                </c:pt>
                <c:pt idx="2212">
                  <c:v>6.1416666666666684</c:v>
                </c:pt>
                <c:pt idx="2213">
                  <c:v>6.1444444444444448</c:v>
                </c:pt>
                <c:pt idx="2214">
                  <c:v>6.1472222222222221</c:v>
                </c:pt>
                <c:pt idx="2215">
                  <c:v>6.1499999999999995</c:v>
                </c:pt>
                <c:pt idx="2216">
                  <c:v>6.1527777777777342</c:v>
                </c:pt>
                <c:pt idx="2217">
                  <c:v>6.1555555555554875</c:v>
                </c:pt>
                <c:pt idx="2218">
                  <c:v>6.1583333333333332</c:v>
                </c:pt>
                <c:pt idx="2219">
                  <c:v>6.1611111111111105</c:v>
                </c:pt>
                <c:pt idx="2220">
                  <c:v>6.1638888888888745</c:v>
                </c:pt>
                <c:pt idx="2221">
                  <c:v>6.166666666666667</c:v>
                </c:pt>
                <c:pt idx="2222">
                  <c:v>6.1694444444444443</c:v>
                </c:pt>
                <c:pt idx="2223">
                  <c:v>6.1722222222222234</c:v>
                </c:pt>
                <c:pt idx="2224">
                  <c:v>6.1749999999999945</c:v>
                </c:pt>
                <c:pt idx="2225">
                  <c:v>6.1777777777777745</c:v>
                </c:pt>
                <c:pt idx="2226">
                  <c:v>6.1805555555555056</c:v>
                </c:pt>
                <c:pt idx="2227">
                  <c:v>6.1833333333333433</c:v>
                </c:pt>
                <c:pt idx="2228">
                  <c:v>6.1861111111111109</c:v>
                </c:pt>
                <c:pt idx="2229">
                  <c:v>6.1888888888888856</c:v>
                </c:pt>
                <c:pt idx="2230">
                  <c:v>6.1916666666666664</c:v>
                </c:pt>
                <c:pt idx="2231">
                  <c:v>6.1944444444444446</c:v>
                </c:pt>
                <c:pt idx="2232">
                  <c:v>6.197222222222222</c:v>
                </c:pt>
                <c:pt idx="2233">
                  <c:v>6.2</c:v>
                </c:pt>
                <c:pt idx="2234">
                  <c:v>6.2027777777777775</c:v>
                </c:pt>
                <c:pt idx="2235">
                  <c:v>6.2055555555555255</c:v>
                </c:pt>
                <c:pt idx="2236">
                  <c:v>6.2083333333333739</c:v>
                </c:pt>
                <c:pt idx="2237">
                  <c:v>6.2111111111111112</c:v>
                </c:pt>
                <c:pt idx="2238">
                  <c:v>6.2138888888888886</c:v>
                </c:pt>
                <c:pt idx="2239">
                  <c:v>6.2166666666666694</c:v>
                </c:pt>
                <c:pt idx="2240">
                  <c:v>6.2194444444444494</c:v>
                </c:pt>
                <c:pt idx="2241">
                  <c:v>6.2222222222222223</c:v>
                </c:pt>
                <c:pt idx="2242">
                  <c:v>6.2249999999999845</c:v>
                </c:pt>
                <c:pt idx="2243">
                  <c:v>6.2277777777777645</c:v>
                </c:pt>
                <c:pt idx="2244">
                  <c:v>6.2305555555555445</c:v>
                </c:pt>
                <c:pt idx="2245">
                  <c:v>6.2333333333333876</c:v>
                </c:pt>
                <c:pt idx="2246">
                  <c:v>6.2361111111111134</c:v>
                </c:pt>
                <c:pt idx="2247">
                  <c:v>6.2388888888888889</c:v>
                </c:pt>
                <c:pt idx="2248">
                  <c:v>6.2416666666666734</c:v>
                </c:pt>
                <c:pt idx="2249">
                  <c:v>6.2444444444444454</c:v>
                </c:pt>
                <c:pt idx="2250">
                  <c:v>6.2472222222222324</c:v>
                </c:pt>
                <c:pt idx="2251">
                  <c:v>6.25</c:v>
                </c:pt>
                <c:pt idx="2252">
                  <c:v>6.2527777777777755</c:v>
                </c:pt>
                <c:pt idx="2253">
                  <c:v>6.2555555555555138</c:v>
                </c:pt>
                <c:pt idx="2254">
                  <c:v>6.2583333333333524</c:v>
                </c:pt>
                <c:pt idx="2255">
                  <c:v>6.2611111111111111</c:v>
                </c:pt>
                <c:pt idx="2256">
                  <c:v>6.2638888888888875</c:v>
                </c:pt>
                <c:pt idx="2257">
                  <c:v>6.2666666666666684</c:v>
                </c:pt>
                <c:pt idx="2258">
                  <c:v>6.2694444444444484</c:v>
                </c:pt>
                <c:pt idx="2259">
                  <c:v>6.2722222222222523</c:v>
                </c:pt>
                <c:pt idx="2260">
                  <c:v>6.2750000000000004</c:v>
                </c:pt>
                <c:pt idx="2261">
                  <c:v>6.2777777777777777</c:v>
                </c:pt>
                <c:pt idx="2262">
                  <c:v>6.2805555555555355</c:v>
                </c:pt>
                <c:pt idx="2263">
                  <c:v>6.2833333333333803</c:v>
                </c:pt>
                <c:pt idx="2264">
                  <c:v>6.2861111111111114</c:v>
                </c:pt>
                <c:pt idx="2265">
                  <c:v>6.2888888888888888</c:v>
                </c:pt>
                <c:pt idx="2266">
                  <c:v>6.2916666666666714</c:v>
                </c:pt>
                <c:pt idx="2267">
                  <c:v>6.2944444444444443</c:v>
                </c:pt>
                <c:pt idx="2268">
                  <c:v>6.2972222222222234</c:v>
                </c:pt>
                <c:pt idx="2269">
                  <c:v>6.3</c:v>
                </c:pt>
                <c:pt idx="2270">
                  <c:v>6.3027777777777745</c:v>
                </c:pt>
                <c:pt idx="2271">
                  <c:v>6.3055555555555056</c:v>
                </c:pt>
                <c:pt idx="2272">
                  <c:v>6.3083333333333433</c:v>
                </c:pt>
                <c:pt idx="2273">
                  <c:v>6.3111111111111109</c:v>
                </c:pt>
                <c:pt idx="2274">
                  <c:v>6.3138888888888856</c:v>
                </c:pt>
                <c:pt idx="2275">
                  <c:v>6.3166666666666664</c:v>
                </c:pt>
                <c:pt idx="2276">
                  <c:v>6.3194444444444464</c:v>
                </c:pt>
                <c:pt idx="2277">
                  <c:v>6.322222222222222</c:v>
                </c:pt>
                <c:pt idx="2278">
                  <c:v>6.3249999999999655</c:v>
                </c:pt>
                <c:pt idx="2279">
                  <c:v>6.3277777777777278</c:v>
                </c:pt>
                <c:pt idx="2280">
                  <c:v>6.3305555555555255</c:v>
                </c:pt>
                <c:pt idx="2281">
                  <c:v>6.3333333333333739</c:v>
                </c:pt>
                <c:pt idx="2282">
                  <c:v>6.3361111111111112</c:v>
                </c:pt>
                <c:pt idx="2283">
                  <c:v>6.3388888888888886</c:v>
                </c:pt>
                <c:pt idx="2284">
                  <c:v>6.3416666666666694</c:v>
                </c:pt>
                <c:pt idx="2285">
                  <c:v>6.3444444444444441</c:v>
                </c:pt>
                <c:pt idx="2286">
                  <c:v>6.3472222222222223</c:v>
                </c:pt>
                <c:pt idx="2287">
                  <c:v>6.35</c:v>
                </c:pt>
                <c:pt idx="2288">
                  <c:v>6.3527777777777645</c:v>
                </c:pt>
                <c:pt idx="2289">
                  <c:v>6.3555555555554939</c:v>
                </c:pt>
                <c:pt idx="2290">
                  <c:v>6.3583333333333334</c:v>
                </c:pt>
                <c:pt idx="2291">
                  <c:v>6.3611111111111107</c:v>
                </c:pt>
                <c:pt idx="2292">
                  <c:v>6.3638888888888845</c:v>
                </c:pt>
                <c:pt idx="2293">
                  <c:v>6.3666666666666663</c:v>
                </c:pt>
                <c:pt idx="2294">
                  <c:v>6.3694444444444454</c:v>
                </c:pt>
                <c:pt idx="2295">
                  <c:v>6.3722222222222324</c:v>
                </c:pt>
                <c:pt idx="2296">
                  <c:v>6.375</c:v>
                </c:pt>
                <c:pt idx="2297">
                  <c:v>6.3777777777777755</c:v>
                </c:pt>
                <c:pt idx="2298">
                  <c:v>6.3805555555555138</c:v>
                </c:pt>
                <c:pt idx="2299">
                  <c:v>6.3833333333333524</c:v>
                </c:pt>
                <c:pt idx="2300">
                  <c:v>6.3861111111111111</c:v>
                </c:pt>
                <c:pt idx="2301">
                  <c:v>6.3888888888888875</c:v>
                </c:pt>
                <c:pt idx="2302">
                  <c:v>6.3916666666666684</c:v>
                </c:pt>
                <c:pt idx="2303">
                  <c:v>6.3944444444444448</c:v>
                </c:pt>
                <c:pt idx="2304">
                  <c:v>6.3972222222222221</c:v>
                </c:pt>
                <c:pt idx="2305">
                  <c:v>6.4</c:v>
                </c:pt>
                <c:pt idx="2306">
                  <c:v>6.4027777777777777</c:v>
                </c:pt>
                <c:pt idx="2307">
                  <c:v>6.4055555555555355</c:v>
                </c:pt>
                <c:pt idx="2308">
                  <c:v>6.4083333333333803</c:v>
                </c:pt>
                <c:pt idx="2309">
                  <c:v>6.4111111111111114</c:v>
                </c:pt>
                <c:pt idx="2310">
                  <c:v>6.4138888888888888</c:v>
                </c:pt>
                <c:pt idx="2311">
                  <c:v>6.4166666666666714</c:v>
                </c:pt>
                <c:pt idx="2312">
                  <c:v>6.4194444444444514</c:v>
                </c:pt>
                <c:pt idx="2313">
                  <c:v>6.4222222222222234</c:v>
                </c:pt>
                <c:pt idx="2314">
                  <c:v>6.4249999999999945</c:v>
                </c:pt>
                <c:pt idx="2315">
                  <c:v>6.4277777777777745</c:v>
                </c:pt>
                <c:pt idx="2316">
                  <c:v>6.4305555555555545</c:v>
                </c:pt>
                <c:pt idx="2317">
                  <c:v>6.433333333333394</c:v>
                </c:pt>
                <c:pt idx="2318">
                  <c:v>6.4361111111111526</c:v>
                </c:pt>
                <c:pt idx="2319">
                  <c:v>6.4388888888888891</c:v>
                </c:pt>
                <c:pt idx="2320">
                  <c:v>6.4416666666666824</c:v>
                </c:pt>
                <c:pt idx="2321">
                  <c:v>6.4444444444444464</c:v>
                </c:pt>
                <c:pt idx="2322">
                  <c:v>6.4472222222222424</c:v>
                </c:pt>
                <c:pt idx="2323">
                  <c:v>6.45</c:v>
                </c:pt>
                <c:pt idx="2324">
                  <c:v>6.4527777777777775</c:v>
                </c:pt>
                <c:pt idx="2325">
                  <c:v>6.4555555555555255</c:v>
                </c:pt>
                <c:pt idx="2326">
                  <c:v>6.4583333333333739</c:v>
                </c:pt>
                <c:pt idx="2327">
                  <c:v>6.4611111111111112</c:v>
                </c:pt>
                <c:pt idx="2328">
                  <c:v>6.4638888888888886</c:v>
                </c:pt>
                <c:pt idx="2329">
                  <c:v>6.4666666666666694</c:v>
                </c:pt>
                <c:pt idx="2330">
                  <c:v>6.4694444444444494</c:v>
                </c:pt>
                <c:pt idx="2331">
                  <c:v>6.4722222222222534</c:v>
                </c:pt>
                <c:pt idx="2332">
                  <c:v>6.4749999999999996</c:v>
                </c:pt>
                <c:pt idx="2333">
                  <c:v>6.4777777777777779</c:v>
                </c:pt>
                <c:pt idx="2334">
                  <c:v>6.4805555555555445</c:v>
                </c:pt>
                <c:pt idx="2335">
                  <c:v>6.4833333333333876</c:v>
                </c:pt>
                <c:pt idx="2336">
                  <c:v>6.4861111111111134</c:v>
                </c:pt>
                <c:pt idx="2337">
                  <c:v>6.4888888888888889</c:v>
                </c:pt>
                <c:pt idx="2338">
                  <c:v>6.4916666666666734</c:v>
                </c:pt>
                <c:pt idx="2339">
                  <c:v>6.4944444444444454</c:v>
                </c:pt>
                <c:pt idx="2340">
                  <c:v>6.4972222222222324</c:v>
                </c:pt>
                <c:pt idx="2341">
                  <c:v>6.5</c:v>
                </c:pt>
                <c:pt idx="2342">
                  <c:v>6.5027777777777755</c:v>
                </c:pt>
                <c:pt idx="2343">
                  <c:v>6.5055555555555138</c:v>
                </c:pt>
                <c:pt idx="2344">
                  <c:v>6.5083333333333524</c:v>
                </c:pt>
                <c:pt idx="2345">
                  <c:v>6.5111111111111111</c:v>
                </c:pt>
                <c:pt idx="2346">
                  <c:v>6.5138888888888875</c:v>
                </c:pt>
                <c:pt idx="2347">
                  <c:v>6.5166666666666684</c:v>
                </c:pt>
                <c:pt idx="2348">
                  <c:v>6.5194444444444484</c:v>
                </c:pt>
                <c:pt idx="2349">
                  <c:v>6.5222222222222221</c:v>
                </c:pt>
                <c:pt idx="2350">
                  <c:v>6.5249999999999755</c:v>
                </c:pt>
                <c:pt idx="2351">
                  <c:v>6.5277777777777342</c:v>
                </c:pt>
                <c:pt idx="2352">
                  <c:v>6.5305555555555355</c:v>
                </c:pt>
                <c:pt idx="2353">
                  <c:v>6.5333333333333803</c:v>
                </c:pt>
                <c:pt idx="2354">
                  <c:v>6.5361111111111114</c:v>
                </c:pt>
                <c:pt idx="2355">
                  <c:v>6.5388888888888888</c:v>
                </c:pt>
                <c:pt idx="2356">
                  <c:v>6.5416666666666714</c:v>
                </c:pt>
                <c:pt idx="2357">
                  <c:v>6.5444444444444443</c:v>
                </c:pt>
                <c:pt idx="2358">
                  <c:v>6.5472222222222234</c:v>
                </c:pt>
                <c:pt idx="2359">
                  <c:v>6.55</c:v>
                </c:pt>
                <c:pt idx="2360">
                  <c:v>6.5527777777777745</c:v>
                </c:pt>
                <c:pt idx="2361">
                  <c:v>6.5555555555555056</c:v>
                </c:pt>
                <c:pt idx="2362">
                  <c:v>6.5583333333333433</c:v>
                </c:pt>
                <c:pt idx="2363">
                  <c:v>6.5611111111111109</c:v>
                </c:pt>
                <c:pt idx="2364">
                  <c:v>6.5638888888888856</c:v>
                </c:pt>
                <c:pt idx="2365">
                  <c:v>6.5666666666666664</c:v>
                </c:pt>
                <c:pt idx="2366">
                  <c:v>6.5694444444444464</c:v>
                </c:pt>
                <c:pt idx="2367">
                  <c:v>6.5722222222222424</c:v>
                </c:pt>
                <c:pt idx="2368">
                  <c:v>6.5750000000000002</c:v>
                </c:pt>
                <c:pt idx="2369">
                  <c:v>6.5777777777777775</c:v>
                </c:pt>
                <c:pt idx="2370">
                  <c:v>6.5805555555555255</c:v>
                </c:pt>
                <c:pt idx="2371">
                  <c:v>6.5833333333333739</c:v>
                </c:pt>
                <c:pt idx="2372">
                  <c:v>6.5861111111111112</c:v>
                </c:pt>
                <c:pt idx="2373">
                  <c:v>6.5888888888888886</c:v>
                </c:pt>
                <c:pt idx="2374">
                  <c:v>6.5916666666666694</c:v>
                </c:pt>
                <c:pt idx="2375">
                  <c:v>6.5944444444444441</c:v>
                </c:pt>
                <c:pt idx="2376">
                  <c:v>6.5972222222222223</c:v>
                </c:pt>
                <c:pt idx="2377">
                  <c:v>6.6</c:v>
                </c:pt>
                <c:pt idx="2378">
                  <c:v>6.6027777777777645</c:v>
                </c:pt>
                <c:pt idx="2379">
                  <c:v>6.6055555555554939</c:v>
                </c:pt>
                <c:pt idx="2380">
                  <c:v>6.6083333333333334</c:v>
                </c:pt>
                <c:pt idx="2381">
                  <c:v>6.6111111111111107</c:v>
                </c:pt>
                <c:pt idx="2382">
                  <c:v>6.6138888888888845</c:v>
                </c:pt>
                <c:pt idx="2383">
                  <c:v>6.6166666666666663</c:v>
                </c:pt>
                <c:pt idx="2384">
                  <c:v>6.6194444444444454</c:v>
                </c:pt>
                <c:pt idx="2385">
                  <c:v>6.6222222222222218</c:v>
                </c:pt>
                <c:pt idx="2386">
                  <c:v>6.6249999999999645</c:v>
                </c:pt>
                <c:pt idx="2387">
                  <c:v>6.6277777777777231</c:v>
                </c:pt>
                <c:pt idx="2388">
                  <c:v>6.6305555555555138</c:v>
                </c:pt>
                <c:pt idx="2389">
                  <c:v>6.6333333333333524</c:v>
                </c:pt>
                <c:pt idx="2390">
                  <c:v>6.6361111111111111</c:v>
                </c:pt>
                <c:pt idx="2391">
                  <c:v>6.6388888888888875</c:v>
                </c:pt>
                <c:pt idx="2392">
                  <c:v>6.6416666666666684</c:v>
                </c:pt>
                <c:pt idx="2393">
                  <c:v>6.6444444444444448</c:v>
                </c:pt>
                <c:pt idx="2394">
                  <c:v>6.6472222222222221</c:v>
                </c:pt>
                <c:pt idx="2395">
                  <c:v>6.6499999999999995</c:v>
                </c:pt>
                <c:pt idx="2396">
                  <c:v>6.6527777777777342</c:v>
                </c:pt>
                <c:pt idx="2397">
                  <c:v>6.6555555555554875</c:v>
                </c:pt>
                <c:pt idx="2398">
                  <c:v>6.6583333333333332</c:v>
                </c:pt>
                <c:pt idx="2399">
                  <c:v>6.6611111111111105</c:v>
                </c:pt>
                <c:pt idx="2400">
                  <c:v>6.6638888888888745</c:v>
                </c:pt>
                <c:pt idx="2401">
                  <c:v>6.666666666666667</c:v>
                </c:pt>
                <c:pt idx="2402">
                  <c:v>6.6694444444444443</c:v>
                </c:pt>
                <c:pt idx="2403">
                  <c:v>6.6722222222222234</c:v>
                </c:pt>
                <c:pt idx="2404">
                  <c:v>6.6749999999999945</c:v>
                </c:pt>
                <c:pt idx="2405">
                  <c:v>6.6777777777777745</c:v>
                </c:pt>
                <c:pt idx="2406">
                  <c:v>6.6805555555555056</c:v>
                </c:pt>
                <c:pt idx="2407">
                  <c:v>6.6833333333333433</c:v>
                </c:pt>
                <c:pt idx="2408">
                  <c:v>6.6861111111111109</c:v>
                </c:pt>
                <c:pt idx="2409">
                  <c:v>6.6888888888888856</c:v>
                </c:pt>
                <c:pt idx="2410">
                  <c:v>6.6916666666666664</c:v>
                </c:pt>
                <c:pt idx="2411">
                  <c:v>6.6944444444444446</c:v>
                </c:pt>
                <c:pt idx="2412">
                  <c:v>6.697222222222222</c:v>
                </c:pt>
                <c:pt idx="2413">
                  <c:v>6.7</c:v>
                </c:pt>
                <c:pt idx="2414">
                  <c:v>6.7027777777777775</c:v>
                </c:pt>
                <c:pt idx="2415">
                  <c:v>6.7055555555555255</c:v>
                </c:pt>
                <c:pt idx="2416">
                  <c:v>6.7083333333333739</c:v>
                </c:pt>
                <c:pt idx="2417">
                  <c:v>6.7111111111111112</c:v>
                </c:pt>
                <c:pt idx="2418">
                  <c:v>6.7138888888888886</c:v>
                </c:pt>
                <c:pt idx="2419">
                  <c:v>6.7166666666666694</c:v>
                </c:pt>
                <c:pt idx="2420">
                  <c:v>6.7194444444444494</c:v>
                </c:pt>
                <c:pt idx="2421">
                  <c:v>6.7222222222222223</c:v>
                </c:pt>
                <c:pt idx="2422">
                  <c:v>6.7249999999999845</c:v>
                </c:pt>
                <c:pt idx="2423">
                  <c:v>6.7277777777777645</c:v>
                </c:pt>
                <c:pt idx="2424">
                  <c:v>6.7305555555555445</c:v>
                </c:pt>
                <c:pt idx="2425">
                  <c:v>6.7333333333333876</c:v>
                </c:pt>
                <c:pt idx="2426">
                  <c:v>6.7361111111111134</c:v>
                </c:pt>
                <c:pt idx="2427">
                  <c:v>6.7388888888888889</c:v>
                </c:pt>
                <c:pt idx="2428">
                  <c:v>6.7416666666666734</c:v>
                </c:pt>
                <c:pt idx="2429">
                  <c:v>6.7444444444444454</c:v>
                </c:pt>
                <c:pt idx="2430">
                  <c:v>6.7472222222222324</c:v>
                </c:pt>
                <c:pt idx="2431">
                  <c:v>6.75</c:v>
                </c:pt>
                <c:pt idx="2432">
                  <c:v>6.7527777777777755</c:v>
                </c:pt>
                <c:pt idx="2433">
                  <c:v>6.7555555555555138</c:v>
                </c:pt>
                <c:pt idx="2434">
                  <c:v>6.7583333333333524</c:v>
                </c:pt>
                <c:pt idx="2435">
                  <c:v>6.7611111111111111</c:v>
                </c:pt>
                <c:pt idx="2436">
                  <c:v>6.7638888888888875</c:v>
                </c:pt>
                <c:pt idx="2437">
                  <c:v>6.7666666666666684</c:v>
                </c:pt>
                <c:pt idx="2438">
                  <c:v>6.7694444444444484</c:v>
                </c:pt>
                <c:pt idx="2439">
                  <c:v>6.7722222222222523</c:v>
                </c:pt>
                <c:pt idx="2440">
                  <c:v>6.7750000000000004</c:v>
                </c:pt>
                <c:pt idx="2441">
                  <c:v>6.7777777777777777</c:v>
                </c:pt>
                <c:pt idx="2442">
                  <c:v>6.7805555555555355</c:v>
                </c:pt>
                <c:pt idx="2443">
                  <c:v>6.7833333333333803</c:v>
                </c:pt>
                <c:pt idx="2444">
                  <c:v>6.7861111111111114</c:v>
                </c:pt>
                <c:pt idx="2445">
                  <c:v>6.7888888888888888</c:v>
                </c:pt>
                <c:pt idx="2446">
                  <c:v>6.7916666666666714</c:v>
                </c:pt>
                <c:pt idx="2447">
                  <c:v>6.7944444444444443</c:v>
                </c:pt>
                <c:pt idx="2448">
                  <c:v>6.7972222222222234</c:v>
                </c:pt>
                <c:pt idx="2449">
                  <c:v>6.8</c:v>
                </c:pt>
                <c:pt idx="2450">
                  <c:v>6.8027777777777745</c:v>
                </c:pt>
                <c:pt idx="2451">
                  <c:v>6.8055555555555056</c:v>
                </c:pt>
                <c:pt idx="2452">
                  <c:v>6.8083333333333433</c:v>
                </c:pt>
                <c:pt idx="2453">
                  <c:v>6.8111111111111109</c:v>
                </c:pt>
                <c:pt idx="2454">
                  <c:v>6.8138888888888856</c:v>
                </c:pt>
                <c:pt idx="2455">
                  <c:v>6.8166666666666664</c:v>
                </c:pt>
                <c:pt idx="2456">
                  <c:v>6.8194444444444464</c:v>
                </c:pt>
                <c:pt idx="2457">
                  <c:v>6.822222222222222</c:v>
                </c:pt>
                <c:pt idx="2458">
                  <c:v>6.8249999999999655</c:v>
                </c:pt>
                <c:pt idx="2459">
                  <c:v>6.8277777777777278</c:v>
                </c:pt>
                <c:pt idx="2460">
                  <c:v>6.8305555555555255</c:v>
                </c:pt>
                <c:pt idx="2461">
                  <c:v>6.8333333333333739</c:v>
                </c:pt>
                <c:pt idx="2462">
                  <c:v>6.8361111111111112</c:v>
                </c:pt>
                <c:pt idx="2463">
                  <c:v>6.8388888888888886</c:v>
                </c:pt>
                <c:pt idx="2464">
                  <c:v>6.8416666666666694</c:v>
                </c:pt>
                <c:pt idx="2465">
                  <c:v>6.8444444444444441</c:v>
                </c:pt>
                <c:pt idx="2466">
                  <c:v>6.8472222222222223</c:v>
                </c:pt>
                <c:pt idx="2467">
                  <c:v>6.85</c:v>
                </c:pt>
                <c:pt idx="2468">
                  <c:v>6.8527777777777645</c:v>
                </c:pt>
                <c:pt idx="2469">
                  <c:v>6.8555555555554939</c:v>
                </c:pt>
                <c:pt idx="2470">
                  <c:v>6.8583333333333334</c:v>
                </c:pt>
                <c:pt idx="2471">
                  <c:v>6.8611111111111107</c:v>
                </c:pt>
                <c:pt idx="2472">
                  <c:v>6.8638888888888845</c:v>
                </c:pt>
                <c:pt idx="2473">
                  <c:v>6.8666666666666663</c:v>
                </c:pt>
                <c:pt idx="2474">
                  <c:v>6.8694444444444454</c:v>
                </c:pt>
                <c:pt idx="2475">
                  <c:v>6.8722222222222324</c:v>
                </c:pt>
                <c:pt idx="2476">
                  <c:v>6.875</c:v>
                </c:pt>
                <c:pt idx="2477">
                  <c:v>6.8777777777777755</c:v>
                </c:pt>
                <c:pt idx="2478">
                  <c:v>6.8805555555555138</c:v>
                </c:pt>
                <c:pt idx="2479">
                  <c:v>6.8833333333333524</c:v>
                </c:pt>
                <c:pt idx="2480">
                  <c:v>6.8861111111111111</c:v>
                </c:pt>
                <c:pt idx="2481">
                  <c:v>6.8888888888888875</c:v>
                </c:pt>
                <c:pt idx="2482">
                  <c:v>6.8916666666666684</c:v>
                </c:pt>
                <c:pt idx="2483">
                  <c:v>6.8944444444444448</c:v>
                </c:pt>
                <c:pt idx="2484">
                  <c:v>6.8972222222222221</c:v>
                </c:pt>
                <c:pt idx="2485">
                  <c:v>6.9</c:v>
                </c:pt>
                <c:pt idx="2486">
                  <c:v>6.9027777777777777</c:v>
                </c:pt>
                <c:pt idx="2487">
                  <c:v>6.9055555555555355</c:v>
                </c:pt>
                <c:pt idx="2488">
                  <c:v>6.9083333333333803</c:v>
                </c:pt>
                <c:pt idx="2489">
                  <c:v>6.9111111111111114</c:v>
                </c:pt>
                <c:pt idx="2490">
                  <c:v>6.9138888888888888</c:v>
                </c:pt>
                <c:pt idx="2491">
                  <c:v>6.9166666666666714</c:v>
                </c:pt>
                <c:pt idx="2492">
                  <c:v>6.9194444444444514</c:v>
                </c:pt>
                <c:pt idx="2493">
                  <c:v>6.9222222222222234</c:v>
                </c:pt>
                <c:pt idx="2494">
                  <c:v>6.9249999999999945</c:v>
                </c:pt>
                <c:pt idx="2495">
                  <c:v>6.9277777777777745</c:v>
                </c:pt>
                <c:pt idx="2496">
                  <c:v>6.9305555555555545</c:v>
                </c:pt>
                <c:pt idx="2497">
                  <c:v>6.933333333333394</c:v>
                </c:pt>
                <c:pt idx="2498">
                  <c:v>6.9361111111111526</c:v>
                </c:pt>
                <c:pt idx="2499">
                  <c:v>6.9388888888888891</c:v>
                </c:pt>
                <c:pt idx="2500">
                  <c:v>6.9416666666666824</c:v>
                </c:pt>
                <c:pt idx="2501">
                  <c:v>6.9444444444444464</c:v>
                </c:pt>
                <c:pt idx="2502">
                  <c:v>6.9472222222222424</c:v>
                </c:pt>
                <c:pt idx="2503">
                  <c:v>6.95</c:v>
                </c:pt>
                <c:pt idx="2504">
                  <c:v>6.9527777777777775</c:v>
                </c:pt>
                <c:pt idx="2505">
                  <c:v>6.9555555555555255</c:v>
                </c:pt>
                <c:pt idx="2506">
                  <c:v>6.9583333333333739</c:v>
                </c:pt>
                <c:pt idx="2507">
                  <c:v>6.9611111111111112</c:v>
                </c:pt>
                <c:pt idx="2508">
                  <c:v>6.9638888888888886</c:v>
                </c:pt>
                <c:pt idx="2509">
                  <c:v>6.9666666666666694</c:v>
                </c:pt>
                <c:pt idx="2510">
                  <c:v>6.9694444444444494</c:v>
                </c:pt>
                <c:pt idx="2511">
                  <c:v>6.9722222222222534</c:v>
                </c:pt>
                <c:pt idx="2512">
                  <c:v>6.9749999999999996</c:v>
                </c:pt>
                <c:pt idx="2513">
                  <c:v>6.9777777777777779</c:v>
                </c:pt>
                <c:pt idx="2514">
                  <c:v>6.9805555555555445</c:v>
                </c:pt>
                <c:pt idx="2515">
                  <c:v>6.9833333333333876</c:v>
                </c:pt>
                <c:pt idx="2516">
                  <c:v>6.9861111111111134</c:v>
                </c:pt>
                <c:pt idx="2517">
                  <c:v>6.9888888888888889</c:v>
                </c:pt>
                <c:pt idx="2518">
                  <c:v>6.9916666666666734</c:v>
                </c:pt>
                <c:pt idx="2519">
                  <c:v>6.9944444444444454</c:v>
                </c:pt>
                <c:pt idx="2520">
                  <c:v>6.9972222222222324</c:v>
                </c:pt>
                <c:pt idx="2521">
                  <c:v>7</c:v>
                </c:pt>
                <c:pt idx="2522">
                  <c:v>7.0027777777777755</c:v>
                </c:pt>
                <c:pt idx="2523">
                  <c:v>7.0055555555555138</c:v>
                </c:pt>
                <c:pt idx="2524">
                  <c:v>7.0083333333333524</c:v>
                </c:pt>
                <c:pt idx="2525">
                  <c:v>7.0111111111111111</c:v>
                </c:pt>
                <c:pt idx="2526">
                  <c:v>7.0138888888888875</c:v>
                </c:pt>
                <c:pt idx="2527">
                  <c:v>7.0166666666666684</c:v>
                </c:pt>
                <c:pt idx="2528">
                  <c:v>7.0194444444444484</c:v>
                </c:pt>
                <c:pt idx="2529">
                  <c:v>7.0222222222222221</c:v>
                </c:pt>
                <c:pt idx="2530">
                  <c:v>7.0249999999999755</c:v>
                </c:pt>
                <c:pt idx="2531">
                  <c:v>7.0277777777777342</c:v>
                </c:pt>
                <c:pt idx="2532">
                  <c:v>7.0305555555555355</c:v>
                </c:pt>
                <c:pt idx="2533">
                  <c:v>7.0333333333333803</c:v>
                </c:pt>
                <c:pt idx="2534">
                  <c:v>7.0361111111111114</c:v>
                </c:pt>
                <c:pt idx="2535">
                  <c:v>7.0388888888888888</c:v>
                </c:pt>
                <c:pt idx="2536">
                  <c:v>7.0416666666666714</c:v>
                </c:pt>
                <c:pt idx="2537">
                  <c:v>7.0444444444444443</c:v>
                </c:pt>
                <c:pt idx="2538">
                  <c:v>7.0472222222222234</c:v>
                </c:pt>
                <c:pt idx="2539">
                  <c:v>7.05</c:v>
                </c:pt>
                <c:pt idx="2540">
                  <c:v>7.0527777777777745</c:v>
                </c:pt>
                <c:pt idx="2541">
                  <c:v>7.0555555555555056</c:v>
                </c:pt>
                <c:pt idx="2542">
                  <c:v>7.0583333333333433</c:v>
                </c:pt>
                <c:pt idx="2543">
                  <c:v>7.0611111111111109</c:v>
                </c:pt>
                <c:pt idx="2544">
                  <c:v>7.0638888888888856</c:v>
                </c:pt>
                <c:pt idx="2545">
                  <c:v>7.0666666666666664</c:v>
                </c:pt>
                <c:pt idx="2546">
                  <c:v>7.0694444444444464</c:v>
                </c:pt>
                <c:pt idx="2547">
                  <c:v>7.0722222222222424</c:v>
                </c:pt>
                <c:pt idx="2548">
                  <c:v>7.0750000000000002</c:v>
                </c:pt>
                <c:pt idx="2549">
                  <c:v>7.0777777777777775</c:v>
                </c:pt>
                <c:pt idx="2550">
                  <c:v>7.0805555555555255</c:v>
                </c:pt>
                <c:pt idx="2551">
                  <c:v>7.0833333333333739</c:v>
                </c:pt>
                <c:pt idx="2552">
                  <c:v>7.0861111111111112</c:v>
                </c:pt>
                <c:pt idx="2553">
                  <c:v>7.0888888888888886</c:v>
                </c:pt>
                <c:pt idx="2554">
                  <c:v>7.0916666666666694</c:v>
                </c:pt>
                <c:pt idx="2555">
                  <c:v>7.0944444444444441</c:v>
                </c:pt>
                <c:pt idx="2556">
                  <c:v>7.0972222222222223</c:v>
                </c:pt>
                <c:pt idx="2557">
                  <c:v>7.1</c:v>
                </c:pt>
                <c:pt idx="2558">
                  <c:v>7.1027777777777645</c:v>
                </c:pt>
                <c:pt idx="2559">
                  <c:v>7.1055555555554939</c:v>
                </c:pt>
                <c:pt idx="2560">
                  <c:v>7.1083333333333334</c:v>
                </c:pt>
                <c:pt idx="2561">
                  <c:v>7.1111111111111107</c:v>
                </c:pt>
                <c:pt idx="2562">
                  <c:v>7.1138888888888845</c:v>
                </c:pt>
                <c:pt idx="2563">
                  <c:v>7.1166666666666663</c:v>
                </c:pt>
                <c:pt idx="2564">
                  <c:v>7.1194444444444454</c:v>
                </c:pt>
                <c:pt idx="2565">
                  <c:v>7.1222222222222218</c:v>
                </c:pt>
                <c:pt idx="2566">
                  <c:v>7.1249999999999645</c:v>
                </c:pt>
                <c:pt idx="2567">
                  <c:v>7.1277777777777231</c:v>
                </c:pt>
                <c:pt idx="2568">
                  <c:v>7.1305555555555138</c:v>
                </c:pt>
                <c:pt idx="2569">
                  <c:v>7.1333333333333524</c:v>
                </c:pt>
                <c:pt idx="2570">
                  <c:v>7.1361111111111111</c:v>
                </c:pt>
                <c:pt idx="2571">
                  <c:v>7.1388888888888875</c:v>
                </c:pt>
                <c:pt idx="2572">
                  <c:v>7.1416666666666684</c:v>
                </c:pt>
                <c:pt idx="2573">
                  <c:v>7.1444444444444448</c:v>
                </c:pt>
                <c:pt idx="2574">
                  <c:v>7.1472222222222221</c:v>
                </c:pt>
                <c:pt idx="2575">
                  <c:v>7.1499999999999995</c:v>
                </c:pt>
                <c:pt idx="2576">
                  <c:v>7.1527777777777342</c:v>
                </c:pt>
                <c:pt idx="2577">
                  <c:v>7.1555555555554875</c:v>
                </c:pt>
                <c:pt idx="2578">
                  <c:v>7.1583333333333332</c:v>
                </c:pt>
                <c:pt idx="2579">
                  <c:v>7.1611111111111105</c:v>
                </c:pt>
                <c:pt idx="2580">
                  <c:v>7.1638888888888745</c:v>
                </c:pt>
                <c:pt idx="2581">
                  <c:v>7.166666666666667</c:v>
                </c:pt>
                <c:pt idx="2582">
                  <c:v>7.1694444444444443</c:v>
                </c:pt>
                <c:pt idx="2583">
                  <c:v>7.1722222222222234</c:v>
                </c:pt>
                <c:pt idx="2584">
                  <c:v>7.1749999999999945</c:v>
                </c:pt>
                <c:pt idx="2585">
                  <c:v>7.1777777777777745</c:v>
                </c:pt>
                <c:pt idx="2586">
                  <c:v>7.1805555555555056</c:v>
                </c:pt>
                <c:pt idx="2587">
                  <c:v>7.1833333333333433</c:v>
                </c:pt>
                <c:pt idx="2588">
                  <c:v>7.1861111111111109</c:v>
                </c:pt>
                <c:pt idx="2589">
                  <c:v>7.1888888888888856</c:v>
                </c:pt>
                <c:pt idx="2590">
                  <c:v>7.1916666666666664</c:v>
                </c:pt>
                <c:pt idx="2591">
                  <c:v>7.1944444444444446</c:v>
                </c:pt>
                <c:pt idx="2592">
                  <c:v>7.197222222222222</c:v>
                </c:pt>
                <c:pt idx="2593">
                  <c:v>7.2</c:v>
                </c:pt>
                <c:pt idx="2594">
                  <c:v>7.2027777777777775</c:v>
                </c:pt>
                <c:pt idx="2595">
                  <c:v>7.2055555555555255</c:v>
                </c:pt>
                <c:pt idx="2596">
                  <c:v>7.2083333333333739</c:v>
                </c:pt>
                <c:pt idx="2597">
                  <c:v>7.2111111111111112</c:v>
                </c:pt>
                <c:pt idx="2598">
                  <c:v>7.2138888888888886</c:v>
                </c:pt>
                <c:pt idx="2599">
                  <c:v>7.2166666666666694</c:v>
                </c:pt>
                <c:pt idx="2600">
                  <c:v>7.2194444444444494</c:v>
                </c:pt>
                <c:pt idx="2601">
                  <c:v>7.2222222222222223</c:v>
                </c:pt>
                <c:pt idx="2602">
                  <c:v>7.2249999999999845</c:v>
                </c:pt>
                <c:pt idx="2603">
                  <c:v>7.2277777777777645</c:v>
                </c:pt>
                <c:pt idx="2604">
                  <c:v>7.2305555555555445</c:v>
                </c:pt>
                <c:pt idx="2605">
                  <c:v>7.2333333333333876</c:v>
                </c:pt>
                <c:pt idx="2606">
                  <c:v>7.2361111111111134</c:v>
                </c:pt>
                <c:pt idx="2607">
                  <c:v>7.2388888888888889</c:v>
                </c:pt>
                <c:pt idx="2608">
                  <c:v>7.2416666666666734</c:v>
                </c:pt>
                <c:pt idx="2609">
                  <c:v>7.2444444444444454</c:v>
                </c:pt>
                <c:pt idx="2610">
                  <c:v>7.2472222222222324</c:v>
                </c:pt>
                <c:pt idx="2611">
                  <c:v>7.25</c:v>
                </c:pt>
                <c:pt idx="2612">
                  <c:v>7.2527777777777755</c:v>
                </c:pt>
                <c:pt idx="2613">
                  <c:v>7.2555555555555138</c:v>
                </c:pt>
                <c:pt idx="2614">
                  <c:v>7.2583333333333524</c:v>
                </c:pt>
                <c:pt idx="2615">
                  <c:v>7.2611111111111111</c:v>
                </c:pt>
                <c:pt idx="2616">
                  <c:v>7.2638888888888875</c:v>
                </c:pt>
                <c:pt idx="2617">
                  <c:v>7.2666666666666684</c:v>
                </c:pt>
                <c:pt idx="2618">
                  <c:v>7.2694444444444484</c:v>
                </c:pt>
                <c:pt idx="2619">
                  <c:v>7.2722222222222523</c:v>
                </c:pt>
                <c:pt idx="2620">
                  <c:v>7.2750000000000004</c:v>
                </c:pt>
                <c:pt idx="2621">
                  <c:v>7.2777777777777777</c:v>
                </c:pt>
                <c:pt idx="2622">
                  <c:v>7.2805555555555355</c:v>
                </c:pt>
                <c:pt idx="2623">
                  <c:v>7.2833333333333803</c:v>
                </c:pt>
                <c:pt idx="2624">
                  <c:v>7.2861111111111114</c:v>
                </c:pt>
                <c:pt idx="2625">
                  <c:v>7.2888888888888888</c:v>
                </c:pt>
                <c:pt idx="2626">
                  <c:v>7.2916666666666714</c:v>
                </c:pt>
                <c:pt idx="2627">
                  <c:v>7.2944444444444443</c:v>
                </c:pt>
                <c:pt idx="2628">
                  <c:v>7.2972222222222234</c:v>
                </c:pt>
                <c:pt idx="2629">
                  <c:v>7.3</c:v>
                </c:pt>
                <c:pt idx="2630">
                  <c:v>7.3027777777777745</c:v>
                </c:pt>
                <c:pt idx="2631">
                  <c:v>7.3055555555555056</c:v>
                </c:pt>
                <c:pt idx="2632">
                  <c:v>7.3083333333333433</c:v>
                </c:pt>
                <c:pt idx="2633">
                  <c:v>7.3111111111111109</c:v>
                </c:pt>
                <c:pt idx="2634">
                  <c:v>7.3138888888888856</c:v>
                </c:pt>
                <c:pt idx="2635">
                  <c:v>7.3166666666666664</c:v>
                </c:pt>
                <c:pt idx="2636">
                  <c:v>7.3194444444444464</c:v>
                </c:pt>
                <c:pt idx="2637">
                  <c:v>7.322222222222222</c:v>
                </c:pt>
                <c:pt idx="2638">
                  <c:v>7.3249999999999655</c:v>
                </c:pt>
                <c:pt idx="2639">
                  <c:v>7.3277777777777278</c:v>
                </c:pt>
                <c:pt idx="2640">
                  <c:v>7.3305555555555255</c:v>
                </c:pt>
                <c:pt idx="2641">
                  <c:v>7.3333333333333739</c:v>
                </c:pt>
                <c:pt idx="2642">
                  <c:v>7.3361111111111112</c:v>
                </c:pt>
                <c:pt idx="2643">
                  <c:v>7.3388888888888886</c:v>
                </c:pt>
                <c:pt idx="2644">
                  <c:v>7.3416666666666694</c:v>
                </c:pt>
                <c:pt idx="2645">
                  <c:v>7.3444444444444441</c:v>
                </c:pt>
                <c:pt idx="2646">
                  <c:v>7.3472222222222223</c:v>
                </c:pt>
                <c:pt idx="2647">
                  <c:v>7.35</c:v>
                </c:pt>
                <c:pt idx="2648">
                  <c:v>7.3527777777777645</c:v>
                </c:pt>
                <c:pt idx="2649">
                  <c:v>7.3555555555554939</c:v>
                </c:pt>
                <c:pt idx="2650">
                  <c:v>7.3583333333333334</c:v>
                </c:pt>
                <c:pt idx="2651">
                  <c:v>7.3611111111111107</c:v>
                </c:pt>
                <c:pt idx="2652">
                  <c:v>7.3638888888888845</c:v>
                </c:pt>
                <c:pt idx="2653">
                  <c:v>7.3666666666666663</c:v>
                </c:pt>
                <c:pt idx="2654">
                  <c:v>7.3694444444444454</c:v>
                </c:pt>
                <c:pt idx="2655">
                  <c:v>7.3722222222222324</c:v>
                </c:pt>
                <c:pt idx="2656">
                  <c:v>7.375</c:v>
                </c:pt>
                <c:pt idx="2657">
                  <c:v>7.3777777777777755</c:v>
                </c:pt>
                <c:pt idx="2658">
                  <c:v>7.3805555555555138</c:v>
                </c:pt>
                <c:pt idx="2659">
                  <c:v>7.3833333333333524</c:v>
                </c:pt>
                <c:pt idx="2660">
                  <c:v>7.3861111111111111</c:v>
                </c:pt>
                <c:pt idx="2661">
                  <c:v>7.3888888888888875</c:v>
                </c:pt>
                <c:pt idx="2662">
                  <c:v>7.3916666666666684</c:v>
                </c:pt>
                <c:pt idx="2663">
                  <c:v>7.3944444444444448</c:v>
                </c:pt>
                <c:pt idx="2664">
                  <c:v>7.3972222222222221</c:v>
                </c:pt>
                <c:pt idx="2665">
                  <c:v>7.4</c:v>
                </c:pt>
                <c:pt idx="2666">
                  <c:v>7.4027777777777777</c:v>
                </c:pt>
                <c:pt idx="2667">
                  <c:v>7.4055555555555355</c:v>
                </c:pt>
                <c:pt idx="2668">
                  <c:v>7.4083333333333803</c:v>
                </c:pt>
                <c:pt idx="2669">
                  <c:v>7.4111111111111114</c:v>
                </c:pt>
                <c:pt idx="2670">
                  <c:v>7.4138888888888888</c:v>
                </c:pt>
                <c:pt idx="2671">
                  <c:v>7.4166666666666714</c:v>
                </c:pt>
                <c:pt idx="2672">
                  <c:v>7.4194444444444514</c:v>
                </c:pt>
                <c:pt idx="2673">
                  <c:v>7.4222222222222234</c:v>
                </c:pt>
                <c:pt idx="2674">
                  <c:v>7.4249999999999945</c:v>
                </c:pt>
                <c:pt idx="2675">
                  <c:v>7.4277777777777745</c:v>
                </c:pt>
                <c:pt idx="2676">
                  <c:v>7.4305555555555545</c:v>
                </c:pt>
                <c:pt idx="2677">
                  <c:v>7.433333333333394</c:v>
                </c:pt>
                <c:pt idx="2678">
                  <c:v>7.4361111111111526</c:v>
                </c:pt>
                <c:pt idx="2679">
                  <c:v>7.4388888888888891</c:v>
                </c:pt>
                <c:pt idx="2680">
                  <c:v>7.4416666666666824</c:v>
                </c:pt>
                <c:pt idx="2681">
                  <c:v>7.4444444444444464</c:v>
                </c:pt>
                <c:pt idx="2682">
                  <c:v>7.4472222222222424</c:v>
                </c:pt>
                <c:pt idx="2683">
                  <c:v>7.45</c:v>
                </c:pt>
                <c:pt idx="2684">
                  <c:v>7.4527777777777775</c:v>
                </c:pt>
                <c:pt idx="2685">
                  <c:v>7.4555555555555255</c:v>
                </c:pt>
                <c:pt idx="2686">
                  <c:v>7.4583333333333739</c:v>
                </c:pt>
                <c:pt idx="2687">
                  <c:v>7.4611111111111112</c:v>
                </c:pt>
                <c:pt idx="2688">
                  <c:v>7.4638888888888886</c:v>
                </c:pt>
                <c:pt idx="2689">
                  <c:v>7.4666666666666694</c:v>
                </c:pt>
                <c:pt idx="2690">
                  <c:v>7.4694444444444494</c:v>
                </c:pt>
                <c:pt idx="2691">
                  <c:v>7.4722222222222534</c:v>
                </c:pt>
                <c:pt idx="2692">
                  <c:v>7.4749999999999996</c:v>
                </c:pt>
                <c:pt idx="2693">
                  <c:v>7.4777777777777779</c:v>
                </c:pt>
                <c:pt idx="2694">
                  <c:v>7.4805555555555445</c:v>
                </c:pt>
                <c:pt idx="2695">
                  <c:v>7.4833333333333876</c:v>
                </c:pt>
                <c:pt idx="2696">
                  <c:v>7.4861111111111134</c:v>
                </c:pt>
                <c:pt idx="2697">
                  <c:v>7.4888888888888889</c:v>
                </c:pt>
                <c:pt idx="2698">
                  <c:v>7.4916666666666734</c:v>
                </c:pt>
                <c:pt idx="2699">
                  <c:v>7.4944444444444454</c:v>
                </c:pt>
                <c:pt idx="2700">
                  <c:v>7.4972222222222324</c:v>
                </c:pt>
                <c:pt idx="2701">
                  <c:v>7.5</c:v>
                </c:pt>
                <c:pt idx="2702">
                  <c:v>7.5027777777777755</c:v>
                </c:pt>
                <c:pt idx="2703">
                  <c:v>7.5055555555555138</c:v>
                </c:pt>
                <c:pt idx="2704">
                  <c:v>7.5083333333333524</c:v>
                </c:pt>
                <c:pt idx="2705">
                  <c:v>7.5111111111111111</c:v>
                </c:pt>
                <c:pt idx="2706">
                  <c:v>7.5138888888888875</c:v>
                </c:pt>
                <c:pt idx="2707">
                  <c:v>7.5166666666666684</c:v>
                </c:pt>
                <c:pt idx="2708">
                  <c:v>7.5194444444444484</c:v>
                </c:pt>
                <c:pt idx="2709">
                  <c:v>7.5222222222222221</c:v>
                </c:pt>
                <c:pt idx="2710">
                  <c:v>7.5249999999999755</c:v>
                </c:pt>
                <c:pt idx="2711">
                  <c:v>7.5277777777777342</c:v>
                </c:pt>
                <c:pt idx="2712">
                  <c:v>7.5305555555555355</c:v>
                </c:pt>
                <c:pt idx="2713">
                  <c:v>7.5333333333333803</c:v>
                </c:pt>
                <c:pt idx="2714">
                  <c:v>7.5361111111111114</c:v>
                </c:pt>
                <c:pt idx="2715">
                  <c:v>7.5388888888888888</c:v>
                </c:pt>
                <c:pt idx="2716">
                  <c:v>7.5416666666666714</c:v>
                </c:pt>
                <c:pt idx="2717">
                  <c:v>7.5444444444444443</c:v>
                </c:pt>
                <c:pt idx="2718">
                  <c:v>7.5472222222222234</c:v>
                </c:pt>
                <c:pt idx="2719">
                  <c:v>7.55</c:v>
                </c:pt>
                <c:pt idx="2720">
                  <c:v>7.5527777777777745</c:v>
                </c:pt>
                <c:pt idx="2721">
                  <c:v>7.5555555555555056</c:v>
                </c:pt>
                <c:pt idx="2722">
                  <c:v>7.5583333333333433</c:v>
                </c:pt>
                <c:pt idx="2723">
                  <c:v>7.5611111111111109</c:v>
                </c:pt>
                <c:pt idx="2724">
                  <c:v>7.5638888888888856</c:v>
                </c:pt>
                <c:pt idx="2725">
                  <c:v>7.5666666666666664</c:v>
                </c:pt>
                <c:pt idx="2726">
                  <c:v>7.5694444444444464</c:v>
                </c:pt>
                <c:pt idx="2727">
                  <c:v>7.5722222222222424</c:v>
                </c:pt>
                <c:pt idx="2728">
                  <c:v>7.5750000000000002</c:v>
                </c:pt>
                <c:pt idx="2729">
                  <c:v>7.5777777777777775</c:v>
                </c:pt>
                <c:pt idx="2730">
                  <c:v>7.5805555555555255</c:v>
                </c:pt>
                <c:pt idx="2731">
                  <c:v>7.5833333333333739</c:v>
                </c:pt>
                <c:pt idx="2732">
                  <c:v>7.5861111111111112</c:v>
                </c:pt>
                <c:pt idx="2733">
                  <c:v>7.5888888888888886</c:v>
                </c:pt>
                <c:pt idx="2734">
                  <c:v>7.5916666666666694</c:v>
                </c:pt>
                <c:pt idx="2735">
                  <c:v>7.5944444444444441</c:v>
                </c:pt>
                <c:pt idx="2736">
                  <c:v>7.5972222222222223</c:v>
                </c:pt>
                <c:pt idx="2737">
                  <c:v>7.6</c:v>
                </c:pt>
                <c:pt idx="2738">
                  <c:v>7.6027777777777645</c:v>
                </c:pt>
                <c:pt idx="2739">
                  <c:v>7.6055555555554939</c:v>
                </c:pt>
                <c:pt idx="2740">
                  <c:v>7.6083333333333334</c:v>
                </c:pt>
                <c:pt idx="2741">
                  <c:v>7.6111111111111107</c:v>
                </c:pt>
                <c:pt idx="2742">
                  <c:v>7.6138888888888845</c:v>
                </c:pt>
                <c:pt idx="2743">
                  <c:v>7.6166666666666663</c:v>
                </c:pt>
                <c:pt idx="2744">
                  <c:v>7.6194444444444454</c:v>
                </c:pt>
                <c:pt idx="2745">
                  <c:v>7.6222222222222218</c:v>
                </c:pt>
                <c:pt idx="2746">
                  <c:v>7.6249999999999645</c:v>
                </c:pt>
                <c:pt idx="2747">
                  <c:v>7.6277777777777231</c:v>
                </c:pt>
                <c:pt idx="2748">
                  <c:v>7.6305555555555138</c:v>
                </c:pt>
                <c:pt idx="2749">
                  <c:v>7.6333333333333524</c:v>
                </c:pt>
                <c:pt idx="2750">
                  <c:v>7.6361111111111111</c:v>
                </c:pt>
                <c:pt idx="2751">
                  <c:v>7.6388888888888875</c:v>
                </c:pt>
                <c:pt idx="2752">
                  <c:v>7.6416666666666684</c:v>
                </c:pt>
                <c:pt idx="2753">
                  <c:v>7.6444444444444448</c:v>
                </c:pt>
                <c:pt idx="2754">
                  <c:v>7.6472222222222221</c:v>
                </c:pt>
                <c:pt idx="2755">
                  <c:v>7.6499999999999995</c:v>
                </c:pt>
                <c:pt idx="2756">
                  <c:v>7.6527777777777342</c:v>
                </c:pt>
                <c:pt idx="2757">
                  <c:v>7.6555555555554875</c:v>
                </c:pt>
                <c:pt idx="2758">
                  <c:v>7.6583333333333332</c:v>
                </c:pt>
                <c:pt idx="2759">
                  <c:v>7.6611111111111105</c:v>
                </c:pt>
                <c:pt idx="2760">
                  <c:v>7.6638888888888745</c:v>
                </c:pt>
                <c:pt idx="2761">
                  <c:v>7.666666666666667</c:v>
                </c:pt>
                <c:pt idx="2762">
                  <c:v>7.6694444444444443</c:v>
                </c:pt>
                <c:pt idx="2763">
                  <c:v>7.6722222222222234</c:v>
                </c:pt>
                <c:pt idx="2764">
                  <c:v>7.6749999999999945</c:v>
                </c:pt>
                <c:pt idx="2765">
                  <c:v>7.6777777777777745</c:v>
                </c:pt>
                <c:pt idx="2766">
                  <c:v>7.6805555555555056</c:v>
                </c:pt>
                <c:pt idx="2767">
                  <c:v>7.6833333333333433</c:v>
                </c:pt>
                <c:pt idx="2768">
                  <c:v>7.6861111111111109</c:v>
                </c:pt>
                <c:pt idx="2769">
                  <c:v>7.6888888888888856</c:v>
                </c:pt>
                <c:pt idx="2770">
                  <c:v>7.6916666666666664</c:v>
                </c:pt>
                <c:pt idx="2771">
                  <c:v>7.6944444444444446</c:v>
                </c:pt>
                <c:pt idx="2772">
                  <c:v>7.697222222222222</c:v>
                </c:pt>
                <c:pt idx="2773">
                  <c:v>7.7</c:v>
                </c:pt>
                <c:pt idx="2774">
                  <c:v>7.7027777777777775</c:v>
                </c:pt>
                <c:pt idx="2775">
                  <c:v>7.7055555555555255</c:v>
                </c:pt>
                <c:pt idx="2776">
                  <c:v>7.7083333333333739</c:v>
                </c:pt>
                <c:pt idx="2777">
                  <c:v>7.7111111111111112</c:v>
                </c:pt>
                <c:pt idx="2778">
                  <c:v>7.7138888888888886</c:v>
                </c:pt>
                <c:pt idx="2779">
                  <c:v>7.7166666666666694</c:v>
                </c:pt>
                <c:pt idx="2780">
                  <c:v>7.7194444444444494</c:v>
                </c:pt>
                <c:pt idx="2781">
                  <c:v>7.7222222222222223</c:v>
                </c:pt>
                <c:pt idx="2782">
                  <c:v>7.7249999999999845</c:v>
                </c:pt>
                <c:pt idx="2783">
                  <c:v>7.7277777777777645</c:v>
                </c:pt>
                <c:pt idx="2784">
                  <c:v>7.7305555555555445</c:v>
                </c:pt>
                <c:pt idx="2785">
                  <c:v>7.7333333333333876</c:v>
                </c:pt>
                <c:pt idx="2786">
                  <c:v>7.7361111111111134</c:v>
                </c:pt>
                <c:pt idx="2787">
                  <c:v>7.7388888888888889</c:v>
                </c:pt>
                <c:pt idx="2788">
                  <c:v>7.7416666666666734</c:v>
                </c:pt>
                <c:pt idx="2789">
                  <c:v>7.7444444444444454</c:v>
                </c:pt>
                <c:pt idx="2790">
                  <c:v>7.7472222222222324</c:v>
                </c:pt>
                <c:pt idx="2791">
                  <c:v>7.75</c:v>
                </c:pt>
                <c:pt idx="2792">
                  <c:v>7.7527777777777755</c:v>
                </c:pt>
                <c:pt idx="2793">
                  <c:v>7.7555555555555138</c:v>
                </c:pt>
                <c:pt idx="2794">
                  <c:v>7.7583333333333524</c:v>
                </c:pt>
                <c:pt idx="2795">
                  <c:v>7.7611111111111111</c:v>
                </c:pt>
                <c:pt idx="2796">
                  <c:v>7.7638888888888875</c:v>
                </c:pt>
                <c:pt idx="2797">
                  <c:v>7.7666666666666684</c:v>
                </c:pt>
                <c:pt idx="2798">
                  <c:v>7.7694444444444484</c:v>
                </c:pt>
                <c:pt idx="2799">
                  <c:v>7.7722222222222523</c:v>
                </c:pt>
                <c:pt idx="2800">
                  <c:v>7.7750000000000004</c:v>
                </c:pt>
                <c:pt idx="2801">
                  <c:v>7.7777777777777777</c:v>
                </c:pt>
                <c:pt idx="2802">
                  <c:v>7.7805555555555355</c:v>
                </c:pt>
                <c:pt idx="2803">
                  <c:v>7.7833333333333803</c:v>
                </c:pt>
                <c:pt idx="2804">
                  <c:v>7.7861111111111114</c:v>
                </c:pt>
                <c:pt idx="2805">
                  <c:v>7.7888888888888888</c:v>
                </c:pt>
                <c:pt idx="2806">
                  <c:v>7.7916666666666714</c:v>
                </c:pt>
                <c:pt idx="2807">
                  <c:v>7.7944444444444443</c:v>
                </c:pt>
                <c:pt idx="2808">
                  <c:v>7.7972222222222234</c:v>
                </c:pt>
                <c:pt idx="2809">
                  <c:v>7.8</c:v>
                </c:pt>
                <c:pt idx="2810">
                  <c:v>7.8027777777777745</c:v>
                </c:pt>
                <c:pt idx="2811">
                  <c:v>7.8055555555555056</c:v>
                </c:pt>
                <c:pt idx="2812">
                  <c:v>7.8083333333333433</c:v>
                </c:pt>
                <c:pt idx="2813">
                  <c:v>7.8111111111111109</c:v>
                </c:pt>
                <c:pt idx="2814">
                  <c:v>7.8138888888888856</c:v>
                </c:pt>
                <c:pt idx="2815">
                  <c:v>7.8166666666666664</c:v>
                </c:pt>
                <c:pt idx="2816">
                  <c:v>7.8194444444444464</c:v>
                </c:pt>
                <c:pt idx="2817">
                  <c:v>7.822222222222222</c:v>
                </c:pt>
                <c:pt idx="2818">
                  <c:v>7.8249999999999655</c:v>
                </c:pt>
                <c:pt idx="2819">
                  <c:v>7.8277777777777278</c:v>
                </c:pt>
                <c:pt idx="2820">
                  <c:v>7.8305555555555255</c:v>
                </c:pt>
                <c:pt idx="2821">
                  <c:v>7.8333333333333739</c:v>
                </c:pt>
                <c:pt idx="2822">
                  <c:v>7.8361111111111112</c:v>
                </c:pt>
                <c:pt idx="2823">
                  <c:v>7.8388888888888886</c:v>
                </c:pt>
                <c:pt idx="2824">
                  <c:v>7.8416666666666694</c:v>
                </c:pt>
                <c:pt idx="2825">
                  <c:v>7.8444444444444441</c:v>
                </c:pt>
                <c:pt idx="2826">
                  <c:v>7.8472222222222223</c:v>
                </c:pt>
                <c:pt idx="2827">
                  <c:v>7.85</c:v>
                </c:pt>
                <c:pt idx="2828">
                  <c:v>7.8527777777777645</c:v>
                </c:pt>
                <c:pt idx="2829">
                  <c:v>7.8555555555554939</c:v>
                </c:pt>
                <c:pt idx="2830">
                  <c:v>7.8583333333333334</c:v>
                </c:pt>
                <c:pt idx="2831">
                  <c:v>7.8611111111111107</c:v>
                </c:pt>
                <c:pt idx="2832">
                  <c:v>7.8638888888888845</c:v>
                </c:pt>
                <c:pt idx="2833">
                  <c:v>7.8666666666666663</c:v>
                </c:pt>
                <c:pt idx="2834">
                  <c:v>7.8694444444444454</c:v>
                </c:pt>
                <c:pt idx="2835">
                  <c:v>7.8722222222222324</c:v>
                </c:pt>
                <c:pt idx="2836">
                  <c:v>7.875</c:v>
                </c:pt>
                <c:pt idx="2837">
                  <c:v>7.8777777777777755</c:v>
                </c:pt>
                <c:pt idx="2838">
                  <c:v>7.8805555555555138</c:v>
                </c:pt>
                <c:pt idx="2839">
                  <c:v>7.8833333333333524</c:v>
                </c:pt>
                <c:pt idx="2840">
                  <c:v>7.8861111111111111</c:v>
                </c:pt>
                <c:pt idx="2841">
                  <c:v>7.8888888888888875</c:v>
                </c:pt>
                <c:pt idx="2842">
                  <c:v>7.8916666666666684</c:v>
                </c:pt>
                <c:pt idx="2843">
                  <c:v>7.8944444444444448</c:v>
                </c:pt>
                <c:pt idx="2844">
                  <c:v>7.8972222222222221</c:v>
                </c:pt>
                <c:pt idx="2845">
                  <c:v>7.9</c:v>
                </c:pt>
                <c:pt idx="2846">
                  <c:v>7.9027777777777777</c:v>
                </c:pt>
                <c:pt idx="2847">
                  <c:v>7.9055555555555355</c:v>
                </c:pt>
                <c:pt idx="2848">
                  <c:v>7.9083333333333803</c:v>
                </c:pt>
                <c:pt idx="2849">
                  <c:v>7.9111111111111114</c:v>
                </c:pt>
                <c:pt idx="2850">
                  <c:v>7.9138888888888888</c:v>
                </c:pt>
                <c:pt idx="2851">
                  <c:v>7.9166666666666714</c:v>
                </c:pt>
                <c:pt idx="2852">
                  <c:v>7.9194444444444514</c:v>
                </c:pt>
                <c:pt idx="2853">
                  <c:v>7.9222222222222234</c:v>
                </c:pt>
                <c:pt idx="2854">
                  <c:v>7.9249999999999945</c:v>
                </c:pt>
                <c:pt idx="2855">
                  <c:v>7.9277777777777745</c:v>
                </c:pt>
                <c:pt idx="2856">
                  <c:v>7.9305555555555545</c:v>
                </c:pt>
                <c:pt idx="2857">
                  <c:v>7.933333333333394</c:v>
                </c:pt>
                <c:pt idx="2858">
                  <c:v>7.9361111111111526</c:v>
                </c:pt>
                <c:pt idx="2859">
                  <c:v>7.9388888888888891</c:v>
                </c:pt>
                <c:pt idx="2860">
                  <c:v>7.9416666666666824</c:v>
                </c:pt>
                <c:pt idx="2861">
                  <c:v>7.9444444444444464</c:v>
                </c:pt>
                <c:pt idx="2862">
                  <c:v>7.9472222222222424</c:v>
                </c:pt>
                <c:pt idx="2863">
                  <c:v>7.95</c:v>
                </c:pt>
                <c:pt idx="2864">
                  <c:v>7.9527777777777775</c:v>
                </c:pt>
                <c:pt idx="2865">
                  <c:v>7.9555555555555255</c:v>
                </c:pt>
                <c:pt idx="2866">
                  <c:v>7.9583333333333739</c:v>
                </c:pt>
                <c:pt idx="2867">
                  <c:v>7.9611111111111112</c:v>
                </c:pt>
                <c:pt idx="2868">
                  <c:v>7.9638888888888886</c:v>
                </c:pt>
                <c:pt idx="2869">
                  <c:v>7.9666666666666694</c:v>
                </c:pt>
                <c:pt idx="2870">
                  <c:v>7.9694444444444494</c:v>
                </c:pt>
                <c:pt idx="2871">
                  <c:v>7.9722222222222534</c:v>
                </c:pt>
                <c:pt idx="2872">
                  <c:v>7.9749999999999996</c:v>
                </c:pt>
                <c:pt idx="2873">
                  <c:v>7.9777777777777779</c:v>
                </c:pt>
                <c:pt idx="2874">
                  <c:v>7.9805555555555445</c:v>
                </c:pt>
                <c:pt idx="2875">
                  <c:v>7.9833333333333876</c:v>
                </c:pt>
                <c:pt idx="2876">
                  <c:v>7.9861111111111134</c:v>
                </c:pt>
                <c:pt idx="2877">
                  <c:v>7.9888888888888889</c:v>
                </c:pt>
                <c:pt idx="2878">
                  <c:v>7.9916666666666734</c:v>
                </c:pt>
                <c:pt idx="2879">
                  <c:v>7.9944444444444454</c:v>
                </c:pt>
                <c:pt idx="2880">
                  <c:v>7.9972222222222324</c:v>
                </c:pt>
                <c:pt idx="2881">
                  <c:v>8</c:v>
                </c:pt>
                <c:pt idx="2882">
                  <c:v>8.0027777777777782</c:v>
                </c:pt>
                <c:pt idx="2883">
                  <c:v>8.0055555555555564</c:v>
                </c:pt>
                <c:pt idx="2884">
                  <c:v>8.0083333333333329</c:v>
                </c:pt>
                <c:pt idx="2885">
                  <c:v>8.0111111111110489</c:v>
                </c:pt>
                <c:pt idx="2886">
                  <c:v>8.0138888888888893</c:v>
                </c:pt>
                <c:pt idx="2887">
                  <c:v>8.0166666666666728</c:v>
                </c:pt>
                <c:pt idx="2888">
                  <c:v>8.0194444444444528</c:v>
                </c:pt>
                <c:pt idx="2889">
                  <c:v>8.0222222222222221</c:v>
                </c:pt>
                <c:pt idx="2890">
                  <c:v>8.0250000000000004</c:v>
                </c:pt>
                <c:pt idx="2891">
                  <c:v>8.0277777777777679</c:v>
                </c:pt>
                <c:pt idx="2892">
                  <c:v>8.030555555555555</c:v>
                </c:pt>
                <c:pt idx="2893">
                  <c:v>8.0333333333333332</c:v>
                </c:pt>
                <c:pt idx="2894">
                  <c:v>8.0361111111110919</c:v>
                </c:pt>
                <c:pt idx="2895">
                  <c:v>8.0388888888888879</c:v>
                </c:pt>
                <c:pt idx="2896">
                  <c:v>8.0416666666666661</c:v>
                </c:pt>
                <c:pt idx="2897">
                  <c:v>8.0444444444444443</c:v>
                </c:pt>
                <c:pt idx="2898">
                  <c:v>8.0472222222222189</c:v>
                </c:pt>
                <c:pt idx="2899">
                  <c:v>8.0500000000000007</c:v>
                </c:pt>
                <c:pt idx="2900">
                  <c:v>8.0527777777777771</c:v>
                </c:pt>
                <c:pt idx="2901">
                  <c:v>8.0555555555555767</c:v>
                </c:pt>
                <c:pt idx="2902">
                  <c:v>8.0583333333333336</c:v>
                </c:pt>
                <c:pt idx="2903">
                  <c:v>8.0611111111110354</c:v>
                </c:pt>
                <c:pt idx="2904">
                  <c:v>8.063888888888977</c:v>
                </c:pt>
                <c:pt idx="2905">
                  <c:v>8.0666666666667268</c:v>
                </c:pt>
                <c:pt idx="2906">
                  <c:v>8.0694444444444748</c:v>
                </c:pt>
                <c:pt idx="2907">
                  <c:v>8.0722222222222246</c:v>
                </c:pt>
                <c:pt idx="2908">
                  <c:v>8.0750000000000028</c:v>
                </c:pt>
                <c:pt idx="2909">
                  <c:v>8.0777777777777739</c:v>
                </c:pt>
                <c:pt idx="2910">
                  <c:v>8.0805555555555557</c:v>
                </c:pt>
                <c:pt idx="2911">
                  <c:v>8.0833333333333357</c:v>
                </c:pt>
                <c:pt idx="2912">
                  <c:v>8.0861111111110979</c:v>
                </c:pt>
                <c:pt idx="2913">
                  <c:v>8.0888888888888886</c:v>
                </c:pt>
                <c:pt idx="2914">
                  <c:v>8.0916666666666668</c:v>
                </c:pt>
                <c:pt idx="2915">
                  <c:v>8.0944444444444468</c:v>
                </c:pt>
                <c:pt idx="2916">
                  <c:v>8.0972222222222214</c:v>
                </c:pt>
                <c:pt idx="2917">
                  <c:v>8.1</c:v>
                </c:pt>
                <c:pt idx="2918">
                  <c:v>8.1027777777777779</c:v>
                </c:pt>
                <c:pt idx="2919">
                  <c:v>8.1055555555555561</c:v>
                </c:pt>
                <c:pt idx="2920">
                  <c:v>8.1083333333333183</c:v>
                </c:pt>
                <c:pt idx="2921">
                  <c:v>8.1111111111109953</c:v>
                </c:pt>
                <c:pt idx="2922">
                  <c:v>8.1138888888888907</c:v>
                </c:pt>
                <c:pt idx="2923">
                  <c:v>8.1166666666666725</c:v>
                </c:pt>
                <c:pt idx="2924">
                  <c:v>8.1194444444444525</c:v>
                </c:pt>
                <c:pt idx="2925">
                  <c:v>8.1222222222222218</c:v>
                </c:pt>
                <c:pt idx="2926">
                  <c:v>8.125</c:v>
                </c:pt>
                <c:pt idx="2927">
                  <c:v>8.127777777777748</c:v>
                </c:pt>
                <c:pt idx="2928">
                  <c:v>8.1305555555555529</c:v>
                </c:pt>
                <c:pt idx="2929">
                  <c:v>8.1333333333333329</c:v>
                </c:pt>
                <c:pt idx="2930">
                  <c:v>8.1361111111110489</c:v>
                </c:pt>
                <c:pt idx="2931">
                  <c:v>8.138888888888868</c:v>
                </c:pt>
                <c:pt idx="2932">
                  <c:v>8.1416666666666675</c:v>
                </c:pt>
                <c:pt idx="2933">
                  <c:v>8.1444444444444457</c:v>
                </c:pt>
                <c:pt idx="2934">
                  <c:v>8.1472222222222186</c:v>
                </c:pt>
                <c:pt idx="2935">
                  <c:v>8.15</c:v>
                </c:pt>
                <c:pt idx="2936">
                  <c:v>8.1527777777777786</c:v>
                </c:pt>
                <c:pt idx="2937">
                  <c:v>8.1555555555555568</c:v>
                </c:pt>
                <c:pt idx="2938">
                  <c:v>8.1583333333333332</c:v>
                </c:pt>
                <c:pt idx="2939">
                  <c:v>8.1611111111110919</c:v>
                </c:pt>
                <c:pt idx="2940">
                  <c:v>8.1638888888888896</c:v>
                </c:pt>
                <c:pt idx="2941">
                  <c:v>8.1666666666666767</c:v>
                </c:pt>
                <c:pt idx="2942">
                  <c:v>8.1694444444444567</c:v>
                </c:pt>
                <c:pt idx="2943">
                  <c:v>8.1722222222222225</c:v>
                </c:pt>
                <c:pt idx="2944">
                  <c:v>8.1750000000000007</c:v>
                </c:pt>
                <c:pt idx="2945">
                  <c:v>8.1777777777777683</c:v>
                </c:pt>
                <c:pt idx="2946">
                  <c:v>8.1805555555555554</c:v>
                </c:pt>
                <c:pt idx="2947">
                  <c:v>8.1833333333333336</c:v>
                </c:pt>
                <c:pt idx="2948">
                  <c:v>8.1861111111110354</c:v>
                </c:pt>
                <c:pt idx="2949">
                  <c:v>8.1888888888888882</c:v>
                </c:pt>
                <c:pt idx="2950">
                  <c:v>8.1916666666666664</c:v>
                </c:pt>
                <c:pt idx="2951">
                  <c:v>8.1944444444444446</c:v>
                </c:pt>
                <c:pt idx="2952">
                  <c:v>8.1972222222222229</c:v>
                </c:pt>
                <c:pt idx="2953">
                  <c:v>8.2000000000000011</c:v>
                </c:pt>
                <c:pt idx="2954">
                  <c:v>8.2027777777777739</c:v>
                </c:pt>
                <c:pt idx="2955">
                  <c:v>8.2055555555555557</c:v>
                </c:pt>
                <c:pt idx="2956">
                  <c:v>8.2083333333333339</c:v>
                </c:pt>
                <c:pt idx="2957">
                  <c:v>8.211111111110986</c:v>
                </c:pt>
                <c:pt idx="2958">
                  <c:v>8.2138888888888886</c:v>
                </c:pt>
                <c:pt idx="2959">
                  <c:v>8.2166666666666668</c:v>
                </c:pt>
                <c:pt idx="2960">
                  <c:v>8.2194444444444468</c:v>
                </c:pt>
                <c:pt idx="2961">
                  <c:v>8.2222222222222214</c:v>
                </c:pt>
                <c:pt idx="2962">
                  <c:v>8.2249999999999996</c:v>
                </c:pt>
                <c:pt idx="2963">
                  <c:v>8.2277777777777619</c:v>
                </c:pt>
                <c:pt idx="2964">
                  <c:v>8.230555555555549</c:v>
                </c:pt>
                <c:pt idx="2965">
                  <c:v>8.2333333333333183</c:v>
                </c:pt>
                <c:pt idx="2966">
                  <c:v>8.2361111111109953</c:v>
                </c:pt>
                <c:pt idx="2967">
                  <c:v>8.2388888888888889</c:v>
                </c:pt>
                <c:pt idx="2968">
                  <c:v>8.2416666666666671</c:v>
                </c:pt>
                <c:pt idx="2969">
                  <c:v>8.2444444444444436</c:v>
                </c:pt>
                <c:pt idx="2970">
                  <c:v>8.2472222222222182</c:v>
                </c:pt>
                <c:pt idx="2971">
                  <c:v>8.25</c:v>
                </c:pt>
                <c:pt idx="2972">
                  <c:v>8.2527777777777782</c:v>
                </c:pt>
                <c:pt idx="2973">
                  <c:v>8.2555555555555564</c:v>
                </c:pt>
                <c:pt idx="2974">
                  <c:v>8.2583333333333329</c:v>
                </c:pt>
                <c:pt idx="2975">
                  <c:v>8.2611111111110489</c:v>
                </c:pt>
                <c:pt idx="2976">
                  <c:v>8.2638888888888893</c:v>
                </c:pt>
                <c:pt idx="2977">
                  <c:v>8.2666666666666728</c:v>
                </c:pt>
                <c:pt idx="2978">
                  <c:v>8.2694444444444528</c:v>
                </c:pt>
                <c:pt idx="2979">
                  <c:v>8.2722222222222221</c:v>
                </c:pt>
                <c:pt idx="2980">
                  <c:v>8.2750000000000004</c:v>
                </c:pt>
                <c:pt idx="2981">
                  <c:v>8.2777777777777679</c:v>
                </c:pt>
                <c:pt idx="2982">
                  <c:v>8.280555555555555</c:v>
                </c:pt>
                <c:pt idx="2983">
                  <c:v>8.2833333333333332</c:v>
                </c:pt>
                <c:pt idx="2984">
                  <c:v>8.2861111111110919</c:v>
                </c:pt>
                <c:pt idx="2985">
                  <c:v>8.2888888888888879</c:v>
                </c:pt>
                <c:pt idx="2986">
                  <c:v>8.2916666666666661</c:v>
                </c:pt>
                <c:pt idx="2987">
                  <c:v>8.2944444444444443</c:v>
                </c:pt>
                <c:pt idx="2988">
                  <c:v>8.2972222222222189</c:v>
                </c:pt>
                <c:pt idx="2989">
                  <c:v>8.3000000000000007</c:v>
                </c:pt>
                <c:pt idx="2990">
                  <c:v>8.3027777777777771</c:v>
                </c:pt>
                <c:pt idx="2991">
                  <c:v>8.3055555555555767</c:v>
                </c:pt>
                <c:pt idx="2992">
                  <c:v>8.3083333333333336</c:v>
                </c:pt>
                <c:pt idx="2993">
                  <c:v>8.3111111111110354</c:v>
                </c:pt>
                <c:pt idx="2994">
                  <c:v>8.313888888888977</c:v>
                </c:pt>
                <c:pt idx="2995">
                  <c:v>8.3166666666667268</c:v>
                </c:pt>
                <c:pt idx="2996">
                  <c:v>8.3194444444444748</c:v>
                </c:pt>
                <c:pt idx="2997">
                  <c:v>8.3222222222222246</c:v>
                </c:pt>
                <c:pt idx="2998">
                  <c:v>8.3250000000000028</c:v>
                </c:pt>
                <c:pt idx="2999">
                  <c:v>8.3277777777777739</c:v>
                </c:pt>
                <c:pt idx="3000">
                  <c:v>8.3305555555555557</c:v>
                </c:pt>
                <c:pt idx="3001">
                  <c:v>8.3333333333333357</c:v>
                </c:pt>
                <c:pt idx="3002">
                  <c:v>8.3361111111110979</c:v>
                </c:pt>
                <c:pt idx="3003">
                  <c:v>8.3388888888888886</c:v>
                </c:pt>
                <c:pt idx="3004">
                  <c:v>8.3416666666666668</c:v>
                </c:pt>
                <c:pt idx="3005">
                  <c:v>8.3444444444444468</c:v>
                </c:pt>
                <c:pt idx="3006">
                  <c:v>8.3472222222222214</c:v>
                </c:pt>
                <c:pt idx="3007">
                  <c:v>8.3500000000000068</c:v>
                </c:pt>
                <c:pt idx="3008">
                  <c:v>8.3527777777777796</c:v>
                </c:pt>
                <c:pt idx="3009">
                  <c:v>8.3555555555556804</c:v>
                </c:pt>
                <c:pt idx="3010">
                  <c:v>8.3583333333333325</c:v>
                </c:pt>
                <c:pt idx="3011">
                  <c:v>8.3611111111111089</c:v>
                </c:pt>
                <c:pt idx="3012">
                  <c:v>8.3638888888890026</c:v>
                </c:pt>
                <c:pt idx="3013">
                  <c:v>8.3666666666667666</c:v>
                </c:pt>
                <c:pt idx="3014">
                  <c:v>8.3694444444445324</c:v>
                </c:pt>
                <c:pt idx="3015">
                  <c:v>8.3722222222223035</c:v>
                </c:pt>
                <c:pt idx="3016">
                  <c:v>8.3750000000000266</c:v>
                </c:pt>
                <c:pt idx="3017">
                  <c:v>8.3777777777777782</c:v>
                </c:pt>
                <c:pt idx="3018">
                  <c:v>8.3805555555555564</c:v>
                </c:pt>
                <c:pt idx="3019">
                  <c:v>8.3833333333333346</c:v>
                </c:pt>
                <c:pt idx="3020">
                  <c:v>8.3861111111111111</c:v>
                </c:pt>
                <c:pt idx="3021">
                  <c:v>8.3888888888888893</c:v>
                </c:pt>
                <c:pt idx="3022">
                  <c:v>8.3916666666666728</c:v>
                </c:pt>
                <c:pt idx="3023">
                  <c:v>8.3944444444444528</c:v>
                </c:pt>
                <c:pt idx="3024">
                  <c:v>8.3972222222222221</c:v>
                </c:pt>
                <c:pt idx="3025">
                  <c:v>8.4</c:v>
                </c:pt>
                <c:pt idx="3026">
                  <c:v>8.4027777777777786</c:v>
                </c:pt>
                <c:pt idx="3027">
                  <c:v>8.4055555555555568</c:v>
                </c:pt>
                <c:pt idx="3028">
                  <c:v>8.4083333333333332</c:v>
                </c:pt>
                <c:pt idx="3029">
                  <c:v>8.4111111111110919</c:v>
                </c:pt>
                <c:pt idx="3030">
                  <c:v>8.4138888888888896</c:v>
                </c:pt>
                <c:pt idx="3031">
                  <c:v>8.4166666666666767</c:v>
                </c:pt>
                <c:pt idx="3032">
                  <c:v>8.4194444444444567</c:v>
                </c:pt>
                <c:pt idx="3033">
                  <c:v>8.4222222222222225</c:v>
                </c:pt>
                <c:pt idx="3034">
                  <c:v>8.4250000000000007</c:v>
                </c:pt>
                <c:pt idx="3035">
                  <c:v>8.4277777777777683</c:v>
                </c:pt>
                <c:pt idx="3036">
                  <c:v>8.4305555555555554</c:v>
                </c:pt>
                <c:pt idx="3037">
                  <c:v>8.4333333333333336</c:v>
                </c:pt>
                <c:pt idx="3038">
                  <c:v>8.4361111111110354</c:v>
                </c:pt>
                <c:pt idx="3039">
                  <c:v>8.4388888888888882</c:v>
                </c:pt>
                <c:pt idx="3040">
                  <c:v>8.4416666666666664</c:v>
                </c:pt>
                <c:pt idx="3041">
                  <c:v>8.4444444444444446</c:v>
                </c:pt>
                <c:pt idx="3042">
                  <c:v>8.4472222222222229</c:v>
                </c:pt>
                <c:pt idx="3043">
                  <c:v>8.4500000000000028</c:v>
                </c:pt>
                <c:pt idx="3044">
                  <c:v>8.4527777777777775</c:v>
                </c:pt>
                <c:pt idx="3045">
                  <c:v>8.4555555555556658</c:v>
                </c:pt>
                <c:pt idx="3046">
                  <c:v>8.4583333333333357</c:v>
                </c:pt>
                <c:pt idx="3047">
                  <c:v>8.4611111111110979</c:v>
                </c:pt>
                <c:pt idx="3048">
                  <c:v>8.4638888888889863</c:v>
                </c:pt>
                <c:pt idx="3049">
                  <c:v>8.4666666666667592</c:v>
                </c:pt>
                <c:pt idx="3050">
                  <c:v>8.4694444444445267</c:v>
                </c:pt>
                <c:pt idx="3051">
                  <c:v>8.4722222222222268</c:v>
                </c:pt>
                <c:pt idx="3052">
                  <c:v>8.4750000000000068</c:v>
                </c:pt>
                <c:pt idx="3053">
                  <c:v>8.4777777777777779</c:v>
                </c:pt>
                <c:pt idx="3054">
                  <c:v>8.4805555555555561</c:v>
                </c:pt>
                <c:pt idx="3055">
                  <c:v>8.4833333333333325</c:v>
                </c:pt>
                <c:pt idx="3056">
                  <c:v>8.4861111111111089</c:v>
                </c:pt>
                <c:pt idx="3057">
                  <c:v>8.4888888888888907</c:v>
                </c:pt>
                <c:pt idx="3058">
                  <c:v>8.4916666666666725</c:v>
                </c:pt>
                <c:pt idx="3059">
                  <c:v>8.4944444444444525</c:v>
                </c:pt>
                <c:pt idx="3060">
                  <c:v>8.4972222222222218</c:v>
                </c:pt>
                <c:pt idx="3061">
                  <c:v>8.5</c:v>
                </c:pt>
                <c:pt idx="3062">
                  <c:v>8.5027777777777782</c:v>
                </c:pt>
                <c:pt idx="3063">
                  <c:v>8.5055555555555564</c:v>
                </c:pt>
                <c:pt idx="3064">
                  <c:v>8.5083333333333329</c:v>
                </c:pt>
                <c:pt idx="3065">
                  <c:v>8.5111111111110489</c:v>
                </c:pt>
                <c:pt idx="3066">
                  <c:v>8.5138888888888893</c:v>
                </c:pt>
                <c:pt idx="3067">
                  <c:v>8.5166666666666728</c:v>
                </c:pt>
                <c:pt idx="3068">
                  <c:v>8.5194444444444528</c:v>
                </c:pt>
                <c:pt idx="3069">
                  <c:v>8.5222222222222221</c:v>
                </c:pt>
                <c:pt idx="3070">
                  <c:v>8.5250000000000004</c:v>
                </c:pt>
                <c:pt idx="3071">
                  <c:v>8.5277777777777679</c:v>
                </c:pt>
                <c:pt idx="3072">
                  <c:v>8.530555555555555</c:v>
                </c:pt>
                <c:pt idx="3073">
                  <c:v>8.5333333333333332</c:v>
                </c:pt>
                <c:pt idx="3074">
                  <c:v>8.5361111111110919</c:v>
                </c:pt>
                <c:pt idx="3075">
                  <c:v>8.5388888888888879</c:v>
                </c:pt>
                <c:pt idx="3076">
                  <c:v>8.5416666666666661</c:v>
                </c:pt>
                <c:pt idx="3077">
                  <c:v>8.5444444444444443</c:v>
                </c:pt>
                <c:pt idx="3078">
                  <c:v>8.5472222222222189</c:v>
                </c:pt>
                <c:pt idx="3079">
                  <c:v>8.5500000000000007</c:v>
                </c:pt>
                <c:pt idx="3080">
                  <c:v>8.5527777777777771</c:v>
                </c:pt>
                <c:pt idx="3081">
                  <c:v>8.5555555555555767</c:v>
                </c:pt>
                <c:pt idx="3082">
                  <c:v>8.5583333333333336</c:v>
                </c:pt>
                <c:pt idx="3083">
                  <c:v>8.5611111111110354</c:v>
                </c:pt>
                <c:pt idx="3084">
                  <c:v>8.563888888888977</c:v>
                </c:pt>
                <c:pt idx="3085">
                  <c:v>8.5666666666667268</c:v>
                </c:pt>
                <c:pt idx="3086">
                  <c:v>8.5694444444444748</c:v>
                </c:pt>
                <c:pt idx="3087">
                  <c:v>8.5722222222222246</c:v>
                </c:pt>
                <c:pt idx="3088">
                  <c:v>8.5750000000000028</c:v>
                </c:pt>
                <c:pt idx="3089">
                  <c:v>8.5777777777777739</c:v>
                </c:pt>
                <c:pt idx="3090">
                  <c:v>8.5805555555555557</c:v>
                </c:pt>
                <c:pt idx="3091">
                  <c:v>8.5833333333333357</c:v>
                </c:pt>
                <c:pt idx="3092">
                  <c:v>8.5861111111110979</c:v>
                </c:pt>
                <c:pt idx="3093">
                  <c:v>8.5888888888888886</c:v>
                </c:pt>
                <c:pt idx="3094">
                  <c:v>8.5916666666666668</c:v>
                </c:pt>
                <c:pt idx="3095">
                  <c:v>8.5944444444444468</c:v>
                </c:pt>
                <c:pt idx="3096">
                  <c:v>8.5972222222222214</c:v>
                </c:pt>
                <c:pt idx="3097">
                  <c:v>8.6</c:v>
                </c:pt>
                <c:pt idx="3098">
                  <c:v>8.6027777777777779</c:v>
                </c:pt>
                <c:pt idx="3099">
                  <c:v>8.6055555555555561</c:v>
                </c:pt>
                <c:pt idx="3100">
                  <c:v>8.6083333333333183</c:v>
                </c:pt>
                <c:pt idx="3101">
                  <c:v>8.6111111111109953</c:v>
                </c:pt>
                <c:pt idx="3102">
                  <c:v>8.6138888888888907</c:v>
                </c:pt>
                <c:pt idx="3103">
                  <c:v>8.6166666666666725</c:v>
                </c:pt>
                <c:pt idx="3104">
                  <c:v>8.6194444444444525</c:v>
                </c:pt>
                <c:pt idx="3105">
                  <c:v>8.6222222222222218</c:v>
                </c:pt>
                <c:pt idx="3106">
                  <c:v>8.625</c:v>
                </c:pt>
                <c:pt idx="3107">
                  <c:v>8.627777777777748</c:v>
                </c:pt>
                <c:pt idx="3108">
                  <c:v>8.6305555555555529</c:v>
                </c:pt>
                <c:pt idx="3109">
                  <c:v>8.6333333333333329</c:v>
                </c:pt>
                <c:pt idx="3110">
                  <c:v>8.6361111111110489</c:v>
                </c:pt>
                <c:pt idx="3111">
                  <c:v>8.638888888888868</c:v>
                </c:pt>
                <c:pt idx="3112">
                  <c:v>8.6416666666666675</c:v>
                </c:pt>
                <c:pt idx="3113">
                  <c:v>8.6444444444444457</c:v>
                </c:pt>
                <c:pt idx="3114">
                  <c:v>8.6472222222222186</c:v>
                </c:pt>
                <c:pt idx="3115">
                  <c:v>8.65</c:v>
                </c:pt>
                <c:pt idx="3116">
                  <c:v>8.6527777777777786</c:v>
                </c:pt>
                <c:pt idx="3117">
                  <c:v>8.6555555555555568</c:v>
                </c:pt>
                <c:pt idx="3118">
                  <c:v>8.6583333333333332</c:v>
                </c:pt>
                <c:pt idx="3119">
                  <c:v>8.6611111111110919</c:v>
                </c:pt>
                <c:pt idx="3120">
                  <c:v>8.6638888888888896</c:v>
                </c:pt>
                <c:pt idx="3121">
                  <c:v>8.6666666666666767</c:v>
                </c:pt>
                <c:pt idx="3122">
                  <c:v>8.6694444444444567</c:v>
                </c:pt>
                <c:pt idx="3123">
                  <c:v>8.6722222222222225</c:v>
                </c:pt>
                <c:pt idx="3124">
                  <c:v>8.6750000000000007</c:v>
                </c:pt>
                <c:pt idx="3125">
                  <c:v>8.6777777777777683</c:v>
                </c:pt>
                <c:pt idx="3126">
                  <c:v>8.6805555555555554</c:v>
                </c:pt>
                <c:pt idx="3127">
                  <c:v>8.6833333333333336</c:v>
                </c:pt>
                <c:pt idx="3128">
                  <c:v>8.6861111111110354</c:v>
                </c:pt>
                <c:pt idx="3129">
                  <c:v>8.6888888888888882</c:v>
                </c:pt>
                <c:pt idx="3130">
                  <c:v>8.6916666666666664</c:v>
                </c:pt>
                <c:pt idx="3131">
                  <c:v>8.6944444444444446</c:v>
                </c:pt>
                <c:pt idx="3132">
                  <c:v>8.6972222222222229</c:v>
                </c:pt>
                <c:pt idx="3133">
                  <c:v>8.7000000000000011</c:v>
                </c:pt>
                <c:pt idx="3134">
                  <c:v>8.7027777777777739</c:v>
                </c:pt>
                <c:pt idx="3135">
                  <c:v>8.7055555555555557</c:v>
                </c:pt>
                <c:pt idx="3136">
                  <c:v>8.7083333333333339</c:v>
                </c:pt>
                <c:pt idx="3137">
                  <c:v>8.711111111110986</c:v>
                </c:pt>
                <c:pt idx="3138">
                  <c:v>8.7138888888888886</c:v>
                </c:pt>
                <c:pt idx="3139">
                  <c:v>8.7166666666666668</c:v>
                </c:pt>
                <c:pt idx="3140">
                  <c:v>8.7194444444444468</c:v>
                </c:pt>
                <c:pt idx="3141">
                  <c:v>8.7222222222222214</c:v>
                </c:pt>
                <c:pt idx="3142">
                  <c:v>8.7249999999999996</c:v>
                </c:pt>
                <c:pt idx="3143">
                  <c:v>8.7277777777777619</c:v>
                </c:pt>
                <c:pt idx="3144">
                  <c:v>8.730555555555549</c:v>
                </c:pt>
                <c:pt idx="3145">
                  <c:v>8.7333333333333183</c:v>
                </c:pt>
                <c:pt idx="3146">
                  <c:v>8.7361111111109953</c:v>
                </c:pt>
                <c:pt idx="3147">
                  <c:v>8.7388888888888889</c:v>
                </c:pt>
                <c:pt idx="3148">
                  <c:v>8.7416666666666671</c:v>
                </c:pt>
                <c:pt idx="3149">
                  <c:v>8.7444444444444436</c:v>
                </c:pt>
                <c:pt idx="3150">
                  <c:v>8.7472222222222182</c:v>
                </c:pt>
                <c:pt idx="3151">
                  <c:v>8.75</c:v>
                </c:pt>
                <c:pt idx="3152">
                  <c:v>8.7527777777777782</c:v>
                </c:pt>
                <c:pt idx="3153">
                  <c:v>8.7555555555555564</c:v>
                </c:pt>
                <c:pt idx="3154">
                  <c:v>8.7583333333333329</c:v>
                </c:pt>
                <c:pt idx="3155">
                  <c:v>8.7611111111110489</c:v>
                </c:pt>
                <c:pt idx="3156">
                  <c:v>8.7638888888888893</c:v>
                </c:pt>
                <c:pt idx="3157">
                  <c:v>8.7666666666666728</c:v>
                </c:pt>
                <c:pt idx="3158">
                  <c:v>8.7694444444444528</c:v>
                </c:pt>
                <c:pt idx="3159">
                  <c:v>8.7722222222222221</c:v>
                </c:pt>
                <c:pt idx="3160">
                  <c:v>8.7750000000000004</c:v>
                </c:pt>
                <c:pt idx="3161">
                  <c:v>8.7777777777777679</c:v>
                </c:pt>
                <c:pt idx="3162">
                  <c:v>8.780555555555555</c:v>
                </c:pt>
                <c:pt idx="3163">
                  <c:v>8.7833333333333332</c:v>
                </c:pt>
                <c:pt idx="3164">
                  <c:v>8.7861111111110919</c:v>
                </c:pt>
                <c:pt idx="3165">
                  <c:v>8.7888888888888879</c:v>
                </c:pt>
                <c:pt idx="3166">
                  <c:v>8.7916666666666661</c:v>
                </c:pt>
                <c:pt idx="3167">
                  <c:v>8.7944444444444443</c:v>
                </c:pt>
                <c:pt idx="3168">
                  <c:v>8.7972222222222189</c:v>
                </c:pt>
                <c:pt idx="3169">
                  <c:v>8.8000000000000007</c:v>
                </c:pt>
                <c:pt idx="3170">
                  <c:v>8.8027777777777771</c:v>
                </c:pt>
                <c:pt idx="3171">
                  <c:v>8.8055555555555767</c:v>
                </c:pt>
                <c:pt idx="3172">
                  <c:v>8.8083333333333336</c:v>
                </c:pt>
                <c:pt idx="3173">
                  <c:v>8.8111111111110354</c:v>
                </c:pt>
                <c:pt idx="3174">
                  <c:v>8.813888888888977</c:v>
                </c:pt>
                <c:pt idx="3175">
                  <c:v>8.8166666666667268</c:v>
                </c:pt>
                <c:pt idx="3176">
                  <c:v>8.8194444444444748</c:v>
                </c:pt>
                <c:pt idx="3177">
                  <c:v>8.8222222222222246</c:v>
                </c:pt>
                <c:pt idx="3178">
                  <c:v>8.8250000000000028</c:v>
                </c:pt>
                <c:pt idx="3179">
                  <c:v>8.8277777777777739</c:v>
                </c:pt>
                <c:pt idx="3180">
                  <c:v>8.8305555555555557</c:v>
                </c:pt>
                <c:pt idx="3181">
                  <c:v>8.8333333333333357</c:v>
                </c:pt>
                <c:pt idx="3182">
                  <c:v>8.8361111111110979</c:v>
                </c:pt>
                <c:pt idx="3183">
                  <c:v>8.8388888888888886</c:v>
                </c:pt>
                <c:pt idx="3184">
                  <c:v>8.8416666666666668</c:v>
                </c:pt>
                <c:pt idx="3185">
                  <c:v>8.8444444444444468</c:v>
                </c:pt>
                <c:pt idx="3186">
                  <c:v>8.8472222222222214</c:v>
                </c:pt>
                <c:pt idx="3187">
                  <c:v>8.8500000000000068</c:v>
                </c:pt>
                <c:pt idx="3188">
                  <c:v>8.8527777777777796</c:v>
                </c:pt>
                <c:pt idx="3189">
                  <c:v>8.8555555555556804</c:v>
                </c:pt>
                <c:pt idx="3190">
                  <c:v>8.8583333333333325</c:v>
                </c:pt>
                <c:pt idx="3191">
                  <c:v>8.8611111111111089</c:v>
                </c:pt>
                <c:pt idx="3192">
                  <c:v>8.8638888888890026</c:v>
                </c:pt>
                <c:pt idx="3193">
                  <c:v>8.8666666666667666</c:v>
                </c:pt>
                <c:pt idx="3194">
                  <c:v>8.8694444444445324</c:v>
                </c:pt>
                <c:pt idx="3195">
                  <c:v>8.8722222222223035</c:v>
                </c:pt>
                <c:pt idx="3196">
                  <c:v>8.8750000000000266</c:v>
                </c:pt>
                <c:pt idx="3197">
                  <c:v>8.8777777777777782</c:v>
                </c:pt>
                <c:pt idx="3198">
                  <c:v>8.8805555555555564</c:v>
                </c:pt>
                <c:pt idx="3199">
                  <c:v>8.8833333333333346</c:v>
                </c:pt>
                <c:pt idx="3200">
                  <c:v>8.8861111111111111</c:v>
                </c:pt>
                <c:pt idx="3201">
                  <c:v>8.8888888888888893</c:v>
                </c:pt>
                <c:pt idx="3202">
                  <c:v>8.8916666666666728</c:v>
                </c:pt>
                <c:pt idx="3203">
                  <c:v>8.8944444444444528</c:v>
                </c:pt>
                <c:pt idx="3204">
                  <c:v>8.8972222222222221</c:v>
                </c:pt>
                <c:pt idx="3205">
                  <c:v>8.9</c:v>
                </c:pt>
                <c:pt idx="3206">
                  <c:v>8.9027777777777786</c:v>
                </c:pt>
                <c:pt idx="3207">
                  <c:v>8.9055555555555568</c:v>
                </c:pt>
                <c:pt idx="3208">
                  <c:v>8.9083333333333332</c:v>
                </c:pt>
                <c:pt idx="3209">
                  <c:v>8.9111111111110919</c:v>
                </c:pt>
                <c:pt idx="3210">
                  <c:v>8.9138888888888896</c:v>
                </c:pt>
                <c:pt idx="3211">
                  <c:v>8.9166666666666767</c:v>
                </c:pt>
                <c:pt idx="3212">
                  <c:v>8.9194444444444567</c:v>
                </c:pt>
                <c:pt idx="3213">
                  <c:v>8.9222222222222225</c:v>
                </c:pt>
                <c:pt idx="3214">
                  <c:v>8.9250000000000007</c:v>
                </c:pt>
                <c:pt idx="3215">
                  <c:v>8.9277777777777683</c:v>
                </c:pt>
                <c:pt idx="3216">
                  <c:v>8.9305555555555554</c:v>
                </c:pt>
                <c:pt idx="3217">
                  <c:v>8.9333333333333336</c:v>
                </c:pt>
                <c:pt idx="3218">
                  <c:v>8.9361111111110354</c:v>
                </c:pt>
                <c:pt idx="3219">
                  <c:v>8.9388888888888882</c:v>
                </c:pt>
                <c:pt idx="3220">
                  <c:v>8.9416666666666664</c:v>
                </c:pt>
                <c:pt idx="3221">
                  <c:v>8.9444444444444446</c:v>
                </c:pt>
                <c:pt idx="3222">
                  <c:v>8.9472222222222229</c:v>
                </c:pt>
                <c:pt idx="3223">
                  <c:v>8.9500000000000028</c:v>
                </c:pt>
                <c:pt idx="3224">
                  <c:v>8.9527777777777775</c:v>
                </c:pt>
                <c:pt idx="3225">
                  <c:v>8.9555555555556658</c:v>
                </c:pt>
                <c:pt idx="3226">
                  <c:v>8.9583333333333357</c:v>
                </c:pt>
                <c:pt idx="3227">
                  <c:v>8.9611111111110979</c:v>
                </c:pt>
                <c:pt idx="3228">
                  <c:v>8.9638888888889863</c:v>
                </c:pt>
                <c:pt idx="3229">
                  <c:v>8.9666666666667592</c:v>
                </c:pt>
                <c:pt idx="3230">
                  <c:v>8.9694444444445267</c:v>
                </c:pt>
                <c:pt idx="3231">
                  <c:v>8.9722222222222268</c:v>
                </c:pt>
                <c:pt idx="3232">
                  <c:v>8.9750000000000068</c:v>
                </c:pt>
                <c:pt idx="3233">
                  <c:v>8.9777777777777779</c:v>
                </c:pt>
                <c:pt idx="3234">
                  <c:v>8.9805555555555561</c:v>
                </c:pt>
                <c:pt idx="3235">
                  <c:v>8.9833333333333325</c:v>
                </c:pt>
                <c:pt idx="3236">
                  <c:v>8.9861111111111089</c:v>
                </c:pt>
                <c:pt idx="3237">
                  <c:v>8.9888888888888907</c:v>
                </c:pt>
                <c:pt idx="3238">
                  <c:v>8.9916666666666725</c:v>
                </c:pt>
                <c:pt idx="3239">
                  <c:v>8.9944444444444525</c:v>
                </c:pt>
                <c:pt idx="3240">
                  <c:v>8.9972222222222218</c:v>
                </c:pt>
                <c:pt idx="3241">
                  <c:v>9</c:v>
                </c:pt>
                <c:pt idx="3242">
                  <c:v>9.0027777777777782</c:v>
                </c:pt>
                <c:pt idx="3243">
                  <c:v>9.0055555555555564</c:v>
                </c:pt>
                <c:pt idx="3244">
                  <c:v>9.0083333333333329</c:v>
                </c:pt>
                <c:pt idx="3245">
                  <c:v>9.0111111111110489</c:v>
                </c:pt>
                <c:pt idx="3246">
                  <c:v>9.0138888888888893</c:v>
                </c:pt>
                <c:pt idx="3247">
                  <c:v>9.0166666666666728</c:v>
                </c:pt>
                <c:pt idx="3248">
                  <c:v>9.0194444444444528</c:v>
                </c:pt>
                <c:pt idx="3249">
                  <c:v>9.0222222222222221</c:v>
                </c:pt>
                <c:pt idx="3250">
                  <c:v>9.0250000000000004</c:v>
                </c:pt>
                <c:pt idx="3251">
                  <c:v>9.0277777777777679</c:v>
                </c:pt>
                <c:pt idx="3252">
                  <c:v>9.030555555555555</c:v>
                </c:pt>
                <c:pt idx="3253">
                  <c:v>9.0333333333333332</c:v>
                </c:pt>
                <c:pt idx="3254">
                  <c:v>9.0361111111110919</c:v>
                </c:pt>
                <c:pt idx="3255">
                  <c:v>9.0388888888888879</c:v>
                </c:pt>
                <c:pt idx="3256">
                  <c:v>9.0416666666666661</c:v>
                </c:pt>
                <c:pt idx="3257">
                  <c:v>9.0444444444444443</c:v>
                </c:pt>
                <c:pt idx="3258">
                  <c:v>9.0472222222222189</c:v>
                </c:pt>
                <c:pt idx="3259">
                  <c:v>9.0500000000000007</c:v>
                </c:pt>
                <c:pt idx="3260">
                  <c:v>9.0527777777777771</c:v>
                </c:pt>
                <c:pt idx="3261">
                  <c:v>9.0555555555555767</c:v>
                </c:pt>
                <c:pt idx="3262">
                  <c:v>9.0583333333333336</c:v>
                </c:pt>
                <c:pt idx="3263">
                  <c:v>9.0611111111110354</c:v>
                </c:pt>
                <c:pt idx="3264">
                  <c:v>9.063888888888977</c:v>
                </c:pt>
                <c:pt idx="3265">
                  <c:v>9.0666666666667268</c:v>
                </c:pt>
                <c:pt idx="3266">
                  <c:v>9.0694444444444748</c:v>
                </c:pt>
                <c:pt idx="3267">
                  <c:v>9.0722222222222246</c:v>
                </c:pt>
                <c:pt idx="3268">
                  <c:v>9.0750000000000028</c:v>
                </c:pt>
                <c:pt idx="3269">
                  <c:v>9.0777777777777739</c:v>
                </c:pt>
                <c:pt idx="3270">
                  <c:v>9.0805555555555557</c:v>
                </c:pt>
                <c:pt idx="3271">
                  <c:v>9.0833333333333357</c:v>
                </c:pt>
                <c:pt idx="3272">
                  <c:v>9.0861111111110979</c:v>
                </c:pt>
                <c:pt idx="3273">
                  <c:v>9.0888888888888886</c:v>
                </c:pt>
                <c:pt idx="3274">
                  <c:v>9.0916666666666668</c:v>
                </c:pt>
                <c:pt idx="3275">
                  <c:v>9.0944444444444468</c:v>
                </c:pt>
                <c:pt idx="3276">
                  <c:v>9.0972222222222214</c:v>
                </c:pt>
                <c:pt idx="3277">
                  <c:v>9.1</c:v>
                </c:pt>
                <c:pt idx="3278">
                  <c:v>9.1027777777777779</c:v>
                </c:pt>
                <c:pt idx="3279">
                  <c:v>9.1055555555555561</c:v>
                </c:pt>
                <c:pt idx="3280">
                  <c:v>9.1083333333333183</c:v>
                </c:pt>
                <c:pt idx="3281">
                  <c:v>9.1111111111109953</c:v>
                </c:pt>
                <c:pt idx="3282">
                  <c:v>9.1138888888888907</c:v>
                </c:pt>
                <c:pt idx="3283">
                  <c:v>9.1166666666666725</c:v>
                </c:pt>
                <c:pt idx="3284">
                  <c:v>9.1194444444444525</c:v>
                </c:pt>
                <c:pt idx="3285">
                  <c:v>9.1222222222222218</c:v>
                </c:pt>
                <c:pt idx="3286">
                  <c:v>9.125</c:v>
                </c:pt>
                <c:pt idx="3287">
                  <c:v>9.127777777777748</c:v>
                </c:pt>
                <c:pt idx="3288">
                  <c:v>9.1305555555555529</c:v>
                </c:pt>
                <c:pt idx="3289">
                  <c:v>9.1333333333333329</c:v>
                </c:pt>
                <c:pt idx="3290">
                  <c:v>9.1361111111110489</c:v>
                </c:pt>
                <c:pt idx="3291">
                  <c:v>9.138888888888868</c:v>
                </c:pt>
                <c:pt idx="3292">
                  <c:v>9.1416666666666675</c:v>
                </c:pt>
                <c:pt idx="3293">
                  <c:v>9.1444444444444457</c:v>
                </c:pt>
                <c:pt idx="3294">
                  <c:v>9.1472222222222186</c:v>
                </c:pt>
                <c:pt idx="3295">
                  <c:v>9.15</c:v>
                </c:pt>
                <c:pt idx="3296">
                  <c:v>9.1527777777777786</c:v>
                </c:pt>
                <c:pt idx="3297">
                  <c:v>9.1555555555555568</c:v>
                </c:pt>
                <c:pt idx="3298">
                  <c:v>9.1583333333333332</c:v>
                </c:pt>
                <c:pt idx="3299">
                  <c:v>9.1611111111110919</c:v>
                </c:pt>
                <c:pt idx="3300">
                  <c:v>9.1638888888888896</c:v>
                </c:pt>
                <c:pt idx="3301">
                  <c:v>9.1666666666666767</c:v>
                </c:pt>
                <c:pt idx="3302">
                  <c:v>9.1694444444444567</c:v>
                </c:pt>
                <c:pt idx="3303">
                  <c:v>9.1722222222222225</c:v>
                </c:pt>
                <c:pt idx="3304">
                  <c:v>9.1750000000000007</c:v>
                </c:pt>
                <c:pt idx="3305">
                  <c:v>9.1777777777777683</c:v>
                </c:pt>
                <c:pt idx="3306">
                  <c:v>9.1805555555555554</c:v>
                </c:pt>
                <c:pt idx="3307">
                  <c:v>9.1833333333333336</c:v>
                </c:pt>
                <c:pt idx="3308">
                  <c:v>9.1861111111110354</c:v>
                </c:pt>
                <c:pt idx="3309">
                  <c:v>9.1888888888888882</c:v>
                </c:pt>
                <c:pt idx="3310">
                  <c:v>9.1916666666666664</c:v>
                </c:pt>
                <c:pt idx="3311">
                  <c:v>9.1944444444444446</c:v>
                </c:pt>
                <c:pt idx="3312">
                  <c:v>9.1972222222222229</c:v>
                </c:pt>
                <c:pt idx="3313">
                  <c:v>9.2000000000000011</c:v>
                </c:pt>
                <c:pt idx="3314">
                  <c:v>9.2027777777777739</c:v>
                </c:pt>
                <c:pt idx="3315">
                  <c:v>9.2055555555555557</c:v>
                </c:pt>
                <c:pt idx="3316">
                  <c:v>9.2083333333333339</c:v>
                </c:pt>
                <c:pt idx="3317">
                  <c:v>9.211111111110986</c:v>
                </c:pt>
                <c:pt idx="3318">
                  <c:v>9.2138888888888886</c:v>
                </c:pt>
                <c:pt idx="3319">
                  <c:v>9.2166666666666668</c:v>
                </c:pt>
                <c:pt idx="3320">
                  <c:v>9.2194444444444468</c:v>
                </c:pt>
                <c:pt idx="3321">
                  <c:v>9.2222222222222214</c:v>
                </c:pt>
                <c:pt idx="3322">
                  <c:v>9.2249999999999996</c:v>
                </c:pt>
                <c:pt idx="3323">
                  <c:v>9.2277777777777619</c:v>
                </c:pt>
                <c:pt idx="3324">
                  <c:v>9.230555555555549</c:v>
                </c:pt>
                <c:pt idx="3325">
                  <c:v>9.2333333333333183</c:v>
                </c:pt>
                <c:pt idx="3326">
                  <c:v>9.2361111111109953</c:v>
                </c:pt>
                <c:pt idx="3327">
                  <c:v>9.2388888888888889</c:v>
                </c:pt>
                <c:pt idx="3328">
                  <c:v>9.2416666666666671</c:v>
                </c:pt>
                <c:pt idx="3329">
                  <c:v>9.2444444444444436</c:v>
                </c:pt>
                <c:pt idx="3330">
                  <c:v>9.2472222222222182</c:v>
                </c:pt>
                <c:pt idx="3331">
                  <c:v>9.25</c:v>
                </c:pt>
                <c:pt idx="3332">
                  <c:v>9.2527777777777782</c:v>
                </c:pt>
                <c:pt idx="3333">
                  <c:v>9.2555555555555564</c:v>
                </c:pt>
                <c:pt idx="3334">
                  <c:v>9.2583333333333329</c:v>
                </c:pt>
                <c:pt idx="3335">
                  <c:v>9.2611111111110489</c:v>
                </c:pt>
                <c:pt idx="3336">
                  <c:v>9.2638888888888893</c:v>
                </c:pt>
                <c:pt idx="3337">
                  <c:v>9.2666666666666728</c:v>
                </c:pt>
                <c:pt idx="3338">
                  <c:v>9.2694444444444528</c:v>
                </c:pt>
                <c:pt idx="3339">
                  <c:v>9.2722222222222221</c:v>
                </c:pt>
                <c:pt idx="3340">
                  <c:v>9.2750000000000004</c:v>
                </c:pt>
                <c:pt idx="3341">
                  <c:v>9.2777777777777679</c:v>
                </c:pt>
                <c:pt idx="3342">
                  <c:v>9.280555555555555</c:v>
                </c:pt>
                <c:pt idx="3343">
                  <c:v>9.2833333333333332</c:v>
                </c:pt>
                <c:pt idx="3344">
                  <c:v>9.2861111111110919</c:v>
                </c:pt>
                <c:pt idx="3345">
                  <c:v>9.2888888888888879</c:v>
                </c:pt>
                <c:pt idx="3346">
                  <c:v>9.2916666666666661</c:v>
                </c:pt>
                <c:pt idx="3347">
                  <c:v>9.2944444444444443</c:v>
                </c:pt>
                <c:pt idx="3348">
                  <c:v>9.2972222222222189</c:v>
                </c:pt>
                <c:pt idx="3349">
                  <c:v>9.3000000000000007</c:v>
                </c:pt>
                <c:pt idx="3350">
                  <c:v>9.3027777777777771</c:v>
                </c:pt>
                <c:pt idx="3351">
                  <c:v>9.3055555555555767</c:v>
                </c:pt>
                <c:pt idx="3352">
                  <c:v>9.3083333333333336</c:v>
                </c:pt>
                <c:pt idx="3353">
                  <c:v>9.3111111111110354</c:v>
                </c:pt>
                <c:pt idx="3354">
                  <c:v>9.313888888888977</c:v>
                </c:pt>
                <c:pt idx="3355">
                  <c:v>9.3166666666667268</c:v>
                </c:pt>
                <c:pt idx="3356">
                  <c:v>9.3194444444444748</c:v>
                </c:pt>
                <c:pt idx="3357">
                  <c:v>9.3222222222222246</c:v>
                </c:pt>
                <c:pt idx="3358">
                  <c:v>9.3250000000000028</c:v>
                </c:pt>
                <c:pt idx="3359">
                  <c:v>9.3277777777777739</c:v>
                </c:pt>
                <c:pt idx="3360">
                  <c:v>9.3305555555555557</c:v>
                </c:pt>
                <c:pt idx="3361">
                  <c:v>9.3333333333333357</c:v>
                </c:pt>
                <c:pt idx="3362">
                  <c:v>9.3361111111110979</c:v>
                </c:pt>
                <c:pt idx="3363">
                  <c:v>9.3388888888888886</c:v>
                </c:pt>
                <c:pt idx="3364">
                  <c:v>9.3416666666666668</c:v>
                </c:pt>
                <c:pt idx="3365">
                  <c:v>9.3444444444444468</c:v>
                </c:pt>
                <c:pt idx="3366">
                  <c:v>9.3472222222222214</c:v>
                </c:pt>
                <c:pt idx="3367">
                  <c:v>9.3500000000000068</c:v>
                </c:pt>
                <c:pt idx="3368">
                  <c:v>9.3527777777777796</c:v>
                </c:pt>
                <c:pt idx="3369">
                  <c:v>9.3555555555556804</c:v>
                </c:pt>
                <c:pt idx="3370">
                  <c:v>9.3583333333333325</c:v>
                </c:pt>
                <c:pt idx="3371">
                  <c:v>9.3611111111111089</c:v>
                </c:pt>
                <c:pt idx="3372">
                  <c:v>9.3638888888890026</c:v>
                </c:pt>
                <c:pt idx="3373">
                  <c:v>9.3666666666667666</c:v>
                </c:pt>
                <c:pt idx="3374">
                  <c:v>9.3694444444445324</c:v>
                </c:pt>
                <c:pt idx="3375">
                  <c:v>9.3722222222223035</c:v>
                </c:pt>
                <c:pt idx="3376">
                  <c:v>9.3750000000000266</c:v>
                </c:pt>
                <c:pt idx="3377">
                  <c:v>9.3777777777777782</c:v>
                </c:pt>
                <c:pt idx="3378">
                  <c:v>9.3805555555555564</c:v>
                </c:pt>
                <c:pt idx="3379">
                  <c:v>9.3833333333333346</c:v>
                </c:pt>
                <c:pt idx="3380">
                  <c:v>9.3861111111111111</c:v>
                </c:pt>
                <c:pt idx="3381">
                  <c:v>9.3888888888888893</c:v>
                </c:pt>
                <c:pt idx="3382">
                  <c:v>9.3916666666666728</c:v>
                </c:pt>
                <c:pt idx="3383">
                  <c:v>9.3944444444444528</c:v>
                </c:pt>
                <c:pt idx="3384">
                  <c:v>9.3972222222222221</c:v>
                </c:pt>
                <c:pt idx="3385">
                  <c:v>9.4</c:v>
                </c:pt>
                <c:pt idx="3386">
                  <c:v>9.4027777777777786</c:v>
                </c:pt>
                <c:pt idx="3387">
                  <c:v>9.4055555555555568</c:v>
                </c:pt>
                <c:pt idx="3388">
                  <c:v>9.4083333333333332</c:v>
                </c:pt>
                <c:pt idx="3389">
                  <c:v>9.4111111111110919</c:v>
                </c:pt>
                <c:pt idx="3390">
                  <c:v>9.4138888888888896</c:v>
                </c:pt>
                <c:pt idx="3391">
                  <c:v>9.4166666666666767</c:v>
                </c:pt>
                <c:pt idx="3392">
                  <c:v>9.4194444444444567</c:v>
                </c:pt>
                <c:pt idx="3393">
                  <c:v>9.4222222222222225</c:v>
                </c:pt>
                <c:pt idx="3394">
                  <c:v>9.4250000000000007</c:v>
                </c:pt>
                <c:pt idx="3395">
                  <c:v>9.4277777777777683</c:v>
                </c:pt>
                <c:pt idx="3396">
                  <c:v>9.4305555555555554</c:v>
                </c:pt>
                <c:pt idx="3397">
                  <c:v>9.4333333333333336</c:v>
                </c:pt>
                <c:pt idx="3398">
                  <c:v>9.4361111111110354</c:v>
                </c:pt>
                <c:pt idx="3399">
                  <c:v>9.4388888888888882</c:v>
                </c:pt>
                <c:pt idx="3400">
                  <c:v>9.4416666666666664</c:v>
                </c:pt>
                <c:pt idx="3401">
                  <c:v>9.4444444444444446</c:v>
                </c:pt>
                <c:pt idx="3402">
                  <c:v>9.4472222222222229</c:v>
                </c:pt>
                <c:pt idx="3403">
                  <c:v>9.4500000000000028</c:v>
                </c:pt>
                <c:pt idx="3404">
                  <c:v>9.4527777777777775</c:v>
                </c:pt>
                <c:pt idx="3405">
                  <c:v>9.4555555555556658</c:v>
                </c:pt>
                <c:pt idx="3406">
                  <c:v>9.4583333333333357</c:v>
                </c:pt>
                <c:pt idx="3407">
                  <c:v>9.4611111111110979</c:v>
                </c:pt>
                <c:pt idx="3408">
                  <c:v>9.4638888888889863</c:v>
                </c:pt>
                <c:pt idx="3409">
                  <c:v>9.4666666666667592</c:v>
                </c:pt>
                <c:pt idx="3410">
                  <c:v>9.4694444444445267</c:v>
                </c:pt>
                <c:pt idx="3411">
                  <c:v>9.4722222222222268</c:v>
                </c:pt>
                <c:pt idx="3412">
                  <c:v>9.4750000000000068</c:v>
                </c:pt>
                <c:pt idx="3413">
                  <c:v>9.4777777777777779</c:v>
                </c:pt>
                <c:pt idx="3414">
                  <c:v>9.4805555555555561</c:v>
                </c:pt>
                <c:pt idx="3415">
                  <c:v>9.4833333333333325</c:v>
                </c:pt>
                <c:pt idx="3416">
                  <c:v>9.4861111111111089</c:v>
                </c:pt>
                <c:pt idx="3417">
                  <c:v>9.4888888888888907</c:v>
                </c:pt>
                <c:pt idx="3418">
                  <c:v>9.4916666666666725</c:v>
                </c:pt>
                <c:pt idx="3419">
                  <c:v>9.4944444444444525</c:v>
                </c:pt>
                <c:pt idx="3420">
                  <c:v>9.4972222222222218</c:v>
                </c:pt>
                <c:pt idx="3421">
                  <c:v>9.5</c:v>
                </c:pt>
                <c:pt idx="3422">
                  <c:v>9.5027777777777782</c:v>
                </c:pt>
                <c:pt idx="3423">
                  <c:v>9.5055555555555564</c:v>
                </c:pt>
                <c:pt idx="3424">
                  <c:v>9.5083333333333329</c:v>
                </c:pt>
                <c:pt idx="3425">
                  <c:v>9.5111111111110489</c:v>
                </c:pt>
                <c:pt idx="3426">
                  <c:v>9.5138888888888893</c:v>
                </c:pt>
                <c:pt idx="3427">
                  <c:v>9.5166666666666728</c:v>
                </c:pt>
                <c:pt idx="3428">
                  <c:v>9.5194444444444528</c:v>
                </c:pt>
                <c:pt idx="3429">
                  <c:v>9.5222222222222221</c:v>
                </c:pt>
                <c:pt idx="3430">
                  <c:v>9.5250000000000004</c:v>
                </c:pt>
                <c:pt idx="3431">
                  <c:v>9.5277777777777679</c:v>
                </c:pt>
                <c:pt idx="3432">
                  <c:v>9.530555555555555</c:v>
                </c:pt>
                <c:pt idx="3433">
                  <c:v>9.5333333333333332</c:v>
                </c:pt>
                <c:pt idx="3434">
                  <c:v>9.5361111111110919</c:v>
                </c:pt>
                <c:pt idx="3435">
                  <c:v>9.5388888888888879</c:v>
                </c:pt>
                <c:pt idx="3436">
                  <c:v>9.5416666666666661</c:v>
                </c:pt>
                <c:pt idx="3437">
                  <c:v>9.5444444444444443</c:v>
                </c:pt>
                <c:pt idx="3438">
                  <c:v>9.5472222222222189</c:v>
                </c:pt>
                <c:pt idx="3439">
                  <c:v>9.5500000000000007</c:v>
                </c:pt>
                <c:pt idx="3440">
                  <c:v>9.5527777777777771</c:v>
                </c:pt>
                <c:pt idx="3441">
                  <c:v>9.5555555555555767</c:v>
                </c:pt>
                <c:pt idx="3442">
                  <c:v>9.5583333333333336</c:v>
                </c:pt>
                <c:pt idx="3443">
                  <c:v>9.5611111111110354</c:v>
                </c:pt>
                <c:pt idx="3444">
                  <c:v>9.563888888888977</c:v>
                </c:pt>
                <c:pt idx="3445">
                  <c:v>9.5666666666667268</c:v>
                </c:pt>
                <c:pt idx="3446">
                  <c:v>9.5694444444444748</c:v>
                </c:pt>
                <c:pt idx="3447">
                  <c:v>9.5722222222222246</c:v>
                </c:pt>
                <c:pt idx="3448">
                  <c:v>9.5750000000000028</c:v>
                </c:pt>
                <c:pt idx="3449">
                  <c:v>9.5777777777777739</c:v>
                </c:pt>
                <c:pt idx="3450">
                  <c:v>9.5805555555555557</c:v>
                </c:pt>
                <c:pt idx="3451">
                  <c:v>9.5833333333333357</c:v>
                </c:pt>
                <c:pt idx="3452">
                  <c:v>9.5861111111110979</c:v>
                </c:pt>
                <c:pt idx="3453">
                  <c:v>9.5888888888888886</c:v>
                </c:pt>
                <c:pt idx="3454">
                  <c:v>9.5916666666666668</c:v>
                </c:pt>
                <c:pt idx="3455">
                  <c:v>9.5944444444444468</c:v>
                </c:pt>
                <c:pt idx="3456">
                  <c:v>9.5972222222222214</c:v>
                </c:pt>
                <c:pt idx="3457">
                  <c:v>9.6</c:v>
                </c:pt>
                <c:pt idx="3458">
                  <c:v>9.6027777777777779</c:v>
                </c:pt>
                <c:pt idx="3459">
                  <c:v>9.6055555555555561</c:v>
                </c:pt>
                <c:pt idx="3460">
                  <c:v>9.6083333333333183</c:v>
                </c:pt>
                <c:pt idx="3461">
                  <c:v>9.6111111111109953</c:v>
                </c:pt>
                <c:pt idx="3462">
                  <c:v>9.6138888888888907</c:v>
                </c:pt>
                <c:pt idx="3463">
                  <c:v>9.6166666666666725</c:v>
                </c:pt>
                <c:pt idx="3464">
                  <c:v>9.6194444444444525</c:v>
                </c:pt>
                <c:pt idx="3465">
                  <c:v>9.6222222222222218</c:v>
                </c:pt>
                <c:pt idx="3466">
                  <c:v>9.625</c:v>
                </c:pt>
                <c:pt idx="3467">
                  <c:v>9.627777777777748</c:v>
                </c:pt>
                <c:pt idx="3468">
                  <c:v>9.6305555555555529</c:v>
                </c:pt>
                <c:pt idx="3469">
                  <c:v>9.6333333333333329</c:v>
                </c:pt>
                <c:pt idx="3470">
                  <c:v>9.6361111111110489</c:v>
                </c:pt>
                <c:pt idx="3471">
                  <c:v>9.638888888888868</c:v>
                </c:pt>
                <c:pt idx="3472">
                  <c:v>9.6416666666666675</c:v>
                </c:pt>
                <c:pt idx="3473">
                  <c:v>9.6444444444444457</c:v>
                </c:pt>
                <c:pt idx="3474">
                  <c:v>9.6472222222222186</c:v>
                </c:pt>
                <c:pt idx="3475">
                  <c:v>9.65</c:v>
                </c:pt>
                <c:pt idx="3476">
                  <c:v>9.6527777777777786</c:v>
                </c:pt>
                <c:pt idx="3477">
                  <c:v>9.6555555555555568</c:v>
                </c:pt>
                <c:pt idx="3478">
                  <c:v>9.6583333333333332</c:v>
                </c:pt>
                <c:pt idx="3479">
                  <c:v>9.6611111111110919</c:v>
                </c:pt>
                <c:pt idx="3480">
                  <c:v>9.6638888888888896</c:v>
                </c:pt>
                <c:pt idx="3481">
                  <c:v>9.6666666666666767</c:v>
                </c:pt>
                <c:pt idx="3482">
                  <c:v>9.6694444444444567</c:v>
                </c:pt>
                <c:pt idx="3483">
                  <c:v>9.6722222222222225</c:v>
                </c:pt>
                <c:pt idx="3484">
                  <c:v>9.6750000000000007</c:v>
                </c:pt>
                <c:pt idx="3485">
                  <c:v>9.6777777777777683</c:v>
                </c:pt>
                <c:pt idx="3486">
                  <c:v>9.6805555555555554</c:v>
                </c:pt>
                <c:pt idx="3487">
                  <c:v>9.6833333333333336</c:v>
                </c:pt>
                <c:pt idx="3488">
                  <c:v>9.6861111111110354</c:v>
                </c:pt>
                <c:pt idx="3489">
                  <c:v>9.6888888888888882</c:v>
                </c:pt>
                <c:pt idx="3490">
                  <c:v>9.6916666666666664</c:v>
                </c:pt>
                <c:pt idx="3491">
                  <c:v>9.6944444444444446</c:v>
                </c:pt>
                <c:pt idx="3492">
                  <c:v>9.6972222222222229</c:v>
                </c:pt>
                <c:pt idx="3493">
                  <c:v>9.7000000000000011</c:v>
                </c:pt>
                <c:pt idx="3494">
                  <c:v>9.7027777777777739</c:v>
                </c:pt>
                <c:pt idx="3495">
                  <c:v>9.7055555555555557</c:v>
                </c:pt>
                <c:pt idx="3496">
                  <c:v>9.7083333333333339</c:v>
                </c:pt>
                <c:pt idx="3497">
                  <c:v>9.711111111110986</c:v>
                </c:pt>
                <c:pt idx="3498">
                  <c:v>9.7138888888888886</c:v>
                </c:pt>
                <c:pt idx="3499">
                  <c:v>9.7166666666666668</c:v>
                </c:pt>
                <c:pt idx="3500">
                  <c:v>9.7194444444444468</c:v>
                </c:pt>
                <c:pt idx="3501">
                  <c:v>9.7222222222222214</c:v>
                </c:pt>
                <c:pt idx="3502">
                  <c:v>9.7249999999999996</c:v>
                </c:pt>
                <c:pt idx="3503">
                  <c:v>9.7277777777777619</c:v>
                </c:pt>
                <c:pt idx="3504">
                  <c:v>9.730555555555549</c:v>
                </c:pt>
                <c:pt idx="3505">
                  <c:v>9.7333333333333183</c:v>
                </c:pt>
                <c:pt idx="3506">
                  <c:v>9.7361111111109953</c:v>
                </c:pt>
                <c:pt idx="3507">
                  <c:v>9.7388888888888889</c:v>
                </c:pt>
                <c:pt idx="3508">
                  <c:v>9.7416666666666671</c:v>
                </c:pt>
                <c:pt idx="3509">
                  <c:v>9.7444444444444436</c:v>
                </c:pt>
                <c:pt idx="3510">
                  <c:v>9.7472222222222182</c:v>
                </c:pt>
                <c:pt idx="3511">
                  <c:v>9.75</c:v>
                </c:pt>
                <c:pt idx="3512">
                  <c:v>9.7527777777777782</c:v>
                </c:pt>
                <c:pt idx="3513">
                  <c:v>9.7555555555555564</c:v>
                </c:pt>
                <c:pt idx="3514">
                  <c:v>9.7583333333333329</c:v>
                </c:pt>
                <c:pt idx="3515">
                  <c:v>9.7611111111110489</c:v>
                </c:pt>
                <c:pt idx="3516">
                  <c:v>9.7638888888888893</c:v>
                </c:pt>
                <c:pt idx="3517">
                  <c:v>9.7666666666666728</c:v>
                </c:pt>
                <c:pt idx="3518">
                  <c:v>9.7694444444444528</c:v>
                </c:pt>
                <c:pt idx="3519">
                  <c:v>9.7722222222222221</c:v>
                </c:pt>
                <c:pt idx="3520">
                  <c:v>9.7750000000000004</c:v>
                </c:pt>
                <c:pt idx="3521">
                  <c:v>9.7777777777777679</c:v>
                </c:pt>
                <c:pt idx="3522">
                  <c:v>9.780555555555555</c:v>
                </c:pt>
                <c:pt idx="3523">
                  <c:v>9.7833333333333332</c:v>
                </c:pt>
                <c:pt idx="3524">
                  <c:v>9.7861111111110919</c:v>
                </c:pt>
                <c:pt idx="3525">
                  <c:v>9.7888888888888879</c:v>
                </c:pt>
                <c:pt idx="3526">
                  <c:v>9.7916666666666661</c:v>
                </c:pt>
                <c:pt idx="3527">
                  <c:v>9.7944444444444443</c:v>
                </c:pt>
                <c:pt idx="3528">
                  <c:v>9.7972222222222189</c:v>
                </c:pt>
                <c:pt idx="3529">
                  <c:v>9.8000000000000007</c:v>
                </c:pt>
                <c:pt idx="3530">
                  <c:v>9.8027777777777771</c:v>
                </c:pt>
                <c:pt idx="3531">
                  <c:v>9.8055555555555767</c:v>
                </c:pt>
                <c:pt idx="3532">
                  <c:v>9.8083333333333336</c:v>
                </c:pt>
                <c:pt idx="3533">
                  <c:v>9.8111111111110354</c:v>
                </c:pt>
                <c:pt idx="3534">
                  <c:v>9.813888888888977</c:v>
                </c:pt>
                <c:pt idx="3535">
                  <c:v>9.8166666666667268</c:v>
                </c:pt>
                <c:pt idx="3536">
                  <c:v>9.8194444444444748</c:v>
                </c:pt>
                <c:pt idx="3537">
                  <c:v>9.8222222222222246</c:v>
                </c:pt>
                <c:pt idx="3538">
                  <c:v>9.8250000000000028</c:v>
                </c:pt>
                <c:pt idx="3539">
                  <c:v>9.8277777777777739</c:v>
                </c:pt>
                <c:pt idx="3540">
                  <c:v>9.8305555555555557</c:v>
                </c:pt>
                <c:pt idx="3541">
                  <c:v>9.8333333333333357</c:v>
                </c:pt>
                <c:pt idx="3542">
                  <c:v>9.8361111111110979</c:v>
                </c:pt>
                <c:pt idx="3543">
                  <c:v>9.8388888888888886</c:v>
                </c:pt>
                <c:pt idx="3544">
                  <c:v>9.8416666666666668</c:v>
                </c:pt>
                <c:pt idx="3545">
                  <c:v>9.8444444444444468</c:v>
                </c:pt>
                <c:pt idx="3546">
                  <c:v>9.8472222222222214</c:v>
                </c:pt>
                <c:pt idx="3547">
                  <c:v>9.8500000000000068</c:v>
                </c:pt>
                <c:pt idx="3548">
                  <c:v>9.8527777777777796</c:v>
                </c:pt>
                <c:pt idx="3549">
                  <c:v>9.8555555555556804</c:v>
                </c:pt>
                <c:pt idx="3550">
                  <c:v>9.8583333333333325</c:v>
                </c:pt>
                <c:pt idx="3551">
                  <c:v>9.8611111111111089</c:v>
                </c:pt>
                <c:pt idx="3552">
                  <c:v>9.8638888888890026</c:v>
                </c:pt>
                <c:pt idx="3553">
                  <c:v>9.8666666666667666</c:v>
                </c:pt>
                <c:pt idx="3554">
                  <c:v>9.8694444444445324</c:v>
                </c:pt>
                <c:pt idx="3555">
                  <c:v>9.8722222222223035</c:v>
                </c:pt>
                <c:pt idx="3556">
                  <c:v>9.8750000000000266</c:v>
                </c:pt>
                <c:pt idx="3557">
                  <c:v>9.8777777777777782</c:v>
                </c:pt>
                <c:pt idx="3558">
                  <c:v>9.8805555555555564</c:v>
                </c:pt>
                <c:pt idx="3559">
                  <c:v>9.8833333333333346</c:v>
                </c:pt>
                <c:pt idx="3560">
                  <c:v>9.8861111111111111</c:v>
                </c:pt>
                <c:pt idx="3561">
                  <c:v>9.8888888888888893</c:v>
                </c:pt>
                <c:pt idx="3562">
                  <c:v>9.8916666666666728</c:v>
                </c:pt>
                <c:pt idx="3563">
                  <c:v>9.8944444444444528</c:v>
                </c:pt>
                <c:pt idx="3564">
                  <c:v>9.8972222222222221</c:v>
                </c:pt>
                <c:pt idx="3565">
                  <c:v>9.9</c:v>
                </c:pt>
                <c:pt idx="3566">
                  <c:v>9.9027777777777786</c:v>
                </c:pt>
                <c:pt idx="3567">
                  <c:v>9.9055555555555568</c:v>
                </c:pt>
                <c:pt idx="3568">
                  <c:v>9.9083333333333332</c:v>
                </c:pt>
                <c:pt idx="3569">
                  <c:v>9.9111111111110919</c:v>
                </c:pt>
                <c:pt idx="3570">
                  <c:v>9.9138888888888896</c:v>
                </c:pt>
                <c:pt idx="3571">
                  <c:v>9.9166666666666767</c:v>
                </c:pt>
                <c:pt idx="3572">
                  <c:v>9.9194444444444567</c:v>
                </c:pt>
                <c:pt idx="3573">
                  <c:v>9.9222222222222225</c:v>
                </c:pt>
                <c:pt idx="3574">
                  <c:v>9.9250000000000007</c:v>
                </c:pt>
                <c:pt idx="3575">
                  <c:v>9.9277777777777683</c:v>
                </c:pt>
                <c:pt idx="3576">
                  <c:v>9.9305555555555554</c:v>
                </c:pt>
                <c:pt idx="3577">
                  <c:v>9.9333333333333336</c:v>
                </c:pt>
                <c:pt idx="3578">
                  <c:v>9.9361111111110354</c:v>
                </c:pt>
                <c:pt idx="3579">
                  <c:v>9.9388888888888882</c:v>
                </c:pt>
                <c:pt idx="3580">
                  <c:v>9.9416666666666664</c:v>
                </c:pt>
                <c:pt idx="3581">
                  <c:v>9.9444444444444446</c:v>
                </c:pt>
                <c:pt idx="3582">
                  <c:v>9.9472222222222229</c:v>
                </c:pt>
                <c:pt idx="3583">
                  <c:v>9.9500000000000028</c:v>
                </c:pt>
                <c:pt idx="3584">
                  <c:v>9.9527777777777775</c:v>
                </c:pt>
                <c:pt idx="3585">
                  <c:v>9.9555555555556658</c:v>
                </c:pt>
                <c:pt idx="3586">
                  <c:v>9.9583333333333357</c:v>
                </c:pt>
                <c:pt idx="3587">
                  <c:v>9.9611111111110979</c:v>
                </c:pt>
                <c:pt idx="3588">
                  <c:v>9.9638888888889863</c:v>
                </c:pt>
                <c:pt idx="3589">
                  <c:v>9.9666666666667592</c:v>
                </c:pt>
                <c:pt idx="3590">
                  <c:v>9.9694444444445267</c:v>
                </c:pt>
                <c:pt idx="3591">
                  <c:v>9.9722222222222268</c:v>
                </c:pt>
                <c:pt idx="3592">
                  <c:v>9.9750000000000068</c:v>
                </c:pt>
                <c:pt idx="3593">
                  <c:v>9.9777777777777779</c:v>
                </c:pt>
                <c:pt idx="3594">
                  <c:v>9.9805555555555561</c:v>
                </c:pt>
                <c:pt idx="3595">
                  <c:v>9.9833333333333325</c:v>
                </c:pt>
                <c:pt idx="3596">
                  <c:v>9.9861111111111089</c:v>
                </c:pt>
                <c:pt idx="3597">
                  <c:v>9.9888888888888907</c:v>
                </c:pt>
                <c:pt idx="3598">
                  <c:v>9.9916666666666725</c:v>
                </c:pt>
                <c:pt idx="3599">
                  <c:v>9.9944444444444525</c:v>
                </c:pt>
                <c:pt idx="3600">
                  <c:v>9.9972222222222218</c:v>
                </c:pt>
                <c:pt idx="3601">
                  <c:v>10</c:v>
                </c:pt>
                <c:pt idx="3602">
                  <c:v>10.002777777777778</c:v>
                </c:pt>
                <c:pt idx="3603">
                  <c:v>10.005555555555556</c:v>
                </c:pt>
                <c:pt idx="3604">
                  <c:v>10.008333333333333</c:v>
                </c:pt>
                <c:pt idx="3605">
                  <c:v>10.011111111111022</c:v>
                </c:pt>
                <c:pt idx="3606">
                  <c:v>10.013888888888889</c:v>
                </c:pt>
                <c:pt idx="3607">
                  <c:v>10.016666666666676</c:v>
                </c:pt>
                <c:pt idx="3608">
                  <c:v>10.019444444444456</c:v>
                </c:pt>
                <c:pt idx="3609">
                  <c:v>10.022222222222222</c:v>
                </c:pt>
                <c:pt idx="3610">
                  <c:v>10.025</c:v>
                </c:pt>
                <c:pt idx="3611">
                  <c:v>10.027777777777768</c:v>
                </c:pt>
                <c:pt idx="3612">
                  <c:v>10.030555555555555</c:v>
                </c:pt>
                <c:pt idx="3613">
                  <c:v>10.033333333333333</c:v>
                </c:pt>
                <c:pt idx="3614">
                  <c:v>10.036111111111035</c:v>
                </c:pt>
                <c:pt idx="3615">
                  <c:v>10.03888888888889</c:v>
                </c:pt>
                <c:pt idx="3616">
                  <c:v>10.041666666666666</c:v>
                </c:pt>
                <c:pt idx="3617">
                  <c:v>10.044444444444444</c:v>
                </c:pt>
                <c:pt idx="3618">
                  <c:v>10.047222222222221</c:v>
                </c:pt>
                <c:pt idx="3619">
                  <c:v>10.050000000000002</c:v>
                </c:pt>
                <c:pt idx="3620">
                  <c:v>10.052777777777777</c:v>
                </c:pt>
                <c:pt idx="3621">
                  <c:v>10.055555555555657</c:v>
                </c:pt>
                <c:pt idx="3622">
                  <c:v>10.058333333333334</c:v>
                </c:pt>
                <c:pt idx="3623">
                  <c:v>10.061111111111098</c:v>
                </c:pt>
                <c:pt idx="3624">
                  <c:v>10.063888888888979</c:v>
                </c:pt>
                <c:pt idx="3625">
                  <c:v>10.066666666666753</c:v>
                </c:pt>
                <c:pt idx="3626">
                  <c:v>10.069444444444523</c:v>
                </c:pt>
                <c:pt idx="3627">
                  <c:v>10.072222222222226</c:v>
                </c:pt>
                <c:pt idx="3628">
                  <c:v>10.075000000000006</c:v>
                </c:pt>
                <c:pt idx="3629">
                  <c:v>10.077777777777778</c:v>
                </c:pt>
                <c:pt idx="3630">
                  <c:v>10.080555555555556</c:v>
                </c:pt>
                <c:pt idx="3631">
                  <c:v>10.083333333333334</c:v>
                </c:pt>
                <c:pt idx="3632">
                  <c:v>10.086111111111098</c:v>
                </c:pt>
                <c:pt idx="3633">
                  <c:v>10.088888888888889</c:v>
                </c:pt>
                <c:pt idx="3634">
                  <c:v>10.09166666666667</c:v>
                </c:pt>
                <c:pt idx="3635">
                  <c:v>10.09444444444445</c:v>
                </c:pt>
                <c:pt idx="3636">
                  <c:v>10.097222222222221</c:v>
                </c:pt>
                <c:pt idx="3637">
                  <c:v>10.1</c:v>
                </c:pt>
                <c:pt idx="3638">
                  <c:v>10.102777777777778</c:v>
                </c:pt>
                <c:pt idx="3639">
                  <c:v>10.105555555555556</c:v>
                </c:pt>
                <c:pt idx="3640">
                  <c:v>10.108333333333333</c:v>
                </c:pt>
                <c:pt idx="3641">
                  <c:v>10.111111111111013</c:v>
                </c:pt>
                <c:pt idx="3642">
                  <c:v>10.113888888888889</c:v>
                </c:pt>
                <c:pt idx="3643">
                  <c:v>10.116666666666672</c:v>
                </c:pt>
                <c:pt idx="3644">
                  <c:v>10.119444444444452</c:v>
                </c:pt>
              </c:numCache>
            </c:numRef>
          </c:xVal>
          <c:yVal>
            <c:numRef>
              <c:f>Oil!$G$1:$G$3645</c:f>
              <c:numCache>
                <c:formatCode>General</c:formatCode>
                <c:ptCount val="3645"/>
                <c:pt idx="0">
                  <c:v>27.097999999999999</c:v>
                </c:pt>
                <c:pt idx="1">
                  <c:v>26.817000000000135</c:v>
                </c:pt>
                <c:pt idx="2">
                  <c:v>26.832999999999988</c:v>
                </c:pt>
                <c:pt idx="3">
                  <c:v>25.628</c:v>
                </c:pt>
                <c:pt idx="4">
                  <c:v>26.298999999999989</c:v>
                </c:pt>
                <c:pt idx="5">
                  <c:v>27.864999999999988</c:v>
                </c:pt>
                <c:pt idx="6">
                  <c:v>25.56</c:v>
                </c:pt>
                <c:pt idx="7">
                  <c:v>26.637000000000135</c:v>
                </c:pt>
                <c:pt idx="8">
                  <c:v>27.315999999999999</c:v>
                </c:pt>
                <c:pt idx="9">
                  <c:v>27.594000000000001</c:v>
                </c:pt>
                <c:pt idx="10">
                  <c:v>27.761999999999986</c:v>
                </c:pt>
                <c:pt idx="11">
                  <c:v>27.893999999999988</c:v>
                </c:pt>
                <c:pt idx="12">
                  <c:v>27.974999999999987</c:v>
                </c:pt>
                <c:pt idx="13">
                  <c:v>28.310000000000031</c:v>
                </c:pt>
                <c:pt idx="14">
                  <c:v>28.643999999999988</c:v>
                </c:pt>
                <c:pt idx="15">
                  <c:v>28.664000000000001</c:v>
                </c:pt>
                <c:pt idx="16">
                  <c:v>28.88</c:v>
                </c:pt>
                <c:pt idx="17">
                  <c:v>28.954000000000001</c:v>
                </c:pt>
                <c:pt idx="18">
                  <c:v>29.09</c:v>
                </c:pt>
                <c:pt idx="19">
                  <c:v>29.561999999999987</c:v>
                </c:pt>
                <c:pt idx="20">
                  <c:v>29.693999999999999</c:v>
                </c:pt>
                <c:pt idx="21">
                  <c:v>29.556999999999999</c:v>
                </c:pt>
                <c:pt idx="22">
                  <c:v>30.030999999999999</c:v>
                </c:pt>
                <c:pt idx="23">
                  <c:v>30.113000000000035</c:v>
                </c:pt>
                <c:pt idx="24">
                  <c:v>30.462999999999813</c:v>
                </c:pt>
                <c:pt idx="25">
                  <c:v>30.777999999999999</c:v>
                </c:pt>
                <c:pt idx="26">
                  <c:v>30.885000000000002</c:v>
                </c:pt>
                <c:pt idx="27">
                  <c:v>31.084999999999987</c:v>
                </c:pt>
                <c:pt idx="28">
                  <c:v>31.530999999999999</c:v>
                </c:pt>
                <c:pt idx="29">
                  <c:v>31.722999999999889</c:v>
                </c:pt>
                <c:pt idx="30">
                  <c:v>31.85</c:v>
                </c:pt>
                <c:pt idx="31">
                  <c:v>32.373000000000005</c:v>
                </c:pt>
                <c:pt idx="32">
                  <c:v>32.528000000000013</c:v>
                </c:pt>
                <c:pt idx="33">
                  <c:v>32.78</c:v>
                </c:pt>
                <c:pt idx="34">
                  <c:v>32.843000000000004</c:v>
                </c:pt>
                <c:pt idx="35">
                  <c:v>33.094000000000001</c:v>
                </c:pt>
                <c:pt idx="36">
                  <c:v>33.344999999999999</c:v>
                </c:pt>
                <c:pt idx="37">
                  <c:v>34.2980000000003</c:v>
                </c:pt>
                <c:pt idx="38">
                  <c:v>34.084000000000003</c:v>
                </c:pt>
                <c:pt idx="39">
                  <c:v>34.300000000000004</c:v>
                </c:pt>
                <c:pt idx="40">
                  <c:v>34.677</c:v>
                </c:pt>
                <c:pt idx="41">
                  <c:v>34.867000000000004</c:v>
                </c:pt>
                <c:pt idx="42">
                  <c:v>35.316999999999993</c:v>
                </c:pt>
                <c:pt idx="43">
                  <c:v>35.586000000000006</c:v>
                </c:pt>
                <c:pt idx="44">
                  <c:v>35.609000000000002</c:v>
                </c:pt>
                <c:pt idx="45">
                  <c:v>36.141000000000005</c:v>
                </c:pt>
                <c:pt idx="46">
                  <c:v>36.141000000000005</c:v>
                </c:pt>
                <c:pt idx="47">
                  <c:v>36.279000000000003</c:v>
                </c:pt>
                <c:pt idx="48">
                  <c:v>36.793000000000013</c:v>
                </c:pt>
                <c:pt idx="49">
                  <c:v>37.01</c:v>
                </c:pt>
                <c:pt idx="50">
                  <c:v>37.074000000000005</c:v>
                </c:pt>
                <c:pt idx="51">
                  <c:v>37.404000000000003</c:v>
                </c:pt>
                <c:pt idx="52">
                  <c:v>38.03</c:v>
                </c:pt>
                <c:pt idx="53">
                  <c:v>38.027000000000001</c:v>
                </c:pt>
                <c:pt idx="54">
                  <c:v>38.259</c:v>
                </c:pt>
                <c:pt idx="55">
                  <c:v>38.395000000000003</c:v>
                </c:pt>
                <c:pt idx="56">
                  <c:v>38.605000000000011</c:v>
                </c:pt>
                <c:pt idx="57">
                  <c:v>38.768000000000271</c:v>
                </c:pt>
                <c:pt idx="58">
                  <c:v>39.44</c:v>
                </c:pt>
                <c:pt idx="59">
                  <c:v>39.720000000000013</c:v>
                </c:pt>
                <c:pt idx="60">
                  <c:v>39.481000000000002</c:v>
                </c:pt>
                <c:pt idx="61">
                  <c:v>39.956000000000003</c:v>
                </c:pt>
                <c:pt idx="62">
                  <c:v>39.841999999999999</c:v>
                </c:pt>
                <c:pt idx="63">
                  <c:v>40.061</c:v>
                </c:pt>
                <c:pt idx="64">
                  <c:v>40.308</c:v>
                </c:pt>
                <c:pt idx="65">
                  <c:v>40.24</c:v>
                </c:pt>
                <c:pt idx="66">
                  <c:v>40.646000000000001</c:v>
                </c:pt>
                <c:pt idx="67">
                  <c:v>40.647000000000006</c:v>
                </c:pt>
                <c:pt idx="68">
                  <c:v>40.731000000000002</c:v>
                </c:pt>
                <c:pt idx="69">
                  <c:v>40.857999999999997</c:v>
                </c:pt>
                <c:pt idx="70">
                  <c:v>40.875</c:v>
                </c:pt>
                <c:pt idx="71">
                  <c:v>40.878</c:v>
                </c:pt>
                <c:pt idx="72">
                  <c:v>40.742000000000012</c:v>
                </c:pt>
                <c:pt idx="73">
                  <c:v>41.386999999999993</c:v>
                </c:pt>
                <c:pt idx="74">
                  <c:v>41.14</c:v>
                </c:pt>
                <c:pt idx="75">
                  <c:v>41.265000000000263</c:v>
                </c:pt>
                <c:pt idx="76">
                  <c:v>41.194000000000003</c:v>
                </c:pt>
                <c:pt idx="77">
                  <c:v>41.237000000000002</c:v>
                </c:pt>
                <c:pt idx="78">
                  <c:v>41.158000000000001</c:v>
                </c:pt>
                <c:pt idx="79">
                  <c:v>41.367000000000004</c:v>
                </c:pt>
                <c:pt idx="80">
                  <c:v>41.125000000000163</c:v>
                </c:pt>
                <c:pt idx="81">
                  <c:v>41.487000000000002</c:v>
                </c:pt>
                <c:pt idx="82">
                  <c:v>41.371000000000002</c:v>
                </c:pt>
                <c:pt idx="83">
                  <c:v>41.395000000000003</c:v>
                </c:pt>
                <c:pt idx="84">
                  <c:v>41.027000000000001</c:v>
                </c:pt>
                <c:pt idx="85">
                  <c:v>41.229000000000013</c:v>
                </c:pt>
                <c:pt idx="86">
                  <c:v>41.417000000000002</c:v>
                </c:pt>
                <c:pt idx="87">
                  <c:v>41.27</c:v>
                </c:pt>
                <c:pt idx="88">
                  <c:v>41.499000000000002</c:v>
                </c:pt>
                <c:pt idx="89">
                  <c:v>41.521000000000001</c:v>
                </c:pt>
                <c:pt idx="90">
                  <c:v>41.454000000000001</c:v>
                </c:pt>
                <c:pt idx="91">
                  <c:v>41.313000000000002</c:v>
                </c:pt>
                <c:pt idx="92">
                  <c:v>41.055</c:v>
                </c:pt>
                <c:pt idx="93">
                  <c:v>41.242000000000012</c:v>
                </c:pt>
                <c:pt idx="94">
                  <c:v>41.549000000000007</c:v>
                </c:pt>
                <c:pt idx="95">
                  <c:v>41.379000000000005</c:v>
                </c:pt>
                <c:pt idx="96">
                  <c:v>41.169000000000011</c:v>
                </c:pt>
                <c:pt idx="97">
                  <c:v>41.702000000000012</c:v>
                </c:pt>
                <c:pt idx="98">
                  <c:v>41.224000000000011</c:v>
                </c:pt>
                <c:pt idx="99">
                  <c:v>41.212000000000003</c:v>
                </c:pt>
                <c:pt idx="100">
                  <c:v>41.356999999999999</c:v>
                </c:pt>
                <c:pt idx="101">
                  <c:v>41.245000000000012</c:v>
                </c:pt>
                <c:pt idx="102">
                  <c:v>41.307000000000002</c:v>
                </c:pt>
                <c:pt idx="103">
                  <c:v>41.419000000000004</c:v>
                </c:pt>
                <c:pt idx="104">
                  <c:v>41.03</c:v>
                </c:pt>
                <c:pt idx="105">
                  <c:v>41.118000000000002</c:v>
                </c:pt>
                <c:pt idx="106">
                  <c:v>41.237000000000002</c:v>
                </c:pt>
                <c:pt idx="107">
                  <c:v>41.274000000000001</c:v>
                </c:pt>
                <c:pt idx="108">
                  <c:v>40.927</c:v>
                </c:pt>
                <c:pt idx="109">
                  <c:v>41.107000000000006</c:v>
                </c:pt>
                <c:pt idx="110">
                  <c:v>41.337000000000003</c:v>
                </c:pt>
                <c:pt idx="111">
                  <c:v>41.447000000000003</c:v>
                </c:pt>
                <c:pt idx="112">
                  <c:v>41.019000000000005</c:v>
                </c:pt>
                <c:pt idx="113">
                  <c:v>41.296000000000063</c:v>
                </c:pt>
                <c:pt idx="114">
                  <c:v>41.423000000000002</c:v>
                </c:pt>
                <c:pt idx="115">
                  <c:v>41.135000000000012</c:v>
                </c:pt>
                <c:pt idx="116">
                  <c:v>40.913000000000004</c:v>
                </c:pt>
                <c:pt idx="117">
                  <c:v>41.238000000000063</c:v>
                </c:pt>
                <c:pt idx="118">
                  <c:v>41.219000000000001</c:v>
                </c:pt>
                <c:pt idx="119">
                  <c:v>41.307000000000002</c:v>
                </c:pt>
                <c:pt idx="120">
                  <c:v>41.132000000000012</c:v>
                </c:pt>
                <c:pt idx="121">
                  <c:v>41.302</c:v>
                </c:pt>
                <c:pt idx="122">
                  <c:v>41.161000000000001</c:v>
                </c:pt>
                <c:pt idx="123">
                  <c:v>41.131</c:v>
                </c:pt>
                <c:pt idx="124">
                  <c:v>41.254000000000005</c:v>
                </c:pt>
                <c:pt idx="125">
                  <c:v>40.967000000000006</c:v>
                </c:pt>
                <c:pt idx="126">
                  <c:v>41.082000000000001</c:v>
                </c:pt>
                <c:pt idx="127">
                  <c:v>40.823</c:v>
                </c:pt>
                <c:pt idx="128">
                  <c:v>40.78</c:v>
                </c:pt>
                <c:pt idx="129">
                  <c:v>40.773000000000003</c:v>
                </c:pt>
                <c:pt idx="130">
                  <c:v>40.939</c:v>
                </c:pt>
                <c:pt idx="131">
                  <c:v>40.917999999999999</c:v>
                </c:pt>
                <c:pt idx="132">
                  <c:v>40.681000000000004</c:v>
                </c:pt>
                <c:pt idx="133">
                  <c:v>40.551000000000002</c:v>
                </c:pt>
                <c:pt idx="134">
                  <c:v>40.924000000000007</c:v>
                </c:pt>
                <c:pt idx="135">
                  <c:v>40.813000000000002</c:v>
                </c:pt>
                <c:pt idx="136">
                  <c:v>40.592000000000013</c:v>
                </c:pt>
                <c:pt idx="137">
                  <c:v>40.552</c:v>
                </c:pt>
                <c:pt idx="138">
                  <c:v>40.730000000000011</c:v>
                </c:pt>
                <c:pt idx="139">
                  <c:v>40.805</c:v>
                </c:pt>
                <c:pt idx="140">
                  <c:v>40.817999999999998</c:v>
                </c:pt>
                <c:pt idx="141">
                  <c:v>40.508000000000003</c:v>
                </c:pt>
                <c:pt idx="142">
                  <c:v>40.615000000000002</c:v>
                </c:pt>
                <c:pt idx="143">
                  <c:v>40.642000000000003</c:v>
                </c:pt>
                <c:pt idx="144">
                  <c:v>40.704000000000001</c:v>
                </c:pt>
                <c:pt idx="145">
                  <c:v>40.701000000000001</c:v>
                </c:pt>
                <c:pt idx="146">
                  <c:v>40.700000000000003</c:v>
                </c:pt>
                <c:pt idx="147">
                  <c:v>41.519000000000005</c:v>
                </c:pt>
                <c:pt idx="148">
                  <c:v>40.329000000000001</c:v>
                </c:pt>
                <c:pt idx="149">
                  <c:v>40.278000000000013</c:v>
                </c:pt>
                <c:pt idx="150">
                  <c:v>40.533000000000001</c:v>
                </c:pt>
                <c:pt idx="151">
                  <c:v>40.373000000000005</c:v>
                </c:pt>
                <c:pt idx="152">
                  <c:v>41.104000000000006</c:v>
                </c:pt>
                <c:pt idx="153">
                  <c:v>41.282000000000011</c:v>
                </c:pt>
                <c:pt idx="154">
                  <c:v>40.607000000000006</c:v>
                </c:pt>
                <c:pt idx="155">
                  <c:v>40.371000000000002</c:v>
                </c:pt>
                <c:pt idx="156">
                  <c:v>40.764000000000003</c:v>
                </c:pt>
                <c:pt idx="157">
                  <c:v>40.521000000000001</c:v>
                </c:pt>
                <c:pt idx="158">
                  <c:v>40.638000000000012</c:v>
                </c:pt>
                <c:pt idx="159">
                  <c:v>40.474000000000004</c:v>
                </c:pt>
                <c:pt idx="160">
                  <c:v>40.765000000000263</c:v>
                </c:pt>
                <c:pt idx="161">
                  <c:v>40.826000000000001</c:v>
                </c:pt>
                <c:pt idx="162">
                  <c:v>40.652000000000001</c:v>
                </c:pt>
                <c:pt idx="163">
                  <c:v>40.513000000000005</c:v>
                </c:pt>
                <c:pt idx="164">
                  <c:v>40.965000000000003</c:v>
                </c:pt>
                <c:pt idx="165">
                  <c:v>40.846000000000004</c:v>
                </c:pt>
                <c:pt idx="166">
                  <c:v>40.995000000000012</c:v>
                </c:pt>
                <c:pt idx="167">
                  <c:v>41.036000000000001</c:v>
                </c:pt>
                <c:pt idx="168">
                  <c:v>41.266000000000012</c:v>
                </c:pt>
                <c:pt idx="169">
                  <c:v>40.971000000000004</c:v>
                </c:pt>
                <c:pt idx="170">
                  <c:v>40.978000000000002</c:v>
                </c:pt>
                <c:pt idx="171">
                  <c:v>41.095000000000013</c:v>
                </c:pt>
                <c:pt idx="172">
                  <c:v>40.917000000000002</c:v>
                </c:pt>
                <c:pt idx="173">
                  <c:v>41.329000000000001</c:v>
                </c:pt>
                <c:pt idx="174">
                  <c:v>41.174000000000007</c:v>
                </c:pt>
                <c:pt idx="175">
                  <c:v>41.128000000000213</c:v>
                </c:pt>
                <c:pt idx="176">
                  <c:v>41.419000000000004</c:v>
                </c:pt>
                <c:pt idx="177">
                  <c:v>41.477000000000004</c:v>
                </c:pt>
                <c:pt idx="178">
                  <c:v>41.571000000000005</c:v>
                </c:pt>
                <c:pt idx="179">
                  <c:v>41.333000000000006</c:v>
                </c:pt>
                <c:pt idx="180">
                  <c:v>41.207000000000001</c:v>
                </c:pt>
                <c:pt idx="181">
                  <c:v>41.669000000000011</c:v>
                </c:pt>
                <c:pt idx="182">
                  <c:v>41.275000000000013</c:v>
                </c:pt>
                <c:pt idx="183">
                  <c:v>41.471000000000004</c:v>
                </c:pt>
                <c:pt idx="184">
                  <c:v>41.408000000000001</c:v>
                </c:pt>
                <c:pt idx="185">
                  <c:v>41.784000000000006</c:v>
                </c:pt>
                <c:pt idx="186">
                  <c:v>41.735000000000063</c:v>
                </c:pt>
                <c:pt idx="187">
                  <c:v>41.832000000000001</c:v>
                </c:pt>
                <c:pt idx="188">
                  <c:v>41.486000000000004</c:v>
                </c:pt>
                <c:pt idx="189">
                  <c:v>41.625000000000163</c:v>
                </c:pt>
                <c:pt idx="190">
                  <c:v>41.876000000000005</c:v>
                </c:pt>
                <c:pt idx="191">
                  <c:v>41.752000000000002</c:v>
                </c:pt>
                <c:pt idx="192">
                  <c:v>41.948</c:v>
                </c:pt>
                <c:pt idx="193">
                  <c:v>41.515000000000001</c:v>
                </c:pt>
                <c:pt idx="194">
                  <c:v>41.86</c:v>
                </c:pt>
                <c:pt idx="195">
                  <c:v>42.310999999999993</c:v>
                </c:pt>
                <c:pt idx="196">
                  <c:v>42.223000000000013</c:v>
                </c:pt>
                <c:pt idx="197">
                  <c:v>42.081000000000003</c:v>
                </c:pt>
                <c:pt idx="198">
                  <c:v>41.836000000000006</c:v>
                </c:pt>
                <c:pt idx="199">
                  <c:v>41.927</c:v>
                </c:pt>
                <c:pt idx="200">
                  <c:v>42.368000000000002</c:v>
                </c:pt>
                <c:pt idx="201">
                  <c:v>41.949000000000005</c:v>
                </c:pt>
                <c:pt idx="202">
                  <c:v>41.914000000000001</c:v>
                </c:pt>
                <c:pt idx="203">
                  <c:v>42.294000000000011</c:v>
                </c:pt>
                <c:pt idx="204">
                  <c:v>42.175000000000011</c:v>
                </c:pt>
                <c:pt idx="205">
                  <c:v>42.313999999999993</c:v>
                </c:pt>
                <c:pt idx="206">
                  <c:v>42.285000000000011</c:v>
                </c:pt>
                <c:pt idx="207">
                  <c:v>42.181000000000004</c:v>
                </c:pt>
                <c:pt idx="208">
                  <c:v>42.357999999999997</c:v>
                </c:pt>
                <c:pt idx="209">
                  <c:v>42.218000000000011</c:v>
                </c:pt>
                <c:pt idx="210">
                  <c:v>42.162000000000013</c:v>
                </c:pt>
                <c:pt idx="211">
                  <c:v>42.192000000000213</c:v>
                </c:pt>
                <c:pt idx="212">
                  <c:v>45.378</c:v>
                </c:pt>
                <c:pt idx="213">
                  <c:v>46.009</c:v>
                </c:pt>
                <c:pt idx="214">
                  <c:v>45.876000000000005</c:v>
                </c:pt>
                <c:pt idx="215">
                  <c:v>45.324000000000005</c:v>
                </c:pt>
                <c:pt idx="216">
                  <c:v>45.311999999999998</c:v>
                </c:pt>
                <c:pt idx="217">
                  <c:v>44.498000000000012</c:v>
                </c:pt>
                <c:pt idx="218">
                  <c:v>44.446000000000005</c:v>
                </c:pt>
                <c:pt idx="219">
                  <c:v>44.216000000000001</c:v>
                </c:pt>
                <c:pt idx="220">
                  <c:v>43.96</c:v>
                </c:pt>
                <c:pt idx="221">
                  <c:v>43.92</c:v>
                </c:pt>
                <c:pt idx="222">
                  <c:v>44.098000000000013</c:v>
                </c:pt>
                <c:pt idx="223">
                  <c:v>43.720000000000013</c:v>
                </c:pt>
                <c:pt idx="224">
                  <c:v>43.813000000000002</c:v>
                </c:pt>
                <c:pt idx="225">
                  <c:v>43.819000000000003</c:v>
                </c:pt>
                <c:pt idx="226">
                  <c:v>43.773000000000003</c:v>
                </c:pt>
                <c:pt idx="227">
                  <c:v>43.52</c:v>
                </c:pt>
                <c:pt idx="228">
                  <c:v>43.121000000000002</c:v>
                </c:pt>
                <c:pt idx="229">
                  <c:v>43.466000000000001</c:v>
                </c:pt>
                <c:pt idx="230">
                  <c:v>43.588000000000001</c:v>
                </c:pt>
                <c:pt idx="231">
                  <c:v>43.450999999999993</c:v>
                </c:pt>
                <c:pt idx="232">
                  <c:v>43.037000000000006</c:v>
                </c:pt>
                <c:pt idx="233">
                  <c:v>43.112000000000002</c:v>
                </c:pt>
                <c:pt idx="234">
                  <c:v>43.39</c:v>
                </c:pt>
                <c:pt idx="235">
                  <c:v>43.507000000000005</c:v>
                </c:pt>
                <c:pt idx="236">
                  <c:v>43.237000000000002</c:v>
                </c:pt>
                <c:pt idx="237">
                  <c:v>43.321000000000005</c:v>
                </c:pt>
                <c:pt idx="238">
                  <c:v>43.179000000000002</c:v>
                </c:pt>
                <c:pt idx="239">
                  <c:v>43.211000000000006</c:v>
                </c:pt>
                <c:pt idx="240">
                  <c:v>43.061</c:v>
                </c:pt>
                <c:pt idx="241">
                  <c:v>43.143000000000001</c:v>
                </c:pt>
                <c:pt idx="242">
                  <c:v>42.623000000000012</c:v>
                </c:pt>
                <c:pt idx="243">
                  <c:v>43.132000000000012</c:v>
                </c:pt>
                <c:pt idx="244">
                  <c:v>43.341999999999999</c:v>
                </c:pt>
                <c:pt idx="245">
                  <c:v>43.648000000000003</c:v>
                </c:pt>
                <c:pt idx="246">
                  <c:v>44.179000000000002</c:v>
                </c:pt>
                <c:pt idx="247">
                  <c:v>44.263000000000012</c:v>
                </c:pt>
                <c:pt idx="248">
                  <c:v>44.272000000000013</c:v>
                </c:pt>
                <c:pt idx="249">
                  <c:v>44.116</c:v>
                </c:pt>
                <c:pt idx="250">
                  <c:v>44.638000000000012</c:v>
                </c:pt>
                <c:pt idx="251">
                  <c:v>44.59</c:v>
                </c:pt>
                <c:pt idx="252">
                  <c:v>44.769000000000013</c:v>
                </c:pt>
                <c:pt idx="253">
                  <c:v>44.831000000000003</c:v>
                </c:pt>
                <c:pt idx="254">
                  <c:v>45.439</c:v>
                </c:pt>
                <c:pt idx="255">
                  <c:v>45.621000000000002</c:v>
                </c:pt>
                <c:pt idx="256">
                  <c:v>45.667000000000002</c:v>
                </c:pt>
                <c:pt idx="257">
                  <c:v>46.04</c:v>
                </c:pt>
                <c:pt idx="258">
                  <c:v>46.073</c:v>
                </c:pt>
                <c:pt idx="259">
                  <c:v>46.185000000000002</c:v>
                </c:pt>
                <c:pt idx="260">
                  <c:v>46.204000000000001</c:v>
                </c:pt>
                <c:pt idx="261">
                  <c:v>46.171000000000006</c:v>
                </c:pt>
                <c:pt idx="262">
                  <c:v>46.147000000000006</c:v>
                </c:pt>
                <c:pt idx="263">
                  <c:v>46.784000000000006</c:v>
                </c:pt>
                <c:pt idx="264">
                  <c:v>46.856999999999999</c:v>
                </c:pt>
                <c:pt idx="265">
                  <c:v>47.001000000000005</c:v>
                </c:pt>
                <c:pt idx="266">
                  <c:v>47.025000000000013</c:v>
                </c:pt>
                <c:pt idx="267">
                  <c:v>47.288000000000011</c:v>
                </c:pt>
                <c:pt idx="268">
                  <c:v>47.32</c:v>
                </c:pt>
                <c:pt idx="269">
                  <c:v>47.478000000000002</c:v>
                </c:pt>
                <c:pt idx="270">
                  <c:v>47.503</c:v>
                </c:pt>
                <c:pt idx="271">
                  <c:v>47.243000000000002</c:v>
                </c:pt>
                <c:pt idx="272">
                  <c:v>47.754000000000005</c:v>
                </c:pt>
                <c:pt idx="273">
                  <c:v>47.857999999999997</c:v>
                </c:pt>
                <c:pt idx="274">
                  <c:v>47.932000000000002</c:v>
                </c:pt>
                <c:pt idx="275">
                  <c:v>47.59</c:v>
                </c:pt>
                <c:pt idx="276">
                  <c:v>47.745000000000012</c:v>
                </c:pt>
                <c:pt idx="277">
                  <c:v>47.698000000000263</c:v>
                </c:pt>
                <c:pt idx="278">
                  <c:v>47.887999999999998</c:v>
                </c:pt>
                <c:pt idx="279">
                  <c:v>47.338000000000001</c:v>
                </c:pt>
                <c:pt idx="280">
                  <c:v>47.831000000000003</c:v>
                </c:pt>
                <c:pt idx="281">
                  <c:v>48.033000000000001</c:v>
                </c:pt>
                <c:pt idx="282">
                  <c:v>47.987000000000002</c:v>
                </c:pt>
                <c:pt idx="283">
                  <c:v>48.107000000000006</c:v>
                </c:pt>
                <c:pt idx="284">
                  <c:v>48.166000000000011</c:v>
                </c:pt>
                <c:pt idx="285">
                  <c:v>48.614000000000004</c:v>
                </c:pt>
                <c:pt idx="286">
                  <c:v>48.168000000000013</c:v>
                </c:pt>
                <c:pt idx="287">
                  <c:v>48.233000000000011</c:v>
                </c:pt>
                <c:pt idx="288">
                  <c:v>48.617000000000004</c:v>
                </c:pt>
                <c:pt idx="289">
                  <c:v>48.432000000000002</c:v>
                </c:pt>
                <c:pt idx="290">
                  <c:v>48.349000000000004</c:v>
                </c:pt>
                <c:pt idx="291">
                  <c:v>48.642000000000003</c:v>
                </c:pt>
                <c:pt idx="292">
                  <c:v>48.427</c:v>
                </c:pt>
                <c:pt idx="293">
                  <c:v>48.876000000000005</c:v>
                </c:pt>
                <c:pt idx="294">
                  <c:v>49.111000000000004</c:v>
                </c:pt>
                <c:pt idx="295">
                  <c:v>48.774000000000001</c:v>
                </c:pt>
                <c:pt idx="296">
                  <c:v>49.188000000000002</c:v>
                </c:pt>
                <c:pt idx="297">
                  <c:v>48.874000000000002</c:v>
                </c:pt>
                <c:pt idx="298">
                  <c:v>49.061</c:v>
                </c:pt>
                <c:pt idx="299">
                  <c:v>49.33</c:v>
                </c:pt>
                <c:pt idx="300">
                  <c:v>48.917999999999999</c:v>
                </c:pt>
                <c:pt idx="301">
                  <c:v>49.496000000000002</c:v>
                </c:pt>
                <c:pt idx="302">
                  <c:v>49.314999999999998</c:v>
                </c:pt>
                <c:pt idx="303">
                  <c:v>49.832000000000001</c:v>
                </c:pt>
                <c:pt idx="304">
                  <c:v>49.467000000000006</c:v>
                </c:pt>
                <c:pt idx="305">
                  <c:v>49.536000000000001</c:v>
                </c:pt>
                <c:pt idx="306">
                  <c:v>49.445</c:v>
                </c:pt>
                <c:pt idx="307">
                  <c:v>49.963000000000001</c:v>
                </c:pt>
                <c:pt idx="308">
                  <c:v>49.585000000000001</c:v>
                </c:pt>
                <c:pt idx="309">
                  <c:v>49.998000000000012</c:v>
                </c:pt>
                <c:pt idx="310">
                  <c:v>49.778000000000013</c:v>
                </c:pt>
                <c:pt idx="311">
                  <c:v>49.883000000000003</c:v>
                </c:pt>
                <c:pt idx="312">
                  <c:v>50.497</c:v>
                </c:pt>
                <c:pt idx="313">
                  <c:v>50.11</c:v>
                </c:pt>
                <c:pt idx="314">
                  <c:v>50.32</c:v>
                </c:pt>
                <c:pt idx="315">
                  <c:v>50.511000000000003</c:v>
                </c:pt>
                <c:pt idx="316">
                  <c:v>50.308</c:v>
                </c:pt>
                <c:pt idx="317">
                  <c:v>50.558</c:v>
                </c:pt>
                <c:pt idx="318">
                  <c:v>50.716000000000001</c:v>
                </c:pt>
                <c:pt idx="319">
                  <c:v>50.481000000000002</c:v>
                </c:pt>
                <c:pt idx="320">
                  <c:v>50.616</c:v>
                </c:pt>
                <c:pt idx="321">
                  <c:v>50.793000000000013</c:v>
                </c:pt>
                <c:pt idx="322">
                  <c:v>50.94</c:v>
                </c:pt>
                <c:pt idx="323">
                  <c:v>50.984999999999999</c:v>
                </c:pt>
                <c:pt idx="324">
                  <c:v>50.728000000000293</c:v>
                </c:pt>
                <c:pt idx="325">
                  <c:v>50.847000000000001</c:v>
                </c:pt>
                <c:pt idx="326">
                  <c:v>50.712000000000003</c:v>
                </c:pt>
                <c:pt idx="327">
                  <c:v>51.078000000000003</c:v>
                </c:pt>
                <c:pt idx="328">
                  <c:v>51.01</c:v>
                </c:pt>
                <c:pt idx="329">
                  <c:v>50.819000000000003</c:v>
                </c:pt>
                <c:pt idx="330">
                  <c:v>50.881999999999998</c:v>
                </c:pt>
                <c:pt idx="331">
                  <c:v>50.730000000000011</c:v>
                </c:pt>
                <c:pt idx="332">
                  <c:v>50.908000000000001</c:v>
                </c:pt>
                <c:pt idx="333">
                  <c:v>50.971000000000004</c:v>
                </c:pt>
                <c:pt idx="334">
                  <c:v>50.745000000000012</c:v>
                </c:pt>
                <c:pt idx="335">
                  <c:v>51.281000000000006</c:v>
                </c:pt>
                <c:pt idx="336">
                  <c:v>50.971000000000004</c:v>
                </c:pt>
                <c:pt idx="337">
                  <c:v>51.185000000000002</c:v>
                </c:pt>
                <c:pt idx="338">
                  <c:v>51.237000000000002</c:v>
                </c:pt>
                <c:pt idx="339">
                  <c:v>51.682000000000002</c:v>
                </c:pt>
                <c:pt idx="340">
                  <c:v>51.711000000000006</c:v>
                </c:pt>
                <c:pt idx="341">
                  <c:v>51.876000000000005</c:v>
                </c:pt>
                <c:pt idx="342">
                  <c:v>52.044000000000004</c:v>
                </c:pt>
                <c:pt idx="343">
                  <c:v>51.669000000000011</c:v>
                </c:pt>
                <c:pt idx="344">
                  <c:v>51.696000000000012</c:v>
                </c:pt>
                <c:pt idx="345">
                  <c:v>51.738000000000063</c:v>
                </c:pt>
                <c:pt idx="346">
                  <c:v>52.013000000000005</c:v>
                </c:pt>
                <c:pt idx="347">
                  <c:v>52.028000000000013</c:v>
                </c:pt>
                <c:pt idx="348">
                  <c:v>51.939</c:v>
                </c:pt>
                <c:pt idx="349">
                  <c:v>51.884999999999998</c:v>
                </c:pt>
                <c:pt idx="350">
                  <c:v>51.944000000000003</c:v>
                </c:pt>
                <c:pt idx="351">
                  <c:v>51.823</c:v>
                </c:pt>
                <c:pt idx="352">
                  <c:v>52.066000000000003</c:v>
                </c:pt>
                <c:pt idx="353">
                  <c:v>52.112000000000002</c:v>
                </c:pt>
                <c:pt idx="354">
                  <c:v>52.322000000000003</c:v>
                </c:pt>
                <c:pt idx="355">
                  <c:v>52.135000000000012</c:v>
                </c:pt>
                <c:pt idx="356">
                  <c:v>51.766000000000012</c:v>
                </c:pt>
                <c:pt idx="357">
                  <c:v>51.573</c:v>
                </c:pt>
                <c:pt idx="358">
                  <c:v>52.027000000000001</c:v>
                </c:pt>
                <c:pt idx="359">
                  <c:v>51.856999999999999</c:v>
                </c:pt>
                <c:pt idx="360">
                  <c:v>51.753</c:v>
                </c:pt>
                <c:pt idx="361">
                  <c:v>51.722000000000286</c:v>
                </c:pt>
                <c:pt idx="362">
                  <c:v>51.983000000000004</c:v>
                </c:pt>
                <c:pt idx="363">
                  <c:v>52.177</c:v>
                </c:pt>
                <c:pt idx="364">
                  <c:v>52.25</c:v>
                </c:pt>
                <c:pt idx="365">
                  <c:v>51.762000000000263</c:v>
                </c:pt>
                <c:pt idx="366">
                  <c:v>52.262000000000263</c:v>
                </c:pt>
                <c:pt idx="367">
                  <c:v>52.245000000000012</c:v>
                </c:pt>
                <c:pt idx="368">
                  <c:v>52.088000000000001</c:v>
                </c:pt>
                <c:pt idx="369">
                  <c:v>52.247</c:v>
                </c:pt>
                <c:pt idx="370">
                  <c:v>52.17</c:v>
                </c:pt>
                <c:pt idx="371">
                  <c:v>52.326000000000001</c:v>
                </c:pt>
                <c:pt idx="372">
                  <c:v>52.114000000000004</c:v>
                </c:pt>
                <c:pt idx="373">
                  <c:v>52.422000000000011</c:v>
                </c:pt>
                <c:pt idx="374">
                  <c:v>52.27</c:v>
                </c:pt>
                <c:pt idx="375">
                  <c:v>52.402000000000001</c:v>
                </c:pt>
                <c:pt idx="376">
                  <c:v>52.6</c:v>
                </c:pt>
                <c:pt idx="377">
                  <c:v>52.527000000000001</c:v>
                </c:pt>
                <c:pt idx="378">
                  <c:v>52.380999999999993</c:v>
                </c:pt>
                <c:pt idx="379">
                  <c:v>52.219000000000001</c:v>
                </c:pt>
                <c:pt idx="380">
                  <c:v>52.276000000000003</c:v>
                </c:pt>
                <c:pt idx="381">
                  <c:v>52.481999999999999</c:v>
                </c:pt>
                <c:pt idx="382">
                  <c:v>52.443000000000005</c:v>
                </c:pt>
                <c:pt idx="383">
                  <c:v>52.207000000000001</c:v>
                </c:pt>
                <c:pt idx="384">
                  <c:v>52.251000000000005</c:v>
                </c:pt>
                <c:pt idx="385">
                  <c:v>52.255000000000003</c:v>
                </c:pt>
                <c:pt idx="386">
                  <c:v>52.349000000000004</c:v>
                </c:pt>
                <c:pt idx="387">
                  <c:v>52.308</c:v>
                </c:pt>
                <c:pt idx="388">
                  <c:v>52.492000000000012</c:v>
                </c:pt>
                <c:pt idx="389">
                  <c:v>52.746000000000002</c:v>
                </c:pt>
                <c:pt idx="390">
                  <c:v>52.676000000000002</c:v>
                </c:pt>
                <c:pt idx="391">
                  <c:v>52.639000000000003</c:v>
                </c:pt>
                <c:pt idx="392">
                  <c:v>52.583000000000006</c:v>
                </c:pt>
                <c:pt idx="393">
                  <c:v>52.42</c:v>
                </c:pt>
                <c:pt idx="394">
                  <c:v>52.488</c:v>
                </c:pt>
                <c:pt idx="395">
                  <c:v>52.413000000000004</c:v>
                </c:pt>
                <c:pt idx="396">
                  <c:v>52.324000000000005</c:v>
                </c:pt>
                <c:pt idx="397">
                  <c:v>52.438000000000002</c:v>
                </c:pt>
                <c:pt idx="398">
                  <c:v>52.207000000000001</c:v>
                </c:pt>
                <c:pt idx="399">
                  <c:v>52.282000000000011</c:v>
                </c:pt>
                <c:pt idx="400">
                  <c:v>52.422000000000011</c:v>
                </c:pt>
                <c:pt idx="401">
                  <c:v>52.727000000000011</c:v>
                </c:pt>
                <c:pt idx="402">
                  <c:v>52.559000000000005</c:v>
                </c:pt>
                <c:pt idx="403">
                  <c:v>52.252000000000002</c:v>
                </c:pt>
                <c:pt idx="404">
                  <c:v>52.536000000000001</c:v>
                </c:pt>
                <c:pt idx="405">
                  <c:v>52.364000000000004</c:v>
                </c:pt>
                <c:pt idx="406">
                  <c:v>52.363</c:v>
                </c:pt>
                <c:pt idx="407">
                  <c:v>52.472000000000001</c:v>
                </c:pt>
                <c:pt idx="408">
                  <c:v>52.252000000000002</c:v>
                </c:pt>
                <c:pt idx="409">
                  <c:v>52.037000000000006</c:v>
                </c:pt>
                <c:pt idx="410">
                  <c:v>51.841000000000001</c:v>
                </c:pt>
                <c:pt idx="411">
                  <c:v>52.214000000000006</c:v>
                </c:pt>
                <c:pt idx="412">
                  <c:v>52.314999999999998</c:v>
                </c:pt>
                <c:pt idx="413">
                  <c:v>52.528000000000013</c:v>
                </c:pt>
                <c:pt idx="414">
                  <c:v>52.306000000000004</c:v>
                </c:pt>
                <c:pt idx="415">
                  <c:v>52.369</c:v>
                </c:pt>
                <c:pt idx="416">
                  <c:v>52.844999999999999</c:v>
                </c:pt>
                <c:pt idx="417">
                  <c:v>52.432000000000002</c:v>
                </c:pt>
                <c:pt idx="418">
                  <c:v>52.59</c:v>
                </c:pt>
                <c:pt idx="419">
                  <c:v>52.191000000000003</c:v>
                </c:pt>
                <c:pt idx="420">
                  <c:v>52.546000000000006</c:v>
                </c:pt>
                <c:pt idx="421">
                  <c:v>52.655000000000001</c:v>
                </c:pt>
                <c:pt idx="422">
                  <c:v>52.368000000000002</c:v>
                </c:pt>
                <c:pt idx="423">
                  <c:v>52.386999999999993</c:v>
                </c:pt>
                <c:pt idx="424">
                  <c:v>52.179000000000002</c:v>
                </c:pt>
                <c:pt idx="425">
                  <c:v>52.259</c:v>
                </c:pt>
                <c:pt idx="426">
                  <c:v>52.721000000000011</c:v>
                </c:pt>
                <c:pt idx="427">
                  <c:v>52.606000000000002</c:v>
                </c:pt>
                <c:pt idx="428">
                  <c:v>52.33</c:v>
                </c:pt>
                <c:pt idx="429">
                  <c:v>51.917999999999999</c:v>
                </c:pt>
                <c:pt idx="430">
                  <c:v>52.411999999999999</c:v>
                </c:pt>
                <c:pt idx="431">
                  <c:v>52.322000000000003</c:v>
                </c:pt>
                <c:pt idx="432">
                  <c:v>52.608000000000011</c:v>
                </c:pt>
                <c:pt idx="433">
                  <c:v>52.562000000000012</c:v>
                </c:pt>
                <c:pt idx="434">
                  <c:v>52.089000000000006</c:v>
                </c:pt>
                <c:pt idx="435">
                  <c:v>52.175000000000011</c:v>
                </c:pt>
                <c:pt idx="436">
                  <c:v>52.611000000000004</c:v>
                </c:pt>
                <c:pt idx="437">
                  <c:v>52.374000000000002</c:v>
                </c:pt>
                <c:pt idx="438">
                  <c:v>52.327000000000005</c:v>
                </c:pt>
                <c:pt idx="439">
                  <c:v>52.333000000000006</c:v>
                </c:pt>
                <c:pt idx="440">
                  <c:v>52.179000000000002</c:v>
                </c:pt>
                <c:pt idx="441">
                  <c:v>52.607000000000006</c:v>
                </c:pt>
                <c:pt idx="442">
                  <c:v>52.788000000000011</c:v>
                </c:pt>
                <c:pt idx="443">
                  <c:v>52.593000000000011</c:v>
                </c:pt>
                <c:pt idx="444">
                  <c:v>52.616</c:v>
                </c:pt>
                <c:pt idx="445">
                  <c:v>52.747</c:v>
                </c:pt>
                <c:pt idx="446">
                  <c:v>52.793000000000013</c:v>
                </c:pt>
                <c:pt idx="447">
                  <c:v>52.534000000000006</c:v>
                </c:pt>
                <c:pt idx="448">
                  <c:v>52.462000000000003</c:v>
                </c:pt>
                <c:pt idx="449">
                  <c:v>52.891000000000005</c:v>
                </c:pt>
                <c:pt idx="450">
                  <c:v>52.511000000000003</c:v>
                </c:pt>
                <c:pt idx="451">
                  <c:v>52.398000000000003</c:v>
                </c:pt>
                <c:pt idx="452">
                  <c:v>52.247</c:v>
                </c:pt>
                <c:pt idx="453">
                  <c:v>52.747</c:v>
                </c:pt>
                <c:pt idx="454">
                  <c:v>52.622000000000163</c:v>
                </c:pt>
                <c:pt idx="455">
                  <c:v>52.443000000000005</c:v>
                </c:pt>
                <c:pt idx="456">
                  <c:v>52.39</c:v>
                </c:pt>
                <c:pt idx="457">
                  <c:v>52.686</c:v>
                </c:pt>
                <c:pt idx="458">
                  <c:v>52.653000000000006</c:v>
                </c:pt>
                <c:pt idx="459">
                  <c:v>52.446000000000005</c:v>
                </c:pt>
                <c:pt idx="460">
                  <c:v>52.397000000000006</c:v>
                </c:pt>
                <c:pt idx="461">
                  <c:v>52.291000000000011</c:v>
                </c:pt>
                <c:pt idx="462">
                  <c:v>52.158000000000001</c:v>
                </c:pt>
                <c:pt idx="463">
                  <c:v>51.979000000000006</c:v>
                </c:pt>
                <c:pt idx="464">
                  <c:v>52.417999999999999</c:v>
                </c:pt>
                <c:pt idx="465">
                  <c:v>52.574000000000005</c:v>
                </c:pt>
                <c:pt idx="466">
                  <c:v>52.846000000000004</c:v>
                </c:pt>
                <c:pt idx="467">
                  <c:v>52.516000000000005</c:v>
                </c:pt>
                <c:pt idx="468">
                  <c:v>52.450999999999993</c:v>
                </c:pt>
                <c:pt idx="469">
                  <c:v>52.594000000000001</c:v>
                </c:pt>
                <c:pt idx="470">
                  <c:v>52.693000000000012</c:v>
                </c:pt>
                <c:pt idx="471">
                  <c:v>52.602000000000011</c:v>
                </c:pt>
                <c:pt idx="472">
                  <c:v>52.677</c:v>
                </c:pt>
                <c:pt idx="473">
                  <c:v>52.606000000000002</c:v>
                </c:pt>
                <c:pt idx="474">
                  <c:v>52.658000000000001</c:v>
                </c:pt>
                <c:pt idx="475">
                  <c:v>52.28</c:v>
                </c:pt>
                <c:pt idx="476">
                  <c:v>52.975000000000001</c:v>
                </c:pt>
                <c:pt idx="477">
                  <c:v>52.929000000000002</c:v>
                </c:pt>
                <c:pt idx="478">
                  <c:v>52.549000000000007</c:v>
                </c:pt>
                <c:pt idx="479">
                  <c:v>52.809000000000005</c:v>
                </c:pt>
                <c:pt idx="480">
                  <c:v>52.446000000000005</c:v>
                </c:pt>
                <c:pt idx="481">
                  <c:v>52.499000000000002</c:v>
                </c:pt>
                <c:pt idx="482">
                  <c:v>52.557000000000002</c:v>
                </c:pt>
                <c:pt idx="483">
                  <c:v>52.492000000000012</c:v>
                </c:pt>
                <c:pt idx="484">
                  <c:v>52.677</c:v>
                </c:pt>
                <c:pt idx="485">
                  <c:v>52.679000000000002</c:v>
                </c:pt>
                <c:pt idx="486">
                  <c:v>52.669000000000011</c:v>
                </c:pt>
                <c:pt idx="487">
                  <c:v>52.784000000000006</c:v>
                </c:pt>
                <c:pt idx="488">
                  <c:v>52.574000000000005</c:v>
                </c:pt>
                <c:pt idx="489">
                  <c:v>52.844999999999999</c:v>
                </c:pt>
                <c:pt idx="490">
                  <c:v>52.586000000000006</c:v>
                </c:pt>
                <c:pt idx="491">
                  <c:v>52.56</c:v>
                </c:pt>
                <c:pt idx="492">
                  <c:v>52.514000000000003</c:v>
                </c:pt>
                <c:pt idx="493">
                  <c:v>52.548000000000002</c:v>
                </c:pt>
                <c:pt idx="494">
                  <c:v>52.623000000000012</c:v>
                </c:pt>
                <c:pt idx="495">
                  <c:v>52.816999999999993</c:v>
                </c:pt>
                <c:pt idx="496">
                  <c:v>52.611000000000004</c:v>
                </c:pt>
                <c:pt idx="497">
                  <c:v>52.735000000000063</c:v>
                </c:pt>
                <c:pt idx="498">
                  <c:v>52.767000000000003</c:v>
                </c:pt>
                <c:pt idx="499">
                  <c:v>52.831000000000003</c:v>
                </c:pt>
                <c:pt idx="500">
                  <c:v>52.718000000000011</c:v>
                </c:pt>
                <c:pt idx="501">
                  <c:v>52.862000000000002</c:v>
                </c:pt>
                <c:pt idx="502">
                  <c:v>52.8</c:v>
                </c:pt>
                <c:pt idx="503">
                  <c:v>52.635000000000012</c:v>
                </c:pt>
                <c:pt idx="504">
                  <c:v>52.706000000000003</c:v>
                </c:pt>
                <c:pt idx="505">
                  <c:v>52.625000000000163</c:v>
                </c:pt>
                <c:pt idx="506">
                  <c:v>52.417999999999999</c:v>
                </c:pt>
                <c:pt idx="507">
                  <c:v>52.313000000000002</c:v>
                </c:pt>
                <c:pt idx="508">
                  <c:v>52.744</c:v>
                </c:pt>
                <c:pt idx="509">
                  <c:v>52.871000000000002</c:v>
                </c:pt>
                <c:pt idx="510">
                  <c:v>52.781000000000006</c:v>
                </c:pt>
                <c:pt idx="511">
                  <c:v>52.936</c:v>
                </c:pt>
                <c:pt idx="512">
                  <c:v>52.566000000000003</c:v>
                </c:pt>
                <c:pt idx="513">
                  <c:v>52.462000000000003</c:v>
                </c:pt>
                <c:pt idx="514">
                  <c:v>52.522000000000013</c:v>
                </c:pt>
                <c:pt idx="515">
                  <c:v>52.637</c:v>
                </c:pt>
                <c:pt idx="516">
                  <c:v>52.454999999999998</c:v>
                </c:pt>
                <c:pt idx="517">
                  <c:v>52.499000000000002</c:v>
                </c:pt>
                <c:pt idx="518">
                  <c:v>52.586000000000006</c:v>
                </c:pt>
                <c:pt idx="519">
                  <c:v>52.133000000000003</c:v>
                </c:pt>
                <c:pt idx="520">
                  <c:v>52.484999999999999</c:v>
                </c:pt>
                <c:pt idx="521">
                  <c:v>52.2</c:v>
                </c:pt>
                <c:pt idx="522">
                  <c:v>52.347999999999999</c:v>
                </c:pt>
                <c:pt idx="523">
                  <c:v>52.439</c:v>
                </c:pt>
                <c:pt idx="524">
                  <c:v>52.784000000000006</c:v>
                </c:pt>
                <c:pt idx="525">
                  <c:v>52.308</c:v>
                </c:pt>
                <c:pt idx="526">
                  <c:v>52.611000000000004</c:v>
                </c:pt>
                <c:pt idx="527">
                  <c:v>52.301000000000002</c:v>
                </c:pt>
                <c:pt idx="528">
                  <c:v>52.161000000000001</c:v>
                </c:pt>
                <c:pt idx="529">
                  <c:v>52.24</c:v>
                </c:pt>
                <c:pt idx="530">
                  <c:v>51.981000000000002</c:v>
                </c:pt>
                <c:pt idx="531">
                  <c:v>52.093000000000011</c:v>
                </c:pt>
                <c:pt idx="532">
                  <c:v>52.501000000000005</c:v>
                </c:pt>
                <c:pt idx="533">
                  <c:v>52.688000000000002</c:v>
                </c:pt>
                <c:pt idx="534">
                  <c:v>52.962000000000003</c:v>
                </c:pt>
                <c:pt idx="535">
                  <c:v>52.564</c:v>
                </c:pt>
                <c:pt idx="536">
                  <c:v>52.853999999999999</c:v>
                </c:pt>
                <c:pt idx="537">
                  <c:v>52.81</c:v>
                </c:pt>
                <c:pt idx="538">
                  <c:v>52.564</c:v>
                </c:pt>
                <c:pt idx="539">
                  <c:v>52.617000000000004</c:v>
                </c:pt>
                <c:pt idx="540">
                  <c:v>52.957000000000001</c:v>
                </c:pt>
                <c:pt idx="541">
                  <c:v>53.114000000000004</c:v>
                </c:pt>
                <c:pt idx="542">
                  <c:v>53.063000000000002</c:v>
                </c:pt>
                <c:pt idx="543">
                  <c:v>52.706000000000003</c:v>
                </c:pt>
                <c:pt idx="544">
                  <c:v>52.828000000000003</c:v>
                </c:pt>
                <c:pt idx="545">
                  <c:v>52.679000000000002</c:v>
                </c:pt>
                <c:pt idx="546">
                  <c:v>52.811999999999998</c:v>
                </c:pt>
                <c:pt idx="547">
                  <c:v>52.434000000000005</c:v>
                </c:pt>
                <c:pt idx="548">
                  <c:v>52.405000000000001</c:v>
                </c:pt>
                <c:pt idx="549">
                  <c:v>52.625000000000163</c:v>
                </c:pt>
                <c:pt idx="550">
                  <c:v>52.724000000000011</c:v>
                </c:pt>
                <c:pt idx="551">
                  <c:v>53.021000000000001</c:v>
                </c:pt>
                <c:pt idx="552">
                  <c:v>52.589000000000006</c:v>
                </c:pt>
                <c:pt idx="553">
                  <c:v>52.583000000000006</c:v>
                </c:pt>
                <c:pt idx="554">
                  <c:v>52.929000000000002</c:v>
                </c:pt>
                <c:pt idx="555">
                  <c:v>52.727000000000011</c:v>
                </c:pt>
                <c:pt idx="556">
                  <c:v>52.522000000000013</c:v>
                </c:pt>
                <c:pt idx="557">
                  <c:v>52.471000000000004</c:v>
                </c:pt>
                <c:pt idx="558">
                  <c:v>52.438000000000002</c:v>
                </c:pt>
                <c:pt idx="559">
                  <c:v>52.523000000000003</c:v>
                </c:pt>
                <c:pt idx="560">
                  <c:v>52.577000000000005</c:v>
                </c:pt>
                <c:pt idx="561">
                  <c:v>52.574000000000005</c:v>
                </c:pt>
                <c:pt idx="562">
                  <c:v>52.758000000000003</c:v>
                </c:pt>
                <c:pt idx="563">
                  <c:v>52.742000000000012</c:v>
                </c:pt>
                <c:pt idx="564">
                  <c:v>52.868000000000002</c:v>
                </c:pt>
                <c:pt idx="565">
                  <c:v>52.562000000000012</c:v>
                </c:pt>
                <c:pt idx="566">
                  <c:v>52.693000000000012</c:v>
                </c:pt>
                <c:pt idx="567">
                  <c:v>53.092000000000013</c:v>
                </c:pt>
                <c:pt idx="568">
                  <c:v>52.451999999999998</c:v>
                </c:pt>
                <c:pt idx="569">
                  <c:v>53.013000000000005</c:v>
                </c:pt>
                <c:pt idx="570">
                  <c:v>52.729000000000013</c:v>
                </c:pt>
                <c:pt idx="571">
                  <c:v>52.746000000000002</c:v>
                </c:pt>
                <c:pt idx="572">
                  <c:v>52.431000000000004</c:v>
                </c:pt>
                <c:pt idx="573">
                  <c:v>52.401000000000003</c:v>
                </c:pt>
                <c:pt idx="574">
                  <c:v>52.649000000000001</c:v>
                </c:pt>
                <c:pt idx="575">
                  <c:v>52.386999999999993</c:v>
                </c:pt>
                <c:pt idx="576">
                  <c:v>52.749000000000002</c:v>
                </c:pt>
                <c:pt idx="577">
                  <c:v>52.45</c:v>
                </c:pt>
                <c:pt idx="578">
                  <c:v>52.561</c:v>
                </c:pt>
                <c:pt idx="579">
                  <c:v>52.7</c:v>
                </c:pt>
                <c:pt idx="580">
                  <c:v>52.644000000000005</c:v>
                </c:pt>
                <c:pt idx="581">
                  <c:v>52.685000000000002</c:v>
                </c:pt>
                <c:pt idx="582">
                  <c:v>52.658000000000001</c:v>
                </c:pt>
                <c:pt idx="583">
                  <c:v>52.686</c:v>
                </c:pt>
                <c:pt idx="584">
                  <c:v>52.620000000000012</c:v>
                </c:pt>
                <c:pt idx="585">
                  <c:v>52.656000000000006</c:v>
                </c:pt>
                <c:pt idx="586">
                  <c:v>52.179000000000002</c:v>
                </c:pt>
                <c:pt idx="587">
                  <c:v>52.659000000000006</c:v>
                </c:pt>
                <c:pt idx="588">
                  <c:v>52.522000000000013</c:v>
                </c:pt>
                <c:pt idx="589">
                  <c:v>52.464000000000006</c:v>
                </c:pt>
                <c:pt idx="590">
                  <c:v>52.542000000000002</c:v>
                </c:pt>
                <c:pt idx="591">
                  <c:v>52.648000000000003</c:v>
                </c:pt>
                <c:pt idx="592">
                  <c:v>52.943000000000005</c:v>
                </c:pt>
                <c:pt idx="593">
                  <c:v>52.331000000000003</c:v>
                </c:pt>
                <c:pt idx="594">
                  <c:v>52.42</c:v>
                </c:pt>
                <c:pt idx="595">
                  <c:v>52.249000000000002</c:v>
                </c:pt>
                <c:pt idx="596">
                  <c:v>52.826000000000001</c:v>
                </c:pt>
                <c:pt idx="597">
                  <c:v>52.228000000000293</c:v>
                </c:pt>
                <c:pt idx="598">
                  <c:v>52.533000000000001</c:v>
                </c:pt>
                <c:pt idx="599">
                  <c:v>52.566000000000003</c:v>
                </c:pt>
                <c:pt idx="600">
                  <c:v>52.5</c:v>
                </c:pt>
                <c:pt idx="601">
                  <c:v>52.492000000000012</c:v>
                </c:pt>
                <c:pt idx="602">
                  <c:v>52.416000000000004</c:v>
                </c:pt>
                <c:pt idx="603">
                  <c:v>52.686</c:v>
                </c:pt>
                <c:pt idx="604">
                  <c:v>52.692000000000213</c:v>
                </c:pt>
                <c:pt idx="605">
                  <c:v>52.266000000000012</c:v>
                </c:pt>
                <c:pt idx="606">
                  <c:v>52.705000000000013</c:v>
                </c:pt>
                <c:pt idx="607">
                  <c:v>52.529000000000003</c:v>
                </c:pt>
                <c:pt idx="608">
                  <c:v>52.644000000000005</c:v>
                </c:pt>
                <c:pt idx="609">
                  <c:v>52.242000000000012</c:v>
                </c:pt>
                <c:pt idx="610">
                  <c:v>52.319000000000003</c:v>
                </c:pt>
                <c:pt idx="611">
                  <c:v>52.301000000000002</c:v>
                </c:pt>
                <c:pt idx="612">
                  <c:v>52.541000000000004</c:v>
                </c:pt>
                <c:pt idx="613">
                  <c:v>52.395000000000003</c:v>
                </c:pt>
                <c:pt idx="614">
                  <c:v>52.108000000000011</c:v>
                </c:pt>
                <c:pt idx="615">
                  <c:v>52.107000000000006</c:v>
                </c:pt>
                <c:pt idx="616">
                  <c:v>52.406000000000006</c:v>
                </c:pt>
                <c:pt idx="617">
                  <c:v>52.268000000000271</c:v>
                </c:pt>
                <c:pt idx="618">
                  <c:v>52.369</c:v>
                </c:pt>
                <c:pt idx="619">
                  <c:v>52.446000000000005</c:v>
                </c:pt>
                <c:pt idx="620">
                  <c:v>52.433</c:v>
                </c:pt>
                <c:pt idx="621">
                  <c:v>52.637</c:v>
                </c:pt>
                <c:pt idx="622">
                  <c:v>52.742000000000012</c:v>
                </c:pt>
                <c:pt idx="623">
                  <c:v>52.609000000000002</c:v>
                </c:pt>
                <c:pt idx="624">
                  <c:v>52.287000000000006</c:v>
                </c:pt>
                <c:pt idx="625">
                  <c:v>52.233000000000011</c:v>
                </c:pt>
                <c:pt idx="626">
                  <c:v>52.48</c:v>
                </c:pt>
                <c:pt idx="627">
                  <c:v>52.386000000000003</c:v>
                </c:pt>
                <c:pt idx="628">
                  <c:v>52.503</c:v>
                </c:pt>
                <c:pt idx="629">
                  <c:v>52.261000000000003</c:v>
                </c:pt>
                <c:pt idx="630">
                  <c:v>51.880999999999993</c:v>
                </c:pt>
                <c:pt idx="631">
                  <c:v>52.583000000000006</c:v>
                </c:pt>
                <c:pt idx="632">
                  <c:v>52.138000000000012</c:v>
                </c:pt>
                <c:pt idx="633">
                  <c:v>52.282000000000011</c:v>
                </c:pt>
                <c:pt idx="634">
                  <c:v>52.203000000000003</c:v>
                </c:pt>
                <c:pt idx="635">
                  <c:v>52.462000000000003</c:v>
                </c:pt>
                <c:pt idx="636">
                  <c:v>52.119</c:v>
                </c:pt>
                <c:pt idx="637">
                  <c:v>52.406000000000006</c:v>
                </c:pt>
                <c:pt idx="638">
                  <c:v>52.343000000000004</c:v>
                </c:pt>
                <c:pt idx="639">
                  <c:v>52.353000000000002</c:v>
                </c:pt>
                <c:pt idx="640">
                  <c:v>52.506</c:v>
                </c:pt>
                <c:pt idx="641">
                  <c:v>52.217000000000006</c:v>
                </c:pt>
                <c:pt idx="642">
                  <c:v>52.648000000000003</c:v>
                </c:pt>
                <c:pt idx="643">
                  <c:v>52.609000000000002</c:v>
                </c:pt>
                <c:pt idx="644">
                  <c:v>52.319000000000003</c:v>
                </c:pt>
                <c:pt idx="645">
                  <c:v>52.709000000000003</c:v>
                </c:pt>
                <c:pt idx="646">
                  <c:v>52.359000000000002</c:v>
                </c:pt>
                <c:pt idx="647">
                  <c:v>52.434000000000005</c:v>
                </c:pt>
                <c:pt idx="648">
                  <c:v>52.380999999999993</c:v>
                </c:pt>
                <c:pt idx="649">
                  <c:v>52.263000000000012</c:v>
                </c:pt>
                <c:pt idx="650">
                  <c:v>52.351999999999997</c:v>
                </c:pt>
                <c:pt idx="651">
                  <c:v>52.384999999999998</c:v>
                </c:pt>
                <c:pt idx="652">
                  <c:v>52.226000000000013</c:v>
                </c:pt>
                <c:pt idx="653">
                  <c:v>52.35</c:v>
                </c:pt>
                <c:pt idx="654">
                  <c:v>52.564</c:v>
                </c:pt>
                <c:pt idx="655">
                  <c:v>52.544000000000004</c:v>
                </c:pt>
                <c:pt idx="656">
                  <c:v>52.558</c:v>
                </c:pt>
                <c:pt idx="657">
                  <c:v>52.469000000000001</c:v>
                </c:pt>
                <c:pt idx="658">
                  <c:v>52.2</c:v>
                </c:pt>
                <c:pt idx="659">
                  <c:v>52.574000000000005</c:v>
                </c:pt>
                <c:pt idx="660">
                  <c:v>52.905000000000001</c:v>
                </c:pt>
                <c:pt idx="661">
                  <c:v>52.445</c:v>
                </c:pt>
                <c:pt idx="662">
                  <c:v>52.344999999999999</c:v>
                </c:pt>
                <c:pt idx="663">
                  <c:v>52.359000000000002</c:v>
                </c:pt>
                <c:pt idx="664">
                  <c:v>52.327000000000005</c:v>
                </c:pt>
                <c:pt idx="665">
                  <c:v>52.112000000000002</c:v>
                </c:pt>
                <c:pt idx="666">
                  <c:v>52.585000000000001</c:v>
                </c:pt>
                <c:pt idx="667">
                  <c:v>52.436</c:v>
                </c:pt>
                <c:pt idx="668">
                  <c:v>52.188000000000002</c:v>
                </c:pt>
                <c:pt idx="669">
                  <c:v>52.366</c:v>
                </c:pt>
                <c:pt idx="670">
                  <c:v>52.426000000000002</c:v>
                </c:pt>
                <c:pt idx="671">
                  <c:v>52.464000000000006</c:v>
                </c:pt>
                <c:pt idx="672">
                  <c:v>52.184000000000005</c:v>
                </c:pt>
                <c:pt idx="673">
                  <c:v>52.332000000000001</c:v>
                </c:pt>
                <c:pt idx="674">
                  <c:v>52.466000000000001</c:v>
                </c:pt>
                <c:pt idx="675">
                  <c:v>52.37</c:v>
                </c:pt>
                <c:pt idx="676">
                  <c:v>52.215000000000003</c:v>
                </c:pt>
                <c:pt idx="677">
                  <c:v>52.401000000000003</c:v>
                </c:pt>
                <c:pt idx="678">
                  <c:v>52.7</c:v>
                </c:pt>
                <c:pt idx="679">
                  <c:v>52.294000000000011</c:v>
                </c:pt>
                <c:pt idx="680">
                  <c:v>51.967000000000006</c:v>
                </c:pt>
                <c:pt idx="681">
                  <c:v>52.381999999999998</c:v>
                </c:pt>
                <c:pt idx="682">
                  <c:v>52.313000000000002</c:v>
                </c:pt>
                <c:pt idx="683">
                  <c:v>52.38</c:v>
                </c:pt>
                <c:pt idx="684">
                  <c:v>52.394000000000005</c:v>
                </c:pt>
                <c:pt idx="685">
                  <c:v>52.479000000000006</c:v>
                </c:pt>
                <c:pt idx="686">
                  <c:v>52.835000000000001</c:v>
                </c:pt>
                <c:pt idx="687">
                  <c:v>52.950999999999993</c:v>
                </c:pt>
                <c:pt idx="688">
                  <c:v>53.018000000000001</c:v>
                </c:pt>
                <c:pt idx="689">
                  <c:v>53.2950000000003</c:v>
                </c:pt>
                <c:pt idx="690">
                  <c:v>53.284000000000006</c:v>
                </c:pt>
                <c:pt idx="691">
                  <c:v>53.497</c:v>
                </c:pt>
                <c:pt idx="692">
                  <c:v>53.614000000000004</c:v>
                </c:pt>
                <c:pt idx="693">
                  <c:v>53.897000000000006</c:v>
                </c:pt>
                <c:pt idx="694">
                  <c:v>53.571000000000005</c:v>
                </c:pt>
                <c:pt idx="695">
                  <c:v>53.981999999999999</c:v>
                </c:pt>
                <c:pt idx="696">
                  <c:v>54.148000000000003</c:v>
                </c:pt>
                <c:pt idx="697">
                  <c:v>54.183</c:v>
                </c:pt>
                <c:pt idx="698">
                  <c:v>54.511000000000003</c:v>
                </c:pt>
                <c:pt idx="699">
                  <c:v>54.414000000000001</c:v>
                </c:pt>
                <c:pt idx="700">
                  <c:v>54.310999999999993</c:v>
                </c:pt>
                <c:pt idx="701">
                  <c:v>54.408000000000001</c:v>
                </c:pt>
                <c:pt idx="702">
                  <c:v>54.306000000000004</c:v>
                </c:pt>
                <c:pt idx="703">
                  <c:v>54.497</c:v>
                </c:pt>
                <c:pt idx="704">
                  <c:v>54.537000000000006</c:v>
                </c:pt>
                <c:pt idx="705">
                  <c:v>54.796000000000063</c:v>
                </c:pt>
                <c:pt idx="706">
                  <c:v>54.399000000000001</c:v>
                </c:pt>
                <c:pt idx="707">
                  <c:v>54.717000000000006</c:v>
                </c:pt>
                <c:pt idx="708">
                  <c:v>54.669000000000011</c:v>
                </c:pt>
                <c:pt idx="709">
                  <c:v>54.822000000000003</c:v>
                </c:pt>
                <c:pt idx="710">
                  <c:v>54.660000000000011</c:v>
                </c:pt>
                <c:pt idx="711">
                  <c:v>54.869</c:v>
                </c:pt>
                <c:pt idx="712">
                  <c:v>54.639000000000003</c:v>
                </c:pt>
                <c:pt idx="713">
                  <c:v>54.904000000000003</c:v>
                </c:pt>
                <c:pt idx="714">
                  <c:v>54.77</c:v>
                </c:pt>
                <c:pt idx="715">
                  <c:v>54.822000000000003</c:v>
                </c:pt>
                <c:pt idx="716">
                  <c:v>54.903000000000006</c:v>
                </c:pt>
                <c:pt idx="717">
                  <c:v>54.666000000000011</c:v>
                </c:pt>
                <c:pt idx="718">
                  <c:v>54.614000000000004</c:v>
                </c:pt>
                <c:pt idx="719">
                  <c:v>54.691000000000003</c:v>
                </c:pt>
                <c:pt idx="720">
                  <c:v>54.787000000000006</c:v>
                </c:pt>
                <c:pt idx="721">
                  <c:v>54.669000000000011</c:v>
                </c:pt>
                <c:pt idx="722">
                  <c:v>54.708000000000013</c:v>
                </c:pt>
                <c:pt idx="723">
                  <c:v>54.904000000000003</c:v>
                </c:pt>
                <c:pt idx="724">
                  <c:v>54.903000000000006</c:v>
                </c:pt>
                <c:pt idx="725">
                  <c:v>54.869</c:v>
                </c:pt>
                <c:pt idx="726">
                  <c:v>54.905000000000001</c:v>
                </c:pt>
                <c:pt idx="727">
                  <c:v>54.866</c:v>
                </c:pt>
                <c:pt idx="728">
                  <c:v>54.51</c:v>
                </c:pt>
                <c:pt idx="729">
                  <c:v>54.423000000000002</c:v>
                </c:pt>
                <c:pt idx="730">
                  <c:v>54.711000000000006</c:v>
                </c:pt>
                <c:pt idx="731">
                  <c:v>54.657000000000004</c:v>
                </c:pt>
                <c:pt idx="732">
                  <c:v>54.6</c:v>
                </c:pt>
                <c:pt idx="733">
                  <c:v>54.232000000000063</c:v>
                </c:pt>
                <c:pt idx="734">
                  <c:v>54.31</c:v>
                </c:pt>
                <c:pt idx="735">
                  <c:v>54.383999999999993</c:v>
                </c:pt>
                <c:pt idx="736">
                  <c:v>54.364000000000004</c:v>
                </c:pt>
                <c:pt idx="737">
                  <c:v>54.257000000000005</c:v>
                </c:pt>
                <c:pt idx="738">
                  <c:v>53.644000000000005</c:v>
                </c:pt>
                <c:pt idx="739">
                  <c:v>54.156000000000006</c:v>
                </c:pt>
                <c:pt idx="740">
                  <c:v>54.057000000000002</c:v>
                </c:pt>
                <c:pt idx="741">
                  <c:v>54.297000000000011</c:v>
                </c:pt>
                <c:pt idx="742">
                  <c:v>53.984999999999999</c:v>
                </c:pt>
                <c:pt idx="743">
                  <c:v>54.111000000000004</c:v>
                </c:pt>
                <c:pt idx="744">
                  <c:v>53.791000000000011</c:v>
                </c:pt>
                <c:pt idx="745">
                  <c:v>53.899000000000001</c:v>
                </c:pt>
                <c:pt idx="746">
                  <c:v>53.883999999999993</c:v>
                </c:pt>
                <c:pt idx="747">
                  <c:v>53.52</c:v>
                </c:pt>
                <c:pt idx="748">
                  <c:v>53.905000000000001</c:v>
                </c:pt>
                <c:pt idx="749">
                  <c:v>53.692000000000213</c:v>
                </c:pt>
                <c:pt idx="750">
                  <c:v>53.55</c:v>
                </c:pt>
                <c:pt idx="751">
                  <c:v>53.542000000000002</c:v>
                </c:pt>
                <c:pt idx="752">
                  <c:v>53.387999999999998</c:v>
                </c:pt>
                <c:pt idx="753">
                  <c:v>53.321000000000005</c:v>
                </c:pt>
                <c:pt idx="754">
                  <c:v>52.635000000000012</c:v>
                </c:pt>
                <c:pt idx="755">
                  <c:v>52.735000000000063</c:v>
                </c:pt>
                <c:pt idx="756">
                  <c:v>52.503</c:v>
                </c:pt>
                <c:pt idx="757">
                  <c:v>52.528000000000013</c:v>
                </c:pt>
                <c:pt idx="758">
                  <c:v>52.334000000000003</c:v>
                </c:pt>
                <c:pt idx="759">
                  <c:v>52.21</c:v>
                </c:pt>
                <c:pt idx="760">
                  <c:v>51.711000000000006</c:v>
                </c:pt>
                <c:pt idx="761">
                  <c:v>51.265000000000263</c:v>
                </c:pt>
                <c:pt idx="762">
                  <c:v>51.249000000000002</c:v>
                </c:pt>
                <c:pt idx="763">
                  <c:v>50.971000000000004</c:v>
                </c:pt>
                <c:pt idx="764">
                  <c:v>50.667000000000002</c:v>
                </c:pt>
                <c:pt idx="765">
                  <c:v>50.518000000000001</c:v>
                </c:pt>
                <c:pt idx="766">
                  <c:v>50.612000000000002</c:v>
                </c:pt>
                <c:pt idx="767">
                  <c:v>49.893000000000001</c:v>
                </c:pt>
                <c:pt idx="768">
                  <c:v>49.821000000000005</c:v>
                </c:pt>
                <c:pt idx="769">
                  <c:v>49.494</c:v>
                </c:pt>
                <c:pt idx="770">
                  <c:v>49.552</c:v>
                </c:pt>
                <c:pt idx="771">
                  <c:v>49.310999999999993</c:v>
                </c:pt>
                <c:pt idx="772">
                  <c:v>49.036000000000001</c:v>
                </c:pt>
                <c:pt idx="773">
                  <c:v>48.627000000000002</c:v>
                </c:pt>
                <c:pt idx="774">
                  <c:v>48.471000000000004</c:v>
                </c:pt>
                <c:pt idx="775">
                  <c:v>48.332000000000001</c:v>
                </c:pt>
                <c:pt idx="776">
                  <c:v>47.884999999999998</c:v>
                </c:pt>
                <c:pt idx="777">
                  <c:v>47.810999999999993</c:v>
                </c:pt>
                <c:pt idx="778">
                  <c:v>47.665000000000013</c:v>
                </c:pt>
                <c:pt idx="779">
                  <c:v>47.563000000000002</c:v>
                </c:pt>
                <c:pt idx="780">
                  <c:v>47.27</c:v>
                </c:pt>
                <c:pt idx="781">
                  <c:v>47.379000000000005</c:v>
                </c:pt>
                <c:pt idx="782">
                  <c:v>47.049000000000007</c:v>
                </c:pt>
                <c:pt idx="783">
                  <c:v>46.98</c:v>
                </c:pt>
                <c:pt idx="784">
                  <c:v>46.799000000000063</c:v>
                </c:pt>
                <c:pt idx="785">
                  <c:v>46.711000000000006</c:v>
                </c:pt>
                <c:pt idx="786">
                  <c:v>46.257000000000005</c:v>
                </c:pt>
                <c:pt idx="787">
                  <c:v>46.299000000000063</c:v>
                </c:pt>
                <c:pt idx="788">
                  <c:v>46.002000000000002</c:v>
                </c:pt>
                <c:pt idx="789">
                  <c:v>45.857999999999997</c:v>
                </c:pt>
                <c:pt idx="790">
                  <c:v>45.569000000000003</c:v>
                </c:pt>
                <c:pt idx="791">
                  <c:v>45.549000000000007</c:v>
                </c:pt>
                <c:pt idx="792">
                  <c:v>45.574000000000005</c:v>
                </c:pt>
                <c:pt idx="793">
                  <c:v>45.42</c:v>
                </c:pt>
                <c:pt idx="794">
                  <c:v>45.380999999999993</c:v>
                </c:pt>
                <c:pt idx="795">
                  <c:v>45.133000000000003</c:v>
                </c:pt>
                <c:pt idx="796">
                  <c:v>44.911000000000001</c:v>
                </c:pt>
                <c:pt idx="797">
                  <c:v>44.596000000000011</c:v>
                </c:pt>
                <c:pt idx="798">
                  <c:v>44.567</c:v>
                </c:pt>
                <c:pt idx="799">
                  <c:v>44.571000000000005</c:v>
                </c:pt>
                <c:pt idx="800">
                  <c:v>44.405000000000001</c:v>
                </c:pt>
                <c:pt idx="801">
                  <c:v>44.211000000000006</c:v>
                </c:pt>
                <c:pt idx="802">
                  <c:v>44.074000000000005</c:v>
                </c:pt>
                <c:pt idx="803">
                  <c:v>43.909000000000006</c:v>
                </c:pt>
                <c:pt idx="804">
                  <c:v>43.850999999999999</c:v>
                </c:pt>
                <c:pt idx="805">
                  <c:v>43.944000000000003</c:v>
                </c:pt>
                <c:pt idx="806">
                  <c:v>43.986000000000004</c:v>
                </c:pt>
                <c:pt idx="807">
                  <c:v>43.88</c:v>
                </c:pt>
                <c:pt idx="808">
                  <c:v>43.454999999999998</c:v>
                </c:pt>
                <c:pt idx="809">
                  <c:v>43.756</c:v>
                </c:pt>
                <c:pt idx="810">
                  <c:v>43.879000000000005</c:v>
                </c:pt>
                <c:pt idx="811">
                  <c:v>43.68</c:v>
                </c:pt>
                <c:pt idx="812">
                  <c:v>43.364000000000004</c:v>
                </c:pt>
                <c:pt idx="813">
                  <c:v>43.792000000000293</c:v>
                </c:pt>
                <c:pt idx="814">
                  <c:v>43.730000000000011</c:v>
                </c:pt>
                <c:pt idx="815">
                  <c:v>43.171000000000006</c:v>
                </c:pt>
                <c:pt idx="816">
                  <c:v>43.271000000000001</c:v>
                </c:pt>
                <c:pt idx="817">
                  <c:v>43.484999999999999</c:v>
                </c:pt>
                <c:pt idx="818">
                  <c:v>43.156000000000006</c:v>
                </c:pt>
                <c:pt idx="819">
                  <c:v>43.138000000000012</c:v>
                </c:pt>
                <c:pt idx="820">
                  <c:v>43.078000000000003</c:v>
                </c:pt>
                <c:pt idx="821">
                  <c:v>43.212000000000003</c:v>
                </c:pt>
                <c:pt idx="822">
                  <c:v>43.416000000000004</c:v>
                </c:pt>
                <c:pt idx="823">
                  <c:v>43.233000000000011</c:v>
                </c:pt>
                <c:pt idx="824">
                  <c:v>43.230000000000011</c:v>
                </c:pt>
                <c:pt idx="825">
                  <c:v>42.996000000000002</c:v>
                </c:pt>
                <c:pt idx="826">
                  <c:v>43.038000000000011</c:v>
                </c:pt>
                <c:pt idx="827">
                  <c:v>43.196000000000012</c:v>
                </c:pt>
                <c:pt idx="828">
                  <c:v>43.512</c:v>
                </c:pt>
                <c:pt idx="829">
                  <c:v>43.094000000000001</c:v>
                </c:pt>
                <c:pt idx="830">
                  <c:v>42.984000000000002</c:v>
                </c:pt>
                <c:pt idx="831">
                  <c:v>43.113</c:v>
                </c:pt>
                <c:pt idx="832">
                  <c:v>42.273000000000003</c:v>
                </c:pt>
                <c:pt idx="833">
                  <c:v>42.125000000000163</c:v>
                </c:pt>
                <c:pt idx="834">
                  <c:v>42.32</c:v>
                </c:pt>
                <c:pt idx="835">
                  <c:v>42.48</c:v>
                </c:pt>
                <c:pt idx="836">
                  <c:v>42.871000000000002</c:v>
                </c:pt>
                <c:pt idx="837">
                  <c:v>42.464000000000006</c:v>
                </c:pt>
                <c:pt idx="838">
                  <c:v>42.649000000000001</c:v>
                </c:pt>
                <c:pt idx="839">
                  <c:v>42.726000000000013</c:v>
                </c:pt>
                <c:pt idx="840">
                  <c:v>42.707000000000001</c:v>
                </c:pt>
                <c:pt idx="841">
                  <c:v>42.545000000000002</c:v>
                </c:pt>
                <c:pt idx="842">
                  <c:v>42.465000000000003</c:v>
                </c:pt>
                <c:pt idx="843">
                  <c:v>42.85</c:v>
                </c:pt>
                <c:pt idx="844">
                  <c:v>42.839000000000006</c:v>
                </c:pt>
                <c:pt idx="845">
                  <c:v>42.975000000000001</c:v>
                </c:pt>
                <c:pt idx="846">
                  <c:v>42.88</c:v>
                </c:pt>
                <c:pt idx="847">
                  <c:v>42.868000000000002</c:v>
                </c:pt>
                <c:pt idx="848">
                  <c:v>43.109000000000002</c:v>
                </c:pt>
                <c:pt idx="849">
                  <c:v>43.134</c:v>
                </c:pt>
                <c:pt idx="850">
                  <c:v>43.107000000000006</c:v>
                </c:pt>
                <c:pt idx="851">
                  <c:v>42.927</c:v>
                </c:pt>
                <c:pt idx="852">
                  <c:v>43.111000000000004</c:v>
                </c:pt>
                <c:pt idx="853">
                  <c:v>43.44</c:v>
                </c:pt>
                <c:pt idx="854">
                  <c:v>43.258000000000003</c:v>
                </c:pt>
                <c:pt idx="855">
                  <c:v>43.566000000000003</c:v>
                </c:pt>
                <c:pt idx="856">
                  <c:v>43.346000000000004</c:v>
                </c:pt>
                <c:pt idx="857">
                  <c:v>43.228000000000293</c:v>
                </c:pt>
                <c:pt idx="858">
                  <c:v>43.496000000000002</c:v>
                </c:pt>
                <c:pt idx="859">
                  <c:v>43.624000000000002</c:v>
                </c:pt>
                <c:pt idx="860">
                  <c:v>43.376000000000005</c:v>
                </c:pt>
                <c:pt idx="861">
                  <c:v>43.457000000000001</c:v>
                </c:pt>
                <c:pt idx="862">
                  <c:v>43.532000000000011</c:v>
                </c:pt>
                <c:pt idx="863">
                  <c:v>43.436</c:v>
                </c:pt>
                <c:pt idx="864">
                  <c:v>43.47</c:v>
                </c:pt>
                <c:pt idx="865">
                  <c:v>43.925000000000011</c:v>
                </c:pt>
                <c:pt idx="866">
                  <c:v>43.713000000000001</c:v>
                </c:pt>
                <c:pt idx="867">
                  <c:v>43.986000000000004</c:v>
                </c:pt>
                <c:pt idx="868">
                  <c:v>43.941000000000003</c:v>
                </c:pt>
                <c:pt idx="869">
                  <c:v>44.082000000000001</c:v>
                </c:pt>
                <c:pt idx="870">
                  <c:v>44.310999999999993</c:v>
                </c:pt>
                <c:pt idx="871">
                  <c:v>44.199000000000012</c:v>
                </c:pt>
                <c:pt idx="872">
                  <c:v>44.116</c:v>
                </c:pt>
                <c:pt idx="873">
                  <c:v>44.14</c:v>
                </c:pt>
                <c:pt idx="874">
                  <c:v>43.957000000000001</c:v>
                </c:pt>
                <c:pt idx="875">
                  <c:v>44.039000000000001</c:v>
                </c:pt>
                <c:pt idx="876">
                  <c:v>44.325000000000003</c:v>
                </c:pt>
                <c:pt idx="877">
                  <c:v>44.125000000000163</c:v>
                </c:pt>
                <c:pt idx="878">
                  <c:v>44.564</c:v>
                </c:pt>
                <c:pt idx="879">
                  <c:v>43.976000000000006</c:v>
                </c:pt>
                <c:pt idx="880">
                  <c:v>44.338000000000001</c:v>
                </c:pt>
                <c:pt idx="881">
                  <c:v>44.383999999999993</c:v>
                </c:pt>
                <c:pt idx="882">
                  <c:v>44.426000000000002</c:v>
                </c:pt>
                <c:pt idx="883">
                  <c:v>44.399000000000001</c:v>
                </c:pt>
                <c:pt idx="884">
                  <c:v>44.249000000000002</c:v>
                </c:pt>
                <c:pt idx="885">
                  <c:v>44.31</c:v>
                </c:pt>
                <c:pt idx="886">
                  <c:v>44.451999999999998</c:v>
                </c:pt>
                <c:pt idx="887">
                  <c:v>44.433</c:v>
                </c:pt>
                <c:pt idx="888">
                  <c:v>44.290000000000013</c:v>
                </c:pt>
                <c:pt idx="889">
                  <c:v>44.328000000000003</c:v>
                </c:pt>
                <c:pt idx="890">
                  <c:v>44.333000000000006</c:v>
                </c:pt>
                <c:pt idx="891">
                  <c:v>44.169000000000011</c:v>
                </c:pt>
                <c:pt idx="892">
                  <c:v>44.267000000000003</c:v>
                </c:pt>
                <c:pt idx="893">
                  <c:v>44.221000000000011</c:v>
                </c:pt>
                <c:pt idx="894">
                  <c:v>44.639000000000003</c:v>
                </c:pt>
                <c:pt idx="895">
                  <c:v>44.42</c:v>
                </c:pt>
                <c:pt idx="896">
                  <c:v>44.36</c:v>
                </c:pt>
                <c:pt idx="897">
                  <c:v>44.639000000000003</c:v>
                </c:pt>
                <c:pt idx="898">
                  <c:v>44.833000000000006</c:v>
                </c:pt>
                <c:pt idx="899">
                  <c:v>44.366</c:v>
                </c:pt>
                <c:pt idx="900">
                  <c:v>44.541000000000004</c:v>
                </c:pt>
                <c:pt idx="901">
                  <c:v>44.491</c:v>
                </c:pt>
                <c:pt idx="902">
                  <c:v>44.851999999999997</c:v>
                </c:pt>
                <c:pt idx="903">
                  <c:v>44.582000000000001</c:v>
                </c:pt>
                <c:pt idx="904">
                  <c:v>45.146000000000001</c:v>
                </c:pt>
                <c:pt idx="905">
                  <c:v>45.124000000000002</c:v>
                </c:pt>
                <c:pt idx="906">
                  <c:v>44.867000000000004</c:v>
                </c:pt>
                <c:pt idx="907">
                  <c:v>45.155000000000001</c:v>
                </c:pt>
                <c:pt idx="908">
                  <c:v>45.219000000000001</c:v>
                </c:pt>
                <c:pt idx="909">
                  <c:v>45.417999999999999</c:v>
                </c:pt>
                <c:pt idx="910">
                  <c:v>45.317999999999998</c:v>
                </c:pt>
                <c:pt idx="911">
                  <c:v>45.662000000000013</c:v>
                </c:pt>
                <c:pt idx="912">
                  <c:v>45.41</c:v>
                </c:pt>
                <c:pt idx="913">
                  <c:v>45.551000000000002</c:v>
                </c:pt>
                <c:pt idx="914">
                  <c:v>45.695000000000213</c:v>
                </c:pt>
                <c:pt idx="915">
                  <c:v>45.620000000000012</c:v>
                </c:pt>
                <c:pt idx="916">
                  <c:v>45.542000000000002</c:v>
                </c:pt>
                <c:pt idx="917">
                  <c:v>45.546000000000006</c:v>
                </c:pt>
                <c:pt idx="918">
                  <c:v>45.562000000000012</c:v>
                </c:pt>
                <c:pt idx="919">
                  <c:v>45.851999999999997</c:v>
                </c:pt>
                <c:pt idx="920">
                  <c:v>45.894000000000005</c:v>
                </c:pt>
                <c:pt idx="921">
                  <c:v>45.627000000000002</c:v>
                </c:pt>
                <c:pt idx="922">
                  <c:v>46.055</c:v>
                </c:pt>
                <c:pt idx="923">
                  <c:v>45.950999999999993</c:v>
                </c:pt>
                <c:pt idx="924">
                  <c:v>46.279000000000003</c:v>
                </c:pt>
                <c:pt idx="925">
                  <c:v>45.979000000000006</c:v>
                </c:pt>
                <c:pt idx="926">
                  <c:v>45.95</c:v>
                </c:pt>
                <c:pt idx="927">
                  <c:v>45.942</c:v>
                </c:pt>
                <c:pt idx="928">
                  <c:v>46.241</c:v>
                </c:pt>
                <c:pt idx="929">
                  <c:v>45.887999999999998</c:v>
                </c:pt>
                <c:pt idx="930">
                  <c:v>46.261000000000003</c:v>
                </c:pt>
                <c:pt idx="931">
                  <c:v>46.245000000000012</c:v>
                </c:pt>
                <c:pt idx="932">
                  <c:v>46.322000000000003</c:v>
                </c:pt>
                <c:pt idx="933">
                  <c:v>45.962000000000003</c:v>
                </c:pt>
                <c:pt idx="934">
                  <c:v>46.193000000000012</c:v>
                </c:pt>
                <c:pt idx="935">
                  <c:v>45.962000000000003</c:v>
                </c:pt>
                <c:pt idx="936">
                  <c:v>46.145000000000003</c:v>
                </c:pt>
                <c:pt idx="937">
                  <c:v>45.954000000000001</c:v>
                </c:pt>
                <c:pt idx="938">
                  <c:v>46.161000000000001</c:v>
                </c:pt>
                <c:pt idx="939">
                  <c:v>46.324000000000005</c:v>
                </c:pt>
                <c:pt idx="940">
                  <c:v>46.101000000000006</c:v>
                </c:pt>
                <c:pt idx="941">
                  <c:v>46.481000000000002</c:v>
                </c:pt>
                <c:pt idx="942">
                  <c:v>46.346000000000004</c:v>
                </c:pt>
                <c:pt idx="943">
                  <c:v>46.366</c:v>
                </c:pt>
                <c:pt idx="944">
                  <c:v>46.028000000000013</c:v>
                </c:pt>
                <c:pt idx="945">
                  <c:v>46.367000000000004</c:v>
                </c:pt>
                <c:pt idx="946">
                  <c:v>46.202000000000012</c:v>
                </c:pt>
                <c:pt idx="947">
                  <c:v>46.481999999999999</c:v>
                </c:pt>
                <c:pt idx="948">
                  <c:v>46.313999999999993</c:v>
                </c:pt>
                <c:pt idx="949">
                  <c:v>46.44</c:v>
                </c:pt>
                <c:pt idx="950">
                  <c:v>46.819000000000003</c:v>
                </c:pt>
                <c:pt idx="951">
                  <c:v>46.2980000000003</c:v>
                </c:pt>
                <c:pt idx="952">
                  <c:v>46.531000000000006</c:v>
                </c:pt>
                <c:pt idx="953">
                  <c:v>46.208000000000013</c:v>
                </c:pt>
                <c:pt idx="954">
                  <c:v>46.713000000000001</c:v>
                </c:pt>
                <c:pt idx="955">
                  <c:v>46.425000000000011</c:v>
                </c:pt>
                <c:pt idx="956">
                  <c:v>46.77</c:v>
                </c:pt>
                <c:pt idx="957">
                  <c:v>46.829000000000001</c:v>
                </c:pt>
                <c:pt idx="958">
                  <c:v>46.711000000000006</c:v>
                </c:pt>
                <c:pt idx="959">
                  <c:v>46.687000000000005</c:v>
                </c:pt>
                <c:pt idx="960">
                  <c:v>46.752000000000002</c:v>
                </c:pt>
                <c:pt idx="961">
                  <c:v>46.457000000000001</c:v>
                </c:pt>
                <c:pt idx="962">
                  <c:v>46.611000000000004</c:v>
                </c:pt>
                <c:pt idx="963">
                  <c:v>46.934000000000005</c:v>
                </c:pt>
                <c:pt idx="964">
                  <c:v>47.173000000000002</c:v>
                </c:pt>
                <c:pt idx="965">
                  <c:v>46.268000000000271</c:v>
                </c:pt>
                <c:pt idx="966">
                  <c:v>47.145000000000003</c:v>
                </c:pt>
                <c:pt idx="967">
                  <c:v>46.828000000000003</c:v>
                </c:pt>
                <c:pt idx="968">
                  <c:v>46.591000000000001</c:v>
                </c:pt>
                <c:pt idx="969">
                  <c:v>46.961000000000006</c:v>
                </c:pt>
                <c:pt idx="970">
                  <c:v>46.914000000000001</c:v>
                </c:pt>
                <c:pt idx="971">
                  <c:v>47.173000000000002</c:v>
                </c:pt>
                <c:pt idx="972">
                  <c:v>46.892000000000003</c:v>
                </c:pt>
                <c:pt idx="973">
                  <c:v>47.157000000000004</c:v>
                </c:pt>
                <c:pt idx="974">
                  <c:v>47.189</c:v>
                </c:pt>
                <c:pt idx="975">
                  <c:v>46.902000000000001</c:v>
                </c:pt>
                <c:pt idx="976">
                  <c:v>47.344999999999999</c:v>
                </c:pt>
                <c:pt idx="977">
                  <c:v>47.359000000000002</c:v>
                </c:pt>
                <c:pt idx="978">
                  <c:v>47.097000000000001</c:v>
                </c:pt>
                <c:pt idx="979">
                  <c:v>47.08</c:v>
                </c:pt>
                <c:pt idx="980">
                  <c:v>47.012</c:v>
                </c:pt>
                <c:pt idx="981">
                  <c:v>47.06</c:v>
                </c:pt>
                <c:pt idx="982">
                  <c:v>47.225000000000293</c:v>
                </c:pt>
                <c:pt idx="983">
                  <c:v>47.533000000000001</c:v>
                </c:pt>
                <c:pt idx="984">
                  <c:v>47.498000000000012</c:v>
                </c:pt>
                <c:pt idx="985">
                  <c:v>47.194000000000003</c:v>
                </c:pt>
                <c:pt idx="986">
                  <c:v>47.354999999999997</c:v>
                </c:pt>
                <c:pt idx="987">
                  <c:v>47.396000000000001</c:v>
                </c:pt>
                <c:pt idx="988">
                  <c:v>47.428000000000011</c:v>
                </c:pt>
                <c:pt idx="989">
                  <c:v>47.497</c:v>
                </c:pt>
                <c:pt idx="990">
                  <c:v>47.207000000000001</c:v>
                </c:pt>
                <c:pt idx="991">
                  <c:v>47.27</c:v>
                </c:pt>
                <c:pt idx="992">
                  <c:v>47.364000000000004</c:v>
                </c:pt>
                <c:pt idx="993">
                  <c:v>47.353999999999999</c:v>
                </c:pt>
                <c:pt idx="994">
                  <c:v>47.35</c:v>
                </c:pt>
                <c:pt idx="995">
                  <c:v>47.582000000000001</c:v>
                </c:pt>
                <c:pt idx="996">
                  <c:v>47.35</c:v>
                </c:pt>
                <c:pt idx="997">
                  <c:v>47.435000000000002</c:v>
                </c:pt>
                <c:pt idx="998">
                  <c:v>47.883000000000003</c:v>
                </c:pt>
                <c:pt idx="999">
                  <c:v>47.283000000000001</c:v>
                </c:pt>
                <c:pt idx="1000">
                  <c:v>47.484000000000002</c:v>
                </c:pt>
                <c:pt idx="1001">
                  <c:v>47.596000000000011</c:v>
                </c:pt>
                <c:pt idx="1002">
                  <c:v>47.85</c:v>
                </c:pt>
                <c:pt idx="1003">
                  <c:v>47.837000000000003</c:v>
                </c:pt>
                <c:pt idx="1004">
                  <c:v>47.535000000000011</c:v>
                </c:pt>
                <c:pt idx="1005">
                  <c:v>47.604000000000006</c:v>
                </c:pt>
                <c:pt idx="1006">
                  <c:v>47.37</c:v>
                </c:pt>
                <c:pt idx="1007">
                  <c:v>47.548000000000002</c:v>
                </c:pt>
                <c:pt idx="1008">
                  <c:v>47.561</c:v>
                </c:pt>
                <c:pt idx="1009">
                  <c:v>47.739000000000011</c:v>
                </c:pt>
                <c:pt idx="1010">
                  <c:v>47.732000000000063</c:v>
                </c:pt>
                <c:pt idx="1011">
                  <c:v>47.796000000000063</c:v>
                </c:pt>
                <c:pt idx="1012">
                  <c:v>47.639000000000003</c:v>
                </c:pt>
                <c:pt idx="1013">
                  <c:v>47.819000000000003</c:v>
                </c:pt>
                <c:pt idx="1014">
                  <c:v>47.926000000000002</c:v>
                </c:pt>
                <c:pt idx="1015">
                  <c:v>47.843000000000004</c:v>
                </c:pt>
                <c:pt idx="1016">
                  <c:v>47.847999999999999</c:v>
                </c:pt>
                <c:pt idx="1017">
                  <c:v>47.647000000000006</c:v>
                </c:pt>
                <c:pt idx="1018">
                  <c:v>47.654000000000003</c:v>
                </c:pt>
                <c:pt idx="1019">
                  <c:v>47.551000000000002</c:v>
                </c:pt>
                <c:pt idx="1020">
                  <c:v>47.635000000000012</c:v>
                </c:pt>
                <c:pt idx="1021">
                  <c:v>47.789000000000001</c:v>
                </c:pt>
                <c:pt idx="1022">
                  <c:v>47.606000000000002</c:v>
                </c:pt>
                <c:pt idx="1023">
                  <c:v>47.598000000000013</c:v>
                </c:pt>
                <c:pt idx="1024">
                  <c:v>48.082000000000001</c:v>
                </c:pt>
                <c:pt idx="1025">
                  <c:v>47.701000000000001</c:v>
                </c:pt>
                <c:pt idx="1026">
                  <c:v>47.948</c:v>
                </c:pt>
                <c:pt idx="1027">
                  <c:v>47.926000000000002</c:v>
                </c:pt>
                <c:pt idx="1028">
                  <c:v>47.941000000000003</c:v>
                </c:pt>
                <c:pt idx="1029">
                  <c:v>48.034000000000006</c:v>
                </c:pt>
                <c:pt idx="1030">
                  <c:v>48.095000000000013</c:v>
                </c:pt>
                <c:pt idx="1031">
                  <c:v>48.114000000000004</c:v>
                </c:pt>
                <c:pt idx="1032">
                  <c:v>47.78</c:v>
                </c:pt>
                <c:pt idx="1033">
                  <c:v>48.006</c:v>
                </c:pt>
                <c:pt idx="1034">
                  <c:v>47.790000000000013</c:v>
                </c:pt>
                <c:pt idx="1035">
                  <c:v>47.968000000000011</c:v>
                </c:pt>
                <c:pt idx="1036">
                  <c:v>47.927</c:v>
                </c:pt>
                <c:pt idx="1037">
                  <c:v>47.925000000000011</c:v>
                </c:pt>
                <c:pt idx="1038">
                  <c:v>47.976000000000006</c:v>
                </c:pt>
                <c:pt idx="1039">
                  <c:v>47.926000000000002</c:v>
                </c:pt>
                <c:pt idx="1040">
                  <c:v>48.138000000000012</c:v>
                </c:pt>
                <c:pt idx="1041">
                  <c:v>48.301000000000002</c:v>
                </c:pt>
                <c:pt idx="1042">
                  <c:v>47.725000000000293</c:v>
                </c:pt>
                <c:pt idx="1043">
                  <c:v>48.069000000000003</c:v>
                </c:pt>
                <c:pt idx="1044">
                  <c:v>48.017000000000003</c:v>
                </c:pt>
                <c:pt idx="1045">
                  <c:v>47.923000000000002</c:v>
                </c:pt>
                <c:pt idx="1046">
                  <c:v>48.336000000000006</c:v>
                </c:pt>
                <c:pt idx="1047">
                  <c:v>48.139000000000003</c:v>
                </c:pt>
                <c:pt idx="1048">
                  <c:v>48.323</c:v>
                </c:pt>
                <c:pt idx="1049">
                  <c:v>48.185000000000002</c:v>
                </c:pt>
                <c:pt idx="1050">
                  <c:v>48.153000000000006</c:v>
                </c:pt>
                <c:pt idx="1051">
                  <c:v>48.087000000000003</c:v>
                </c:pt>
                <c:pt idx="1052">
                  <c:v>48.524000000000001</c:v>
                </c:pt>
                <c:pt idx="1053">
                  <c:v>48.241</c:v>
                </c:pt>
                <c:pt idx="1054">
                  <c:v>48.022000000000013</c:v>
                </c:pt>
                <c:pt idx="1055">
                  <c:v>48.477000000000004</c:v>
                </c:pt>
                <c:pt idx="1056">
                  <c:v>48.264000000000003</c:v>
                </c:pt>
                <c:pt idx="1057">
                  <c:v>48.03</c:v>
                </c:pt>
                <c:pt idx="1058">
                  <c:v>48.259</c:v>
                </c:pt>
                <c:pt idx="1059">
                  <c:v>48.205000000000013</c:v>
                </c:pt>
                <c:pt idx="1060">
                  <c:v>48.427</c:v>
                </c:pt>
                <c:pt idx="1061">
                  <c:v>48.414999999999999</c:v>
                </c:pt>
                <c:pt idx="1062">
                  <c:v>48.238000000000063</c:v>
                </c:pt>
                <c:pt idx="1063">
                  <c:v>48.51</c:v>
                </c:pt>
                <c:pt idx="1064">
                  <c:v>48.36</c:v>
                </c:pt>
                <c:pt idx="1065">
                  <c:v>48.492000000000012</c:v>
                </c:pt>
                <c:pt idx="1066">
                  <c:v>48.543000000000006</c:v>
                </c:pt>
                <c:pt idx="1067">
                  <c:v>48.411000000000001</c:v>
                </c:pt>
                <c:pt idx="1068">
                  <c:v>48.188000000000002</c:v>
                </c:pt>
                <c:pt idx="1069">
                  <c:v>48.224000000000011</c:v>
                </c:pt>
                <c:pt idx="1070">
                  <c:v>48.254000000000005</c:v>
                </c:pt>
                <c:pt idx="1071">
                  <c:v>48.621000000000002</c:v>
                </c:pt>
                <c:pt idx="1072">
                  <c:v>48.332000000000001</c:v>
                </c:pt>
                <c:pt idx="1073">
                  <c:v>48.344999999999999</c:v>
                </c:pt>
                <c:pt idx="1074">
                  <c:v>48.504000000000005</c:v>
                </c:pt>
                <c:pt idx="1075">
                  <c:v>48.621000000000002</c:v>
                </c:pt>
                <c:pt idx="1076">
                  <c:v>48.290000000000013</c:v>
                </c:pt>
                <c:pt idx="1077">
                  <c:v>48.215000000000003</c:v>
                </c:pt>
                <c:pt idx="1078">
                  <c:v>48.509</c:v>
                </c:pt>
                <c:pt idx="1079">
                  <c:v>48.601000000000006</c:v>
                </c:pt>
                <c:pt idx="1080">
                  <c:v>48.741</c:v>
                </c:pt>
                <c:pt idx="1081">
                  <c:v>49.099000000000011</c:v>
                </c:pt>
                <c:pt idx="1082">
                  <c:v>48.74</c:v>
                </c:pt>
                <c:pt idx="1083">
                  <c:v>48.794000000000011</c:v>
                </c:pt>
                <c:pt idx="1084">
                  <c:v>48.511000000000003</c:v>
                </c:pt>
                <c:pt idx="1085">
                  <c:v>48.673000000000002</c:v>
                </c:pt>
                <c:pt idx="1086">
                  <c:v>48.633000000000003</c:v>
                </c:pt>
                <c:pt idx="1087">
                  <c:v>48.602000000000011</c:v>
                </c:pt>
                <c:pt idx="1088">
                  <c:v>48.595000000000013</c:v>
                </c:pt>
                <c:pt idx="1089">
                  <c:v>48.396000000000001</c:v>
                </c:pt>
                <c:pt idx="1090">
                  <c:v>48.513000000000005</c:v>
                </c:pt>
                <c:pt idx="1091">
                  <c:v>48.693000000000012</c:v>
                </c:pt>
                <c:pt idx="1092">
                  <c:v>48.881999999999998</c:v>
                </c:pt>
                <c:pt idx="1093">
                  <c:v>48.9</c:v>
                </c:pt>
                <c:pt idx="1094">
                  <c:v>48.51</c:v>
                </c:pt>
                <c:pt idx="1095">
                  <c:v>48.868000000000002</c:v>
                </c:pt>
                <c:pt idx="1096">
                  <c:v>49.059000000000005</c:v>
                </c:pt>
                <c:pt idx="1097">
                  <c:v>48.572000000000003</c:v>
                </c:pt>
                <c:pt idx="1098">
                  <c:v>48.648000000000003</c:v>
                </c:pt>
                <c:pt idx="1099">
                  <c:v>49.171000000000006</c:v>
                </c:pt>
                <c:pt idx="1100">
                  <c:v>48.605000000000011</c:v>
                </c:pt>
                <c:pt idx="1101">
                  <c:v>48.737000000000002</c:v>
                </c:pt>
                <c:pt idx="1102">
                  <c:v>48.775000000000013</c:v>
                </c:pt>
                <c:pt idx="1103">
                  <c:v>49.185000000000002</c:v>
                </c:pt>
                <c:pt idx="1104">
                  <c:v>48.962000000000003</c:v>
                </c:pt>
                <c:pt idx="1105">
                  <c:v>48.878</c:v>
                </c:pt>
                <c:pt idx="1106">
                  <c:v>48.620000000000012</c:v>
                </c:pt>
                <c:pt idx="1107">
                  <c:v>49.239000000000011</c:v>
                </c:pt>
                <c:pt idx="1108">
                  <c:v>49.13</c:v>
                </c:pt>
                <c:pt idx="1109">
                  <c:v>48.713000000000001</c:v>
                </c:pt>
                <c:pt idx="1110">
                  <c:v>49.161000000000001</c:v>
                </c:pt>
                <c:pt idx="1111">
                  <c:v>49.108000000000011</c:v>
                </c:pt>
                <c:pt idx="1112">
                  <c:v>49.065000000000012</c:v>
                </c:pt>
                <c:pt idx="1113">
                  <c:v>48.884999999999998</c:v>
                </c:pt>
                <c:pt idx="1114">
                  <c:v>49.2</c:v>
                </c:pt>
                <c:pt idx="1115">
                  <c:v>49.03</c:v>
                </c:pt>
                <c:pt idx="1116">
                  <c:v>49.365000000000002</c:v>
                </c:pt>
                <c:pt idx="1117">
                  <c:v>48.844000000000001</c:v>
                </c:pt>
                <c:pt idx="1118">
                  <c:v>48.924000000000007</c:v>
                </c:pt>
                <c:pt idx="1119">
                  <c:v>48.809000000000005</c:v>
                </c:pt>
                <c:pt idx="1120">
                  <c:v>49.332000000000001</c:v>
                </c:pt>
                <c:pt idx="1121">
                  <c:v>49.236000000000011</c:v>
                </c:pt>
                <c:pt idx="1122">
                  <c:v>48.976000000000006</c:v>
                </c:pt>
                <c:pt idx="1123">
                  <c:v>49.105000000000011</c:v>
                </c:pt>
                <c:pt idx="1124">
                  <c:v>49.079000000000001</c:v>
                </c:pt>
                <c:pt idx="1125">
                  <c:v>48.948</c:v>
                </c:pt>
                <c:pt idx="1126">
                  <c:v>49.053000000000004</c:v>
                </c:pt>
                <c:pt idx="1127">
                  <c:v>49.099000000000011</c:v>
                </c:pt>
                <c:pt idx="1128">
                  <c:v>48.886000000000003</c:v>
                </c:pt>
                <c:pt idx="1129">
                  <c:v>49.046000000000006</c:v>
                </c:pt>
                <c:pt idx="1130">
                  <c:v>48.919000000000004</c:v>
                </c:pt>
                <c:pt idx="1131">
                  <c:v>49.376000000000005</c:v>
                </c:pt>
                <c:pt idx="1132">
                  <c:v>49.104000000000006</c:v>
                </c:pt>
                <c:pt idx="1133">
                  <c:v>49.221000000000011</c:v>
                </c:pt>
                <c:pt idx="1134">
                  <c:v>49.337000000000003</c:v>
                </c:pt>
                <c:pt idx="1135">
                  <c:v>49.304000000000002</c:v>
                </c:pt>
                <c:pt idx="1136">
                  <c:v>49.305</c:v>
                </c:pt>
                <c:pt idx="1137">
                  <c:v>49.258000000000003</c:v>
                </c:pt>
                <c:pt idx="1138">
                  <c:v>49.38</c:v>
                </c:pt>
                <c:pt idx="1139">
                  <c:v>49.263000000000012</c:v>
                </c:pt>
                <c:pt idx="1140">
                  <c:v>49.48</c:v>
                </c:pt>
                <c:pt idx="1141">
                  <c:v>48.903000000000006</c:v>
                </c:pt>
                <c:pt idx="1142">
                  <c:v>49.667000000000002</c:v>
                </c:pt>
                <c:pt idx="1143">
                  <c:v>49.225000000000293</c:v>
                </c:pt>
                <c:pt idx="1144">
                  <c:v>49.207000000000001</c:v>
                </c:pt>
                <c:pt idx="1145">
                  <c:v>48.922000000000011</c:v>
                </c:pt>
                <c:pt idx="1146">
                  <c:v>49.4</c:v>
                </c:pt>
                <c:pt idx="1147">
                  <c:v>49.438000000000002</c:v>
                </c:pt>
                <c:pt idx="1148">
                  <c:v>49.156000000000006</c:v>
                </c:pt>
                <c:pt idx="1149">
                  <c:v>49.176000000000002</c:v>
                </c:pt>
                <c:pt idx="1150">
                  <c:v>48.976000000000006</c:v>
                </c:pt>
                <c:pt idx="1151">
                  <c:v>49.317999999999998</c:v>
                </c:pt>
                <c:pt idx="1152">
                  <c:v>49.228000000000293</c:v>
                </c:pt>
                <c:pt idx="1153">
                  <c:v>49.244</c:v>
                </c:pt>
                <c:pt idx="1154">
                  <c:v>49.566000000000003</c:v>
                </c:pt>
                <c:pt idx="1155">
                  <c:v>49.282000000000011</c:v>
                </c:pt>
                <c:pt idx="1156">
                  <c:v>49.597000000000001</c:v>
                </c:pt>
                <c:pt idx="1157">
                  <c:v>49.302</c:v>
                </c:pt>
                <c:pt idx="1158">
                  <c:v>49.160000000000011</c:v>
                </c:pt>
                <c:pt idx="1159">
                  <c:v>49.557000000000002</c:v>
                </c:pt>
                <c:pt idx="1160">
                  <c:v>49.629000000000012</c:v>
                </c:pt>
                <c:pt idx="1161">
                  <c:v>49.688000000000002</c:v>
                </c:pt>
                <c:pt idx="1162">
                  <c:v>49.313000000000002</c:v>
                </c:pt>
                <c:pt idx="1163">
                  <c:v>49.664000000000001</c:v>
                </c:pt>
                <c:pt idx="1164">
                  <c:v>49.45</c:v>
                </c:pt>
                <c:pt idx="1165">
                  <c:v>49.744</c:v>
                </c:pt>
                <c:pt idx="1166">
                  <c:v>49.949000000000005</c:v>
                </c:pt>
                <c:pt idx="1167">
                  <c:v>49.904000000000003</c:v>
                </c:pt>
                <c:pt idx="1168">
                  <c:v>49.741</c:v>
                </c:pt>
                <c:pt idx="1169">
                  <c:v>49.614000000000004</c:v>
                </c:pt>
                <c:pt idx="1170">
                  <c:v>49.715000000000003</c:v>
                </c:pt>
                <c:pt idx="1171">
                  <c:v>49.589000000000006</c:v>
                </c:pt>
                <c:pt idx="1172">
                  <c:v>49.528000000000013</c:v>
                </c:pt>
                <c:pt idx="1173">
                  <c:v>49.813999999999993</c:v>
                </c:pt>
                <c:pt idx="1174">
                  <c:v>49.737000000000002</c:v>
                </c:pt>
                <c:pt idx="1175">
                  <c:v>49.767000000000003</c:v>
                </c:pt>
                <c:pt idx="1176">
                  <c:v>50.063000000000002</c:v>
                </c:pt>
                <c:pt idx="1177">
                  <c:v>49.816000000000003</c:v>
                </c:pt>
                <c:pt idx="1178">
                  <c:v>49.863</c:v>
                </c:pt>
                <c:pt idx="1179">
                  <c:v>49.806000000000004</c:v>
                </c:pt>
                <c:pt idx="1180">
                  <c:v>49.832000000000001</c:v>
                </c:pt>
                <c:pt idx="1181">
                  <c:v>50.105000000000011</c:v>
                </c:pt>
                <c:pt idx="1182">
                  <c:v>50.012</c:v>
                </c:pt>
                <c:pt idx="1183">
                  <c:v>49.562000000000012</c:v>
                </c:pt>
                <c:pt idx="1184">
                  <c:v>50.051000000000002</c:v>
                </c:pt>
                <c:pt idx="1185">
                  <c:v>49.877000000000002</c:v>
                </c:pt>
                <c:pt idx="1186">
                  <c:v>49.846000000000004</c:v>
                </c:pt>
                <c:pt idx="1187">
                  <c:v>50.091000000000001</c:v>
                </c:pt>
                <c:pt idx="1188">
                  <c:v>49.8</c:v>
                </c:pt>
                <c:pt idx="1189">
                  <c:v>49.759</c:v>
                </c:pt>
                <c:pt idx="1190">
                  <c:v>49.974000000000004</c:v>
                </c:pt>
                <c:pt idx="1191">
                  <c:v>49.972000000000001</c:v>
                </c:pt>
                <c:pt idx="1192">
                  <c:v>50.182000000000002</c:v>
                </c:pt>
                <c:pt idx="1193">
                  <c:v>49.886000000000003</c:v>
                </c:pt>
                <c:pt idx="1194">
                  <c:v>49.850999999999999</c:v>
                </c:pt>
                <c:pt idx="1195">
                  <c:v>49.752000000000002</c:v>
                </c:pt>
                <c:pt idx="1196">
                  <c:v>49.941000000000003</c:v>
                </c:pt>
                <c:pt idx="1197">
                  <c:v>49.950999999999993</c:v>
                </c:pt>
                <c:pt idx="1198">
                  <c:v>49.928000000000011</c:v>
                </c:pt>
                <c:pt idx="1199">
                  <c:v>50.021000000000001</c:v>
                </c:pt>
                <c:pt idx="1200">
                  <c:v>49.618000000000002</c:v>
                </c:pt>
                <c:pt idx="1201">
                  <c:v>50.108000000000011</c:v>
                </c:pt>
                <c:pt idx="1202">
                  <c:v>49.876000000000005</c:v>
                </c:pt>
                <c:pt idx="1203">
                  <c:v>50.327000000000005</c:v>
                </c:pt>
                <c:pt idx="1204">
                  <c:v>50.046000000000006</c:v>
                </c:pt>
                <c:pt idx="1205">
                  <c:v>50.457000000000001</c:v>
                </c:pt>
                <c:pt idx="1206">
                  <c:v>50.101000000000006</c:v>
                </c:pt>
                <c:pt idx="1207">
                  <c:v>50.172000000000011</c:v>
                </c:pt>
                <c:pt idx="1208">
                  <c:v>50.454999999999998</c:v>
                </c:pt>
                <c:pt idx="1209">
                  <c:v>50.56</c:v>
                </c:pt>
                <c:pt idx="1210">
                  <c:v>50.152000000000001</c:v>
                </c:pt>
                <c:pt idx="1211">
                  <c:v>50.047000000000004</c:v>
                </c:pt>
                <c:pt idx="1212">
                  <c:v>50.095000000000013</c:v>
                </c:pt>
                <c:pt idx="1213">
                  <c:v>50.126000000000012</c:v>
                </c:pt>
                <c:pt idx="1214">
                  <c:v>50.39</c:v>
                </c:pt>
                <c:pt idx="1215">
                  <c:v>50.314999999999998</c:v>
                </c:pt>
                <c:pt idx="1216">
                  <c:v>50.105000000000011</c:v>
                </c:pt>
                <c:pt idx="1217">
                  <c:v>50.343000000000004</c:v>
                </c:pt>
                <c:pt idx="1218">
                  <c:v>50.413000000000004</c:v>
                </c:pt>
                <c:pt idx="1219">
                  <c:v>50.399000000000001</c:v>
                </c:pt>
                <c:pt idx="1220">
                  <c:v>50.107000000000006</c:v>
                </c:pt>
                <c:pt idx="1221">
                  <c:v>49.954999999999998</c:v>
                </c:pt>
                <c:pt idx="1222">
                  <c:v>49.92</c:v>
                </c:pt>
                <c:pt idx="1223">
                  <c:v>50.214000000000006</c:v>
                </c:pt>
                <c:pt idx="1224">
                  <c:v>50.446000000000005</c:v>
                </c:pt>
                <c:pt idx="1225">
                  <c:v>50.416000000000004</c:v>
                </c:pt>
                <c:pt idx="1226">
                  <c:v>50.191000000000003</c:v>
                </c:pt>
                <c:pt idx="1227">
                  <c:v>50.668000000000013</c:v>
                </c:pt>
                <c:pt idx="1228">
                  <c:v>50.205000000000013</c:v>
                </c:pt>
                <c:pt idx="1229">
                  <c:v>50.264000000000003</c:v>
                </c:pt>
                <c:pt idx="1230">
                  <c:v>50.278000000000013</c:v>
                </c:pt>
                <c:pt idx="1231">
                  <c:v>50.516000000000005</c:v>
                </c:pt>
                <c:pt idx="1232">
                  <c:v>50.553000000000004</c:v>
                </c:pt>
                <c:pt idx="1233">
                  <c:v>50.429000000000002</c:v>
                </c:pt>
                <c:pt idx="1234">
                  <c:v>50.133000000000003</c:v>
                </c:pt>
                <c:pt idx="1235">
                  <c:v>50.007000000000005</c:v>
                </c:pt>
                <c:pt idx="1236">
                  <c:v>50.735000000000063</c:v>
                </c:pt>
                <c:pt idx="1237">
                  <c:v>50.558</c:v>
                </c:pt>
                <c:pt idx="1238">
                  <c:v>50.691000000000003</c:v>
                </c:pt>
                <c:pt idx="1239">
                  <c:v>50.742000000000012</c:v>
                </c:pt>
                <c:pt idx="1240">
                  <c:v>50.67</c:v>
                </c:pt>
                <c:pt idx="1241">
                  <c:v>50.964000000000006</c:v>
                </c:pt>
                <c:pt idx="1242">
                  <c:v>50.87</c:v>
                </c:pt>
                <c:pt idx="1243">
                  <c:v>50.621000000000002</c:v>
                </c:pt>
                <c:pt idx="1244">
                  <c:v>50.786000000000001</c:v>
                </c:pt>
                <c:pt idx="1245">
                  <c:v>50.747</c:v>
                </c:pt>
                <c:pt idx="1246">
                  <c:v>50.866</c:v>
                </c:pt>
                <c:pt idx="1247">
                  <c:v>50.450999999999993</c:v>
                </c:pt>
                <c:pt idx="1248">
                  <c:v>50.667000000000002</c:v>
                </c:pt>
                <c:pt idx="1249">
                  <c:v>50.31</c:v>
                </c:pt>
                <c:pt idx="1250">
                  <c:v>50.87</c:v>
                </c:pt>
                <c:pt idx="1251">
                  <c:v>51.043000000000006</c:v>
                </c:pt>
                <c:pt idx="1252">
                  <c:v>50.705000000000013</c:v>
                </c:pt>
                <c:pt idx="1253">
                  <c:v>50.814999999999998</c:v>
                </c:pt>
                <c:pt idx="1254">
                  <c:v>50.684000000000005</c:v>
                </c:pt>
                <c:pt idx="1255">
                  <c:v>51.027000000000001</c:v>
                </c:pt>
                <c:pt idx="1256">
                  <c:v>50.712000000000003</c:v>
                </c:pt>
                <c:pt idx="1257">
                  <c:v>51.027000000000001</c:v>
                </c:pt>
                <c:pt idx="1258">
                  <c:v>51.02</c:v>
                </c:pt>
                <c:pt idx="1259">
                  <c:v>50.728000000000293</c:v>
                </c:pt>
                <c:pt idx="1260">
                  <c:v>50.758000000000003</c:v>
                </c:pt>
                <c:pt idx="1261">
                  <c:v>50.665000000000013</c:v>
                </c:pt>
                <c:pt idx="1262">
                  <c:v>51.111000000000004</c:v>
                </c:pt>
                <c:pt idx="1263">
                  <c:v>51.129000000000012</c:v>
                </c:pt>
                <c:pt idx="1264">
                  <c:v>50.966000000000001</c:v>
                </c:pt>
                <c:pt idx="1265">
                  <c:v>51.197000000000003</c:v>
                </c:pt>
                <c:pt idx="1266">
                  <c:v>50.821000000000005</c:v>
                </c:pt>
                <c:pt idx="1267">
                  <c:v>51.085000000000001</c:v>
                </c:pt>
                <c:pt idx="1268">
                  <c:v>50.677</c:v>
                </c:pt>
                <c:pt idx="1269">
                  <c:v>50.583000000000006</c:v>
                </c:pt>
                <c:pt idx="1270">
                  <c:v>50.672000000000011</c:v>
                </c:pt>
                <c:pt idx="1271">
                  <c:v>50.373000000000005</c:v>
                </c:pt>
                <c:pt idx="1272">
                  <c:v>49.883999999999993</c:v>
                </c:pt>
                <c:pt idx="1273">
                  <c:v>50.04</c:v>
                </c:pt>
                <c:pt idx="1274">
                  <c:v>50.01</c:v>
                </c:pt>
                <c:pt idx="1275">
                  <c:v>49.634</c:v>
                </c:pt>
                <c:pt idx="1276">
                  <c:v>49.604000000000006</c:v>
                </c:pt>
                <c:pt idx="1277">
                  <c:v>49.324000000000005</c:v>
                </c:pt>
                <c:pt idx="1278">
                  <c:v>49.642000000000003</c:v>
                </c:pt>
                <c:pt idx="1279">
                  <c:v>48.938000000000002</c:v>
                </c:pt>
                <c:pt idx="1280">
                  <c:v>48.921000000000006</c:v>
                </c:pt>
                <c:pt idx="1281">
                  <c:v>48.99</c:v>
                </c:pt>
                <c:pt idx="1282">
                  <c:v>48.542000000000002</c:v>
                </c:pt>
                <c:pt idx="1283">
                  <c:v>48.472000000000001</c:v>
                </c:pt>
                <c:pt idx="1284">
                  <c:v>48.289000000000001</c:v>
                </c:pt>
                <c:pt idx="1285">
                  <c:v>48.374000000000002</c:v>
                </c:pt>
                <c:pt idx="1286">
                  <c:v>48.257000000000005</c:v>
                </c:pt>
                <c:pt idx="1287">
                  <c:v>48.484999999999999</c:v>
                </c:pt>
                <c:pt idx="1288">
                  <c:v>48.633000000000003</c:v>
                </c:pt>
                <c:pt idx="1289">
                  <c:v>48.432000000000002</c:v>
                </c:pt>
                <c:pt idx="1290">
                  <c:v>48.361000000000004</c:v>
                </c:pt>
                <c:pt idx="1291">
                  <c:v>48.555</c:v>
                </c:pt>
                <c:pt idx="1292">
                  <c:v>48.276000000000003</c:v>
                </c:pt>
                <c:pt idx="1293">
                  <c:v>48.366</c:v>
                </c:pt>
                <c:pt idx="1294">
                  <c:v>48.052</c:v>
                </c:pt>
                <c:pt idx="1295">
                  <c:v>48.366</c:v>
                </c:pt>
                <c:pt idx="1296">
                  <c:v>48.111000000000004</c:v>
                </c:pt>
                <c:pt idx="1297">
                  <c:v>47.902000000000001</c:v>
                </c:pt>
                <c:pt idx="1298">
                  <c:v>48.034000000000006</c:v>
                </c:pt>
                <c:pt idx="1299">
                  <c:v>47.834000000000003</c:v>
                </c:pt>
                <c:pt idx="1300">
                  <c:v>48.004000000000005</c:v>
                </c:pt>
                <c:pt idx="1301">
                  <c:v>47.557000000000002</c:v>
                </c:pt>
                <c:pt idx="1302">
                  <c:v>47.826000000000001</c:v>
                </c:pt>
                <c:pt idx="1303">
                  <c:v>47.573</c:v>
                </c:pt>
                <c:pt idx="1304">
                  <c:v>47.78</c:v>
                </c:pt>
                <c:pt idx="1305">
                  <c:v>47.662000000000013</c:v>
                </c:pt>
                <c:pt idx="1306">
                  <c:v>47.648000000000003</c:v>
                </c:pt>
                <c:pt idx="1307">
                  <c:v>47.463000000000001</c:v>
                </c:pt>
                <c:pt idx="1308">
                  <c:v>47.501000000000005</c:v>
                </c:pt>
                <c:pt idx="1309">
                  <c:v>47.003</c:v>
                </c:pt>
                <c:pt idx="1310">
                  <c:v>47.32</c:v>
                </c:pt>
                <c:pt idx="1311">
                  <c:v>47.317999999999998</c:v>
                </c:pt>
                <c:pt idx="1312">
                  <c:v>47.126000000000012</c:v>
                </c:pt>
                <c:pt idx="1313">
                  <c:v>47.328000000000003</c:v>
                </c:pt>
                <c:pt idx="1314">
                  <c:v>46.979000000000006</c:v>
                </c:pt>
                <c:pt idx="1315">
                  <c:v>46.911000000000001</c:v>
                </c:pt>
                <c:pt idx="1316">
                  <c:v>46.568000000000012</c:v>
                </c:pt>
                <c:pt idx="1317">
                  <c:v>47.087000000000003</c:v>
                </c:pt>
                <c:pt idx="1318">
                  <c:v>46.587000000000003</c:v>
                </c:pt>
                <c:pt idx="1319">
                  <c:v>46.789000000000001</c:v>
                </c:pt>
                <c:pt idx="1320">
                  <c:v>46.657000000000004</c:v>
                </c:pt>
                <c:pt idx="1321">
                  <c:v>46.617000000000004</c:v>
                </c:pt>
                <c:pt idx="1322">
                  <c:v>45.950999999999993</c:v>
                </c:pt>
                <c:pt idx="1323">
                  <c:v>46.406000000000006</c:v>
                </c:pt>
                <c:pt idx="1324">
                  <c:v>46.026000000000003</c:v>
                </c:pt>
                <c:pt idx="1325">
                  <c:v>46.031000000000006</c:v>
                </c:pt>
                <c:pt idx="1326">
                  <c:v>45.645000000000003</c:v>
                </c:pt>
                <c:pt idx="1327">
                  <c:v>45.624000000000002</c:v>
                </c:pt>
                <c:pt idx="1328">
                  <c:v>45.737000000000002</c:v>
                </c:pt>
                <c:pt idx="1329">
                  <c:v>45.869</c:v>
                </c:pt>
                <c:pt idx="1330">
                  <c:v>45.837000000000003</c:v>
                </c:pt>
                <c:pt idx="1331">
                  <c:v>45.616</c:v>
                </c:pt>
                <c:pt idx="1332">
                  <c:v>45.758000000000003</c:v>
                </c:pt>
                <c:pt idx="1333">
                  <c:v>45.566000000000003</c:v>
                </c:pt>
                <c:pt idx="1334">
                  <c:v>45.639000000000003</c:v>
                </c:pt>
                <c:pt idx="1335">
                  <c:v>45.145000000000003</c:v>
                </c:pt>
                <c:pt idx="1336">
                  <c:v>45.106000000000002</c:v>
                </c:pt>
                <c:pt idx="1337">
                  <c:v>45.435000000000002</c:v>
                </c:pt>
                <c:pt idx="1338">
                  <c:v>45.465000000000003</c:v>
                </c:pt>
                <c:pt idx="1339">
                  <c:v>45.013000000000005</c:v>
                </c:pt>
                <c:pt idx="1340">
                  <c:v>44.803000000000004</c:v>
                </c:pt>
                <c:pt idx="1341">
                  <c:v>45.093000000000011</c:v>
                </c:pt>
                <c:pt idx="1342">
                  <c:v>44.844000000000001</c:v>
                </c:pt>
                <c:pt idx="1343">
                  <c:v>44.962000000000003</c:v>
                </c:pt>
                <c:pt idx="1344">
                  <c:v>44.576000000000001</c:v>
                </c:pt>
                <c:pt idx="1345">
                  <c:v>45.062000000000012</c:v>
                </c:pt>
                <c:pt idx="1346">
                  <c:v>44.578000000000003</c:v>
                </c:pt>
                <c:pt idx="1347">
                  <c:v>44.21</c:v>
                </c:pt>
                <c:pt idx="1348">
                  <c:v>44.207000000000001</c:v>
                </c:pt>
                <c:pt idx="1349">
                  <c:v>44.754000000000005</c:v>
                </c:pt>
                <c:pt idx="1350">
                  <c:v>44.356000000000002</c:v>
                </c:pt>
                <c:pt idx="1351">
                  <c:v>44.268000000000271</c:v>
                </c:pt>
                <c:pt idx="1352">
                  <c:v>44.230000000000011</c:v>
                </c:pt>
                <c:pt idx="1353">
                  <c:v>44.316999999999993</c:v>
                </c:pt>
                <c:pt idx="1354">
                  <c:v>43.999000000000002</c:v>
                </c:pt>
                <c:pt idx="1355">
                  <c:v>43.790000000000013</c:v>
                </c:pt>
                <c:pt idx="1356">
                  <c:v>43.994</c:v>
                </c:pt>
                <c:pt idx="1357">
                  <c:v>43.661000000000001</c:v>
                </c:pt>
                <c:pt idx="1358">
                  <c:v>43.763000000000012</c:v>
                </c:pt>
                <c:pt idx="1359">
                  <c:v>43.922000000000011</c:v>
                </c:pt>
                <c:pt idx="1360">
                  <c:v>43.576000000000001</c:v>
                </c:pt>
                <c:pt idx="1361">
                  <c:v>43.810999999999993</c:v>
                </c:pt>
                <c:pt idx="1362">
                  <c:v>44.001000000000005</c:v>
                </c:pt>
                <c:pt idx="1363">
                  <c:v>43.473000000000006</c:v>
                </c:pt>
                <c:pt idx="1364">
                  <c:v>43.736000000000011</c:v>
                </c:pt>
                <c:pt idx="1365">
                  <c:v>43.414999999999999</c:v>
                </c:pt>
                <c:pt idx="1366">
                  <c:v>43.671000000000006</c:v>
                </c:pt>
                <c:pt idx="1367">
                  <c:v>43.621000000000002</c:v>
                </c:pt>
                <c:pt idx="1368">
                  <c:v>43.063000000000002</c:v>
                </c:pt>
                <c:pt idx="1369">
                  <c:v>43.137</c:v>
                </c:pt>
                <c:pt idx="1370">
                  <c:v>42.717000000000006</c:v>
                </c:pt>
                <c:pt idx="1371">
                  <c:v>42.862000000000002</c:v>
                </c:pt>
                <c:pt idx="1372">
                  <c:v>42.695000000000213</c:v>
                </c:pt>
                <c:pt idx="1373">
                  <c:v>42.886000000000003</c:v>
                </c:pt>
                <c:pt idx="1374">
                  <c:v>42.909000000000006</c:v>
                </c:pt>
                <c:pt idx="1375">
                  <c:v>42.678000000000011</c:v>
                </c:pt>
                <c:pt idx="1376">
                  <c:v>42.730000000000011</c:v>
                </c:pt>
                <c:pt idx="1377">
                  <c:v>42.507000000000005</c:v>
                </c:pt>
                <c:pt idx="1378">
                  <c:v>42.645000000000003</c:v>
                </c:pt>
                <c:pt idx="1379">
                  <c:v>42.971000000000004</c:v>
                </c:pt>
                <c:pt idx="1380">
                  <c:v>42.596000000000011</c:v>
                </c:pt>
                <c:pt idx="1381">
                  <c:v>42.625000000000163</c:v>
                </c:pt>
                <c:pt idx="1382">
                  <c:v>42.124000000000002</c:v>
                </c:pt>
                <c:pt idx="1383">
                  <c:v>42.519000000000005</c:v>
                </c:pt>
                <c:pt idx="1384">
                  <c:v>42.380999999999993</c:v>
                </c:pt>
                <c:pt idx="1385">
                  <c:v>42.602000000000011</c:v>
                </c:pt>
                <c:pt idx="1386">
                  <c:v>42.082000000000001</c:v>
                </c:pt>
                <c:pt idx="1387">
                  <c:v>42.218000000000011</c:v>
                </c:pt>
                <c:pt idx="1388">
                  <c:v>42.206000000000003</c:v>
                </c:pt>
                <c:pt idx="1389">
                  <c:v>42.061</c:v>
                </c:pt>
                <c:pt idx="1390">
                  <c:v>42.091000000000001</c:v>
                </c:pt>
                <c:pt idx="1391">
                  <c:v>41.993000000000002</c:v>
                </c:pt>
                <c:pt idx="1392">
                  <c:v>41.816000000000003</c:v>
                </c:pt>
                <c:pt idx="1393">
                  <c:v>42.178000000000011</c:v>
                </c:pt>
                <c:pt idx="1394">
                  <c:v>42.206000000000003</c:v>
                </c:pt>
                <c:pt idx="1395">
                  <c:v>41.667000000000002</c:v>
                </c:pt>
                <c:pt idx="1396">
                  <c:v>41.841999999999999</c:v>
                </c:pt>
                <c:pt idx="1397">
                  <c:v>41.857999999999997</c:v>
                </c:pt>
                <c:pt idx="1398">
                  <c:v>41.857999999999997</c:v>
                </c:pt>
                <c:pt idx="1399">
                  <c:v>41.611000000000004</c:v>
                </c:pt>
                <c:pt idx="1400">
                  <c:v>41.636000000000003</c:v>
                </c:pt>
                <c:pt idx="1401">
                  <c:v>42.013000000000005</c:v>
                </c:pt>
                <c:pt idx="1402">
                  <c:v>41.393000000000001</c:v>
                </c:pt>
                <c:pt idx="1403">
                  <c:v>41.444000000000003</c:v>
                </c:pt>
                <c:pt idx="1404">
                  <c:v>41.398000000000003</c:v>
                </c:pt>
                <c:pt idx="1405">
                  <c:v>41.417000000000002</c:v>
                </c:pt>
                <c:pt idx="1406">
                  <c:v>41.413000000000004</c:v>
                </c:pt>
                <c:pt idx="1407">
                  <c:v>41.377000000000002</c:v>
                </c:pt>
                <c:pt idx="1408">
                  <c:v>41.638000000000012</c:v>
                </c:pt>
                <c:pt idx="1409">
                  <c:v>41.463000000000001</c:v>
                </c:pt>
                <c:pt idx="1410">
                  <c:v>41.357999999999997</c:v>
                </c:pt>
                <c:pt idx="1411">
                  <c:v>40.945</c:v>
                </c:pt>
                <c:pt idx="1412">
                  <c:v>41.047000000000004</c:v>
                </c:pt>
                <c:pt idx="1413">
                  <c:v>40.893000000000001</c:v>
                </c:pt>
                <c:pt idx="1414">
                  <c:v>40.933</c:v>
                </c:pt>
                <c:pt idx="1415">
                  <c:v>40.758000000000003</c:v>
                </c:pt>
                <c:pt idx="1416">
                  <c:v>40.927</c:v>
                </c:pt>
                <c:pt idx="1417">
                  <c:v>41.163000000000011</c:v>
                </c:pt>
                <c:pt idx="1418">
                  <c:v>40.751000000000005</c:v>
                </c:pt>
                <c:pt idx="1419">
                  <c:v>40.908000000000001</c:v>
                </c:pt>
                <c:pt idx="1420">
                  <c:v>40.6</c:v>
                </c:pt>
                <c:pt idx="1421">
                  <c:v>40.919000000000004</c:v>
                </c:pt>
                <c:pt idx="1422">
                  <c:v>41.089000000000006</c:v>
                </c:pt>
                <c:pt idx="1423">
                  <c:v>40.867000000000004</c:v>
                </c:pt>
                <c:pt idx="1424">
                  <c:v>40.743000000000002</c:v>
                </c:pt>
                <c:pt idx="1425">
                  <c:v>40.7950000000003</c:v>
                </c:pt>
                <c:pt idx="1426">
                  <c:v>40.825000000000003</c:v>
                </c:pt>
                <c:pt idx="1427">
                  <c:v>40.545000000000002</c:v>
                </c:pt>
                <c:pt idx="1428">
                  <c:v>40.689</c:v>
                </c:pt>
                <c:pt idx="1429">
                  <c:v>40.726000000000013</c:v>
                </c:pt>
                <c:pt idx="1430">
                  <c:v>40.393000000000001</c:v>
                </c:pt>
                <c:pt idx="1431">
                  <c:v>40.333000000000006</c:v>
                </c:pt>
                <c:pt idx="1432">
                  <c:v>40.47</c:v>
                </c:pt>
                <c:pt idx="1433">
                  <c:v>40.684000000000005</c:v>
                </c:pt>
                <c:pt idx="1434">
                  <c:v>40.527000000000001</c:v>
                </c:pt>
                <c:pt idx="1435">
                  <c:v>40.335000000000001</c:v>
                </c:pt>
                <c:pt idx="1436">
                  <c:v>40.402000000000001</c:v>
                </c:pt>
                <c:pt idx="1437">
                  <c:v>40.362000000000002</c:v>
                </c:pt>
                <c:pt idx="1438">
                  <c:v>40.319000000000003</c:v>
                </c:pt>
                <c:pt idx="1439">
                  <c:v>39.934000000000005</c:v>
                </c:pt>
                <c:pt idx="1440">
                  <c:v>40.257000000000005</c:v>
                </c:pt>
                <c:pt idx="1441">
                  <c:v>40.076000000000001</c:v>
                </c:pt>
                <c:pt idx="1442">
                  <c:v>40.413000000000004</c:v>
                </c:pt>
                <c:pt idx="1443">
                  <c:v>40.013000000000005</c:v>
                </c:pt>
                <c:pt idx="1444">
                  <c:v>40.038000000000011</c:v>
                </c:pt>
                <c:pt idx="1445">
                  <c:v>40.122000000000163</c:v>
                </c:pt>
                <c:pt idx="1446">
                  <c:v>39.804000000000002</c:v>
                </c:pt>
                <c:pt idx="1447">
                  <c:v>39.978000000000002</c:v>
                </c:pt>
                <c:pt idx="1448">
                  <c:v>40.108000000000011</c:v>
                </c:pt>
                <c:pt idx="1449">
                  <c:v>40.287000000000006</c:v>
                </c:pt>
                <c:pt idx="1450">
                  <c:v>40.235000000000063</c:v>
                </c:pt>
                <c:pt idx="1451">
                  <c:v>39.7950000000003</c:v>
                </c:pt>
                <c:pt idx="1452">
                  <c:v>39.874000000000002</c:v>
                </c:pt>
                <c:pt idx="1453">
                  <c:v>39.755000000000003</c:v>
                </c:pt>
                <c:pt idx="1454">
                  <c:v>39.877000000000002</c:v>
                </c:pt>
                <c:pt idx="1455">
                  <c:v>40.131</c:v>
                </c:pt>
                <c:pt idx="1456">
                  <c:v>40.139000000000003</c:v>
                </c:pt>
                <c:pt idx="1457">
                  <c:v>39.779000000000003</c:v>
                </c:pt>
                <c:pt idx="1458">
                  <c:v>39.796000000000063</c:v>
                </c:pt>
                <c:pt idx="1459">
                  <c:v>39.840000000000003</c:v>
                </c:pt>
                <c:pt idx="1460">
                  <c:v>39.525000000000013</c:v>
                </c:pt>
                <c:pt idx="1461">
                  <c:v>39.585000000000001</c:v>
                </c:pt>
                <c:pt idx="1462">
                  <c:v>39.587000000000003</c:v>
                </c:pt>
                <c:pt idx="1463">
                  <c:v>39.449000000000005</c:v>
                </c:pt>
                <c:pt idx="1464">
                  <c:v>39.443000000000005</c:v>
                </c:pt>
                <c:pt idx="1465">
                  <c:v>39.417000000000002</c:v>
                </c:pt>
                <c:pt idx="1466">
                  <c:v>39.494</c:v>
                </c:pt>
                <c:pt idx="1467">
                  <c:v>39.546000000000006</c:v>
                </c:pt>
                <c:pt idx="1468">
                  <c:v>39.578000000000003</c:v>
                </c:pt>
                <c:pt idx="1469">
                  <c:v>39.668000000000013</c:v>
                </c:pt>
                <c:pt idx="1470">
                  <c:v>39.561</c:v>
                </c:pt>
                <c:pt idx="1471">
                  <c:v>39.522000000000013</c:v>
                </c:pt>
                <c:pt idx="1472">
                  <c:v>39.577000000000005</c:v>
                </c:pt>
                <c:pt idx="1473">
                  <c:v>39.302</c:v>
                </c:pt>
                <c:pt idx="1474">
                  <c:v>39.706000000000003</c:v>
                </c:pt>
                <c:pt idx="1475">
                  <c:v>39.328000000000003</c:v>
                </c:pt>
                <c:pt idx="1476">
                  <c:v>39.535000000000011</c:v>
                </c:pt>
                <c:pt idx="1477">
                  <c:v>39.434000000000005</c:v>
                </c:pt>
                <c:pt idx="1478">
                  <c:v>39.209000000000003</c:v>
                </c:pt>
                <c:pt idx="1479">
                  <c:v>39.238000000000063</c:v>
                </c:pt>
                <c:pt idx="1480">
                  <c:v>39.356999999999999</c:v>
                </c:pt>
                <c:pt idx="1481">
                  <c:v>39.069000000000003</c:v>
                </c:pt>
                <c:pt idx="1482">
                  <c:v>39.086000000000006</c:v>
                </c:pt>
                <c:pt idx="1483">
                  <c:v>39.207000000000001</c:v>
                </c:pt>
                <c:pt idx="1484">
                  <c:v>39.487000000000002</c:v>
                </c:pt>
                <c:pt idx="1485">
                  <c:v>39.116</c:v>
                </c:pt>
                <c:pt idx="1486">
                  <c:v>39.33</c:v>
                </c:pt>
                <c:pt idx="1487">
                  <c:v>39.442</c:v>
                </c:pt>
                <c:pt idx="1488">
                  <c:v>39.221000000000011</c:v>
                </c:pt>
                <c:pt idx="1489">
                  <c:v>38.917000000000002</c:v>
                </c:pt>
                <c:pt idx="1490">
                  <c:v>39.183</c:v>
                </c:pt>
                <c:pt idx="1491">
                  <c:v>38.934000000000005</c:v>
                </c:pt>
                <c:pt idx="1492">
                  <c:v>38.996000000000002</c:v>
                </c:pt>
                <c:pt idx="1493">
                  <c:v>39.187000000000005</c:v>
                </c:pt>
                <c:pt idx="1494">
                  <c:v>39.052</c:v>
                </c:pt>
                <c:pt idx="1495">
                  <c:v>38.995000000000012</c:v>
                </c:pt>
                <c:pt idx="1496">
                  <c:v>38.881999999999998</c:v>
                </c:pt>
                <c:pt idx="1497">
                  <c:v>39.094000000000001</c:v>
                </c:pt>
                <c:pt idx="1498">
                  <c:v>38.784000000000006</c:v>
                </c:pt>
                <c:pt idx="1499">
                  <c:v>39.007000000000005</c:v>
                </c:pt>
                <c:pt idx="1500">
                  <c:v>38.620000000000012</c:v>
                </c:pt>
                <c:pt idx="1501">
                  <c:v>38.809000000000005</c:v>
                </c:pt>
                <c:pt idx="1502">
                  <c:v>38.897000000000006</c:v>
                </c:pt>
                <c:pt idx="1503">
                  <c:v>38.717000000000006</c:v>
                </c:pt>
                <c:pt idx="1504">
                  <c:v>38.563000000000002</c:v>
                </c:pt>
                <c:pt idx="1505">
                  <c:v>38.622000000000163</c:v>
                </c:pt>
                <c:pt idx="1506">
                  <c:v>38.802</c:v>
                </c:pt>
                <c:pt idx="1507">
                  <c:v>38.914000000000001</c:v>
                </c:pt>
                <c:pt idx="1508">
                  <c:v>38.709000000000003</c:v>
                </c:pt>
                <c:pt idx="1509">
                  <c:v>38.554000000000002</c:v>
                </c:pt>
                <c:pt idx="1510">
                  <c:v>38.503</c:v>
                </c:pt>
                <c:pt idx="1511">
                  <c:v>38.669000000000011</c:v>
                </c:pt>
                <c:pt idx="1512">
                  <c:v>38.664000000000001</c:v>
                </c:pt>
                <c:pt idx="1513">
                  <c:v>38.623000000000012</c:v>
                </c:pt>
                <c:pt idx="1514">
                  <c:v>38.6</c:v>
                </c:pt>
                <c:pt idx="1515">
                  <c:v>38.338000000000001</c:v>
                </c:pt>
                <c:pt idx="1516">
                  <c:v>38.376000000000005</c:v>
                </c:pt>
                <c:pt idx="1517">
                  <c:v>38.481999999999999</c:v>
                </c:pt>
                <c:pt idx="1518">
                  <c:v>38.545000000000002</c:v>
                </c:pt>
                <c:pt idx="1519">
                  <c:v>38.357999999999997</c:v>
                </c:pt>
                <c:pt idx="1520">
                  <c:v>38.800000000000004</c:v>
                </c:pt>
                <c:pt idx="1521">
                  <c:v>38.546000000000006</c:v>
                </c:pt>
                <c:pt idx="1522">
                  <c:v>38.491</c:v>
                </c:pt>
                <c:pt idx="1523">
                  <c:v>38.484999999999999</c:v>
                </c:pt>
                <c:pt idx="1524">
                  <c:v>38.335000000000001</c:v>
                </c:pt>
                <c:pt idx="1525">
                  <c:v>38.74</c:v>
                </c:pt>
                <c:pt idx="1526">
                  <c:v>38.268000000000271</c:v>
                </c:pt>
                <c:pt idx="1527">
                  <c:v>38.576000000000001</c:v>
                </c:pt>
                <c:pt idx="1528">
                  <c:v>38.642000000000003</c:v>
                </c:pt>
                <c:pt idx="1529">
                  <c:v>38.413000000000004</c:v>
                </c:pt>
                <c:pt idx="1530">
                  <c:v>38.157000000000004</c:v>
                </c:pt>
                <c:pt idx="1531">
                  <c:v>38.376000000000005</c:v>
                </c:pt>
                <c:pt idx="1532">
                  <c:v>38.370000000000005</c:v>
                </c:pt>
                <c:pt idx="1533">
                  <c:v>38.405000000000001</c:v>
                </c:pt>
                <c:pt idx="1534">
                  <c:v>38.169000000000011</c:v>
                </c:pt>
                <c:pt idx="1535">
                  <c:v>38.667000000000002</c:v>
                </c:pt>
                <c:pt idx="1536">
                  <c:v>38.383000000000003</c:v>
                </c:pt>
                <c:pt idx="1537">
                  <c:v>38.326000000000001</c:v>
                </c:pt>
                <c:pt idx="1538">
                  <c:v>38.316000000000003</c:v>
                </c:pt>
                <c:pt idx="1539">
                  <c:v>37.999000000000002</c:v>
                </c:pt>
                <c:pt idx="1540">
                  <c:v>37.947000000000003</c:v>
                </c:pt>
                <c:pt idx="1541">
                  <c:v>38.144000000000005</c:v>
                </c:pt>
                <c:pt idx="1542">
                  <c:v>38.208000000000013</c:v>
                </c:pt>
                <c:pt idx="1543">
                  <c:v>38.200000000000003</c:v>
                </c:pt>
                <c:pt idx="1544">
                  <c:v>38.108000000000011</c:v>
                </c:pt>
                <c:pt idx="1545">
                  <c:v>38.201000000000001</c:v>
                </c:pt>
                <c:pt idx="1546">
                  <c:v>38.254000000000005</c:v>
                </c:pt>
                <c:pt idx="1547">
                  <c:v>38.113</c:v>
                </c:pt>
                <c:pt idx="1548">
                  <c:v>38.061</c:v>
                </c:pt>
                <c:pt idx="1549">
                  <c:v>38.08</c:v>
                </c:pt>
                <c:pt idx="1550">
                  <c:v>37.957999999999998</c:v>
                </c:pt>
                <c:pt idx="1551">
                  <c:v>38.009</c:v>
                </c:pt>
                <c:pt idx="1552">
                  <c:v>38.151000000000003</c:v>
                </c:pt>
                <c:pt idx="1553">
                  <c:v>38.091000000000001</c:v>
                </c:pt>
                <c:pt idx="1554">
                  <c:v>38.082000000000001</c:v>
                </c:pt>
                <c:pt idx="1555">
                  <c:v>37.781000000000006</c:v>
                </c:pt>
                <c:pt idx="1556">
                  <c:v>37.792000000000293</c:v>
                </c:pt>
                <c:pt idx="1557">
                  <c:v>38.095000000000013</c:v>
                </c:pt>
                <c:pt idx="1558">
                  <c:v>37.910000000000004</c:v>
                </c:pt>
                <c:pt idx="1559">
                  <c:v>38.075000000000003</c:v>
                </c:pt>
                <c:pt idx="1560">
                  <c:v>38.118000000000002</c:v>
                </c:pt>
                <c:pt idx="1561">
                  <c:v>37.954999999999998</c:v>
                </c:pt>
                <c:pt idx="1562">
                  <c:v>37.583000000000006</c:v>
                </c:pt>
                <c:pt idx="1563">
                  <c:v>37.805</c:v>
                </c:pt>
                <c:pt idx="1564">
                  <c:v>37.64</c:v>
                </c:pt>
                <c:pt idx="1565">
                  <c:v>37.865000000000002</c:v>
                </c:pt>
                <c:pt idx="1566">
                  <c:v>37.875</c:v>
                </c:pt>
                <c:pt idx="1567">
                  <c:v>37.75</c:v>
                </c:pt>
                <c:pt idx="1568">
                  <c:v>37.809000000000005</c:v>
                </c:pt>
                <c:pt idx="1569">
                  <c:v>37.872</c:v>
                </c:pt>
                <c:pt idx="1570">
                  <c:v>37.726000000000013</c:v>
                </c:pt>
                <c:pt idx="1571">
                  <c:v>37.679000000000002</c:v>
                </c:pt>
                <c:pt idx="1572">
                  <c:v>37.565000000000012</c:v>
                </c:pt>
                <c:pt idx="1573">
                  <c:v>38.032000000000011</c:v>
                </c:pt>
                <c:pt idx="1574">
                  <c:v>37.579000000000001</c:v>
                </c:pt>
                <c:pt idx="1575">
                  <c:v>37.721000000000011</c:v>
                </c:pt>
                <c:pt idx="1576">
                  <c:v>37.943000000000005</c:v>
                </c:pt>
                <c:pt idx="1577">
                  <c:v>37.624000000000002</c:v>
                </c:pt>
                <c:pt idx="1578">
                  <c:v>37.914000000000001</c:v>
                </c:pt>
                <c:pt idx="1579">
                  <c:v>37.571000000000005</c:v>
                </c:pt>
                <c:pt idx="1580">
                  <c:v>37.672000000000011</c:v>
                </c:pt>
                <c:pt idx="1581">
                  <c:v>37.603000000000002</c:v>
                </c:pt>
                <c:pt idx="1582">
                  <c:v>37.689</c:v>
                </c:pt>
                <c:pt idx="1583">
                  <c:v>37.709000000000003</c:v>
                </c:pt>
                <c:pt idx="1584">
                  <c:v>38.055</c:v>
                </c:pt>
                <c:pt idx="1585">
                  <c:v>37.64</c:v>
                </c:pt>
                <c:pt idx="1586">
                  <c:v>37.816000000000003</c:v>
                </c:pt>
                <c:pt idx="1587">
                  <c:v>37.495000000000012</c:v>
                </c:pt>
                <c:pt idx="1588">
                  <c:v>37.7950000000003</c:v>
                </c:pt>
                <c:pt idx="1589">
                  <c:v>37.553000000000004</c:v>
                </c:pt>
                <c:pt idx="1590">
                  <c:v>37.724000000000011</c:v>
                </c:pt>
                <c:pt idx="1591">
                  <c:v>37.597000000000001</c:v>
                </c:pt>
                <c:pt idx="1592">
                  <c:v>37.550000000000004</c:v>
                </c:pt>
                <c:pt idx="1593">
                  <c:v>37.826000000000001</c:v>
                </c:pt>
                <c:pt idx="1594">
                  <c:v>37.683</c:v>
                </c:pt>
                <c:pt idx="1595">
                  <c:v>37.759</c:v>
                </c:pt>
                <c:pt idx="1596">
                  <c:v>37.439</c:v>
                </c:pt>
                <c:pt idx="1597">
                  <c:v>37.300000000000004</c:v>
                </c:pt>
                <c:pt idx="1598">
                  <c:v>37.467000000000006</c:v>
                </c:pt>
                <c:pt idx="1599">
                  <c:v>37.533000000000001</c:v>
                </c:pt>
                <c:pt idx="1600">
                  <c:v>37.223000000000013</c:v>
                </c:pt>
                <c:pt idx="1601">
                  <c:v>37.536000000000001</c:v>
                </c:pt>
                <c:pt idx="1602">
                  <c:v>37.459000000000003</c:v>
                </c:pt>
                <c:pt idx="1603">
                  <c:v>37.190000000000012</c:v>
                </c:pt>
                <c:pt idx="1604">
                  <c:v>37.494</c:v>
                </c:pt>
                <c:pt idx="1605">
                  <c:v>37.606000000000002</c:v>
                </c:pt>
                <c:pt idx="1606">
                  <c:v>37.001000000000005</c:v>
                </c:pt>
                <c:pt idx="1607">
                  <c:v>37.380999999999993</c:v>
                </c:pt>
                <c:pt idx="1608">
                  <c:v>37.350999999999999</c:v>
                </c:pt>
                <c:pt idx="1609">
                  <c:v>37.332000000000001</c:v>
                </c:pt>
                <c:pt idx="1610">
                  <c:v>37.361000000000004</c:v>
                </c:pt>
                <c:pt idx="1611">
                  <c:v>37.282000000000011</c:v>
                </c:pt>
                <c:pt idx="1612">
                  <c:v>37.531000000000006</c:v>
                </c:pt>
                <c:pt idx="1613">
                  <c:v>37.489000000000004</c:v>
                </c:pt>
                <c:pt idx="1614">
                  <c:v>37.192000000000213</c:v>
                </c:pt>
                <c:pt idx="1615">
                  <c:v>37.265000000000263</c:v>
                </c:pt>
                <c:pt idx="1616">
                  <c:v>37.324000000000005</c:v>
                </c:pt>
                <c:pt idx="1617">
                  <c:v>37.007000000000005</c:v>
                </c:pt>
                <c:pt idx="1618">
                  <c:v>37.316000000000003</c:v>
                </c:pt>
                <c:pt idx="1619">
                  <c:v>37.266000000000012</c:v>
                </c:pt>
                <c:pt idx="1620">
                  <c:v>37.219000000000001</c:v>
                </c:pt>
                <c:pt idx="1621">
                  <c:v>37.085000000000001</c:v>
                </c:pt>
                <c:pt idx="1622">
                  <c:v>37.392000000000003</c:v>
                </c:pt>
                <c:pt idx="1623">
                  <c:v>37.279000000000003</c:v>
                </c:pt>
                <c:pt idx="1624">
                  <c:v>37.527000000000001</c:v>
                </c:pt>
                <c:pt idx="1625">
                  <c:v>37.03</c:v>
                </c:pt>
                <c:pt idx="1626">
                  <c:v>37.329000000000001</c:v>
                </c:pt>
                <c:pt idx="1627">
                  <c:v>36.977000000000004</c:v>
                </c:pt>
                <c:pt idx="1628">
                  <c:v>36.943000000000005</c:v>
                </c:pt>
                <c:pt idx="1629">
                  <c:v>37.114000000000004</c:v>
                </c:pt>
                <c:pt idx="1630">
                  <c:v>37.059000000000005</c:v>
                </c:pt>
                <c:pt idx="1631">
                  <c:v>37.052</c:v>
                </c:pt>
                <c:pt idx="1632">
                  <c:v>36.980000000000004</c:v>
                </c:pt>
                <c:pt idx="1633">
                  <c:v>37.211000000000006</c:v>
                </c:pt>
                <c:pt idx="1634">
                  <c:v>36.980000000000004</c:v>
                </c:pt>
                <c:pt idx="1635">
                  <c:v>36.729000000000013</c:v>
                </c:pt>
                <c:pt idx="1636">
                  <c:v>36.972000000000001</c:v>
                </c:pt>
                <c:pt idx="1637">
                  <c:v>37.075000000000003</c:v>
                </c:pt>
                <c:pt idx="1638">
                  <c:v>36.901000000000003</c:v>
                </c:pt>
                <c:pt idx="1639">
                  <c:v>37.011000000000003</c:v>
                </c:pt>
                <c:pt idx="1640">
                  <c:v>37.090000000000003</c:v>
                </c:pt>
                <c:pt idx="1641">
                  <c:v>37.081000000000003</c:v>
                </c:pt>
                <c:pt idx="1642">
                  <c:v>36.573</c:v>
                </c:pt>
                <c:pt idx="1643">
                  <c:v>36.723000000000013</c:v>
                </c:pt>
                <c:pt idx="1644">
                  <c:v>36.612000000000002</c:v>
                </c:pt>
                <c:pt idx="1645">
                  <c:v>36.886999999999993</c:v>
                </c:pt>
                <c:pt idx="1646">
                  <c:v>36.996000000000002</c:v>
                </c:pt>
                <c:pt idx="1647">
                  <c:v>36.895000000000003</c:v>
                </c:pt>
                <c:pt idx="1648">
                  <c:v>36.773000000000003</c:v>
                </c:pt>
                <c:pt idx="1649">
                  <c:v>36.653000000000006</c:v>
                </c:pt>
                <c:pt idx="1650">
                  <c:v>36.715000000000003</c:v>
                </c:pt>
                <c:pt idx="1651">
                  <c:v>36.7950000000003</c:v>
                </c:pt>
                <c:pt idx="1652">
                  <c:v>36.75</c:v>
                </c:pt>
                <c:pt idx="1653">
                  <c:v>36.873000000000005</c:v>
                </c:pt>
                <c:pt idx="1654">
                  <c:v>36.687000000000005</c:v>
                </c:pt>
                <c:pt idx="1655">
                  <c:v>36.474000000000004</c:v>
                </c:pt>
                <c:pt idx="1656">
                  <c:v>36.683</c:v>
                </c:pt>
                <c:pt idx="1657">
                  <c:v>36.797000000000011</c:v>
                </c:pt>
                <c:pt idx="1658">
                  <c:v>37.071000000000005</c:v>
                </c:pt>
                <c:pt idx="1659">
                  <c:v>36.867000000000004</c:v>
                </c:pt>
                <c:pt idx="1660">
                  <c:v>37.029000000000003</c:v>
                </c:pt>
                <c:pt idx="1661">
                  <c:v>37.063000000000002</c:v>
                </c:pt>
                <c:pt idx="1662">
                  <c:v>36.954999999999998</c:v>
                </c:pt>
                <c:pt idx="1663">
                  <c:v>36.56</c:v>
                </c:pt>
                <c:pt idx="1664">
                  <c:v>36.669000000000011</c:v>
                </c:pt>
                <c:pt idx="1665">
                  <c:v>36.911999999999999</c:v>
                </c:pt>
                <c:pt idx="1666">
                  <c:v>36.988</c:v>
                </c:pt>
                <c:pt idx="1667">
                  <c:v>36.876000000000005</c:v>
                </c:pt>
                <c:pt idx="1668">
                  <c:v>36.444000000000003</c:v>
                </c:pt>
                <c:pt idx="1669">
                  <c:v>36.884999999999998</c:v>
                </c:pt>
                <c:pt idx="1670">
                  <c:v>36.976000000000006</c:v>
                </c:pt>
                <c:pt idx="1671">
                  <c:v>36.542000000000002</c:v>
                </c:pt>
                <c:pt idx="1672">
                  <c:v>36.617000000000004</c:v>
                </c:pt>
                <c:pt idx="1673">
                  <c:v>36.903000000000006</c:v>
                </c:pt>
                <c:pt idx="1674">
                  <c:v>36.954000000000001</c:v>
                </c:pt>
                <c:pt idx="1675">
                  <c:v>37.163000000000011</c:v>
                </c:pt>
                <c:pt idx="1676">
                  <c:v>36.797000000000011</c:v>
                </c:pt>
                <c:pt idx="1677">
                  <c:v>36.579000000000001</c:v>
                </c:pt>
                <c:pt idx="1678">
                  <c:v>36.78</c:v>
                </c:pt>
                <c:pt idx="1679">
                  <c:v>36.909000000000006</c:v>
                </c:pt>
                <c:pt idx="1680">
                  <c:v>36.817999999999998</c:v>
                </c:pt>
                <c:pt idx="1681">
                  <c:v>36.745000000000012</c:v>
                </c:pt>
                <c:pt idx="1682">
                  <c:v>36.984000000000002</c:v>
                </c:pt>
                <c:pt idx="1683">
                  <c:v>36.760000000000012</c:v>
                </c:pt>
                <c:pt idx="1684">
                  <c:v>36.840000000000003</c:v>
                </c:pt>
                <c:pt idx="1685">
                  <c:v>36.441000000000003</c:v>
                </c:pt>
                <c:pt idx="1686">
                  <c:v>36.764000000000003</c:v>
                </c:pt>
                <c:pt idx="1687">
                  <c:v>36.752000000000002</c:v>
                </c:pt>
                <c:pt idx="1688">
                  <c:v>37.208000000000013</c:v>
                </c:pt>
                <c:pt idx="1689">
                  <c:v>36.94</c:v>
                </c:pt>
                <c:pt idx="1690">
                  <c:v>36.841999999999999</c:v>
                </c:pt>
                <c:pt idx="1691">
                  <c:v>36.821000000000005</c:v>
                </c:pt>
                <c:pt idx="1692">
                  <c:v>37.009</c:v>
                </c:pt>
                <c:pt idx="1693">
                  <c:v>36.742000000000012</c:v>
                </c:pt>
                <c:pt idx="1694">
                  <c:v>36.748000000000012</c:v>
                </c:pt>
                <c:pt idx="1695">
                  <c:v>37.013000000000005</c:v>
                </c:pt>
                <c:pt idx="1696">
                  <c:v>37.073</c:v>
                </c:pt>
                <c:pt idx="1697">
                  <c:v>36.614000000000004</c:v>
                </c:pt>
                <c:pt idx="1698">
                  <c:v>36.488</c:v>
                </c:pt>
                <c:pt idx="1699">
                  <c:v>36.813999999999993</c:v>
                </c:pt>
                <c:pt idx="1700">
                  <c:v>36.753</c:v>
                </c:pt>
                <c:pt idx="1701">
                  <c:v>36.844000000000001</c:v>
                </c:pt>
                <c:pt idx="1702">
                  <c:v>36.668000000000013</c:v>
                </c:pt>
                <c:pt idx="1703">
                  <c:v>36.655000000000001</c:v>
                </c:pt>
                <c:pt idx="1704">
                  <c:v>36.792000000000293</c:v>
                </c:pt>
                <c:pt idx="1705">
                  <c:v>37.029000000000003</c:v>
                </c:pt>
                <c:pt idx="1706">
                  <c:v>36.674000000000007</c:v>
                </c:pt>
                <c:pt idx="1707">
                  <c:v>36.783000000000001</c:v>
                </c:pt>
                <c:pt idx="1708">
                  <c:v>36.760000000000012</c:v>
                </c:pt>
                <c:pt idx="1709">
                  <c:v>36.727000000000011</c:v>
                </c:pt>
                <c:pt idx="1710">
                  <c:v>36.673000000000002</c:v>
                </c:pt>
                <c:pt idx="1711">
                  <c:v>36.631</c:v>
                </c:pt>
                <c:pt idx="1712">
                  <c:v>36.65</c:v>
                </c:pt>
                <c:pt idx="1713">
                  <c:v>36.622000000000163</c:v>
                </c:pt>
                <c:pt idx="1714">
                  <c:v>37.011000000000003</c:v>
                </c:pt>
                <c:pt idx="1715">
                  <c:v>36.883999999999993</c:v>
                </c:pt>
                <c:pt idx="1716">
                  <c:v>36.86</c:v>
                </c:pt>
                <c:pt idx="1717">
                  <c:v>36.751000000000005</c:v>
                </c:pt>
                <c:pt idx="1718">
                  <c:v>36.892000000000003</c:v>
                </c:pt>
                <c:pt idx="1719">
                  <c:v>36.974000000000004</c:v>
                </c:pt>
                <c:pt idx="1720">
                  <c:v>36.946000000000005</c:v>
                </c:pt>
                <c:pt idx="1721">
                  <c:v>36.699000000000012</c:v>
                </c:pt>
                <c:pt idx="1722">
                  <c:v>36.82</c:v>
                </c:pt>
                <c:pt idx="1723">
                  <c:v>37.028000000000013</c:v>
                </c:pt>
                <c:pt idx="1724">
                  <c:v>36.513000000000005</c:v>
                </c:pt>
                <c:pt idx="1725">
                  <c:v>36.916000000000004</c:v>
                </c:pt>
                <c:pt idx="1726">
                  <c:v>36.822000000000003</c:v>
                </c:pt>
                <c:pt idx="1727">
                  <c:v>36.865000000000002</c:v>
                </c:pt>
                <c:pt idx="1728">
                  <c:v>37.036000000000001</c:v>
                </c:pt>
                <c:pt idx="1729">
                  <c:v>36.926000000000002</c:v>
                </c:pt>
                <c:pt idx="1730">
                  <c:v>36.898000000000003</c:v>
                </c:pt>
                <c:pt idx="1731">
                  <c:v>36.951999999999998</c:v>
                </c:pt>
                <c:pt idx="1732">
                  <c:v>36.71</c:v>
                </c:pt>
                <c:pt idx="1733">
                  <c:v>36.967000000000006</c:v>
                </c:pt>
                <c:pt idx="1734">
                  <c:v>36.800000000000004</c:v>
                </c:pt>
                <c:pt idx="1735">
                  <c:v>36.844000000000001</c:v>
                </c:pt>
                <c:pt idx="1736">
                  <c:v>36.75</c:v>
                </c:pt>
                <c:pt idx="1737">
                  <c:v>36.804000000000002</c:v>
                </c:pt>
                <c:pt idx="1738">
                  <c:v>36.694000000000003</c:v>
                </c:pt>
                <c:pt idx="1739">
                  <c:v>36.802</c:v>
                </c:pt>
                <c:pt idx="1740">
                  <c:v>36.933</c:v>
                </c:pt>
                <c:pt idx="1741">
                  <c:v>36.913000000000004</c:v>
                </c:pt>
                <c:pt idx="1742">
                  <c:v>36.870000000000005</c:v>
                </c:pt>
                <c:pt idx="1743">
                  <c:v>36.823</c:v>
                </c:pt>
                <c:pt idx="1744">
                  <c:v>37.014000000000003</c:v>
                </c:pt>
                <c:pt idx="1745">
                  <c:v>37.24</c:v>
                </c:pt>
                <c:pt idx="1746">
                  <c:v>37.193000000000012</c:v>
                </c:pt>
                <c:pt idx="1747">
                  <c:v>36.991</c:v>
                </c:pt>
                <c:pt idx="1748">
                  <c:v>36.809000000000005</c:v>
                </c:pt>
                <c:pt idx="1749">
                  <c:v>36.857999999999997</c:v>
                </c:pt>
                <c:pt idx="1750">
                  <c:v>37.051000000000002</c:v>
                </c:pt>
                <c:pt idx="1751">
                  <c:v>36.916000000000004</c:v>
                </c:pt>
                <c:pt idx="1752">
                  <c:v>36.836000000000006</c:v>
                </c:pt>
                <c:pt idx="1753">
                  <c:v>37.035000000000011</c:v>
                </c:pt>
                <c:pt idx="1754">
                  <c:v>37.078000000000003</c:v>
                </c:pt>
                <c:pt idx="1755">
                  <c:v>37.189</c:v>
                </c:pt>
                <c:pt idx="1756">
                  <c:v>36.761000000000003</c:v>
                </c:pt>
                <c:pt idx="1757">
                  <c:v>37.191000000000003</c:v>
                </c:pt>
                <c:pt idx="1758">
                  <c:v>37.935000000000002</c:v>
                </c:pt>
                <c:pt idx="1759">
                  <c:v>36.179000000000002</c:v>
                </c:pt>
                <c:pt idx="1760">
                  <c:v>36.036000000000001</c:v>
                </c:pt>
                <c:pt idx="1761">
                  <c:v>37.410000000000004</c:v>
                </c:pt>
                <c:pt idx="1762">
                  <c:v>36.546000000000006</c:v>
                </c:pt>
                <c:pt idx="1763">
                  <c:v>37.059000000000005</c:v>
                </c:pt>
                <c:pt idx="1764">
                  <c:v>37.340000000000003</c:v>
                </c:pt>
                <c:pt idx="1765">
                  <c:v>36.404000000000003</c:v>
                </c:pt>
                <c:pt idx="1766">
                  <c:v>37.718000000000011</c:v>
                </c:pt>
                <c:pt idx="1767">
                  <c:v>36.211000000000006</c:v>
                </c:pt>
                <c:pt idx="1768">
                  <c:v>37.756</c:v>
                </c:pt>
                <c:pt idx="1769">
                  <c:v>37.583000000000006</c:v>
                </c:pt>
                <c:pt idx="1770">
                  <c:v>37.109000000000002</c:v>
                </c:pt>
                <c:pt idx="1771">
                  <c:v>37.266000000000012</c:v>
                </c:pt>
                <c:pt idx="1772">
                  <c:v>37.708000000000013</c:v>
                </c:pt>
                <c:pt idx="1773">
                  <c:v>37.819000000000003</c:v>
                </c:pt>
                <c:pt idx="1774">
                  <c:v>36.81</c:v>
                </c:pt>
                <c:pt idx="1775">
                  <c:v>38.087000000000003</c:v>
                </c:pt>
                <c:pt idx="1776">
                  <c:v>37.35</c:v>
                </c:pt>
                <c:pt idx="1777">
                  <c:v>37.607000000000006</c:v>
                </c:pt>
                <c:pt idx="1778">
                  <c:v>37.191000000000003</c:v>
                </c:pt>
                <c:pt idx="1779">
                  <c:v>36.994</c:v>
                </c:pt>
                <c:pt idx="1780">
                  <c:v>36.551000000000002</c:v>
                </c:pt>
                <c:pt idx="1781">
                  <c:v>37.954000000000001</c:v>
                </c:pt>
                <c:pt idx="1782">
                  <c:v>37.01</c:v>
                </c:pt>
                <c:pt idx="1783">
                  <c:v>37.168000000000013</c:v>
                </c:pt>
                <c:pt idx="1784">
                  <c:v>36.692000000000213</c:v>
                </c:pt>
                <c:pt idx="1785">
                  <c:v>37.333000000000006</c:v>
                </c:pt>
                <c:pt idx="1786">
                  <c:v>36.857999999999997</c:v>
                </c:pt>
                <c:pt idx="1787">
                  <c:v>37.025000000000013</c:v>
                </c:pt>
                <c:pt idx="1788">
                  <c:v>37.417000000000002</c:v>
                </c:pt>
                <c:pt idx="1789">
                  <c:v>37.605000000000011</c:v>
                </c:pt>
                <c:pt idx="1790">
                  <c:v>38.016000000000005</c:v>
                </c:pt>
                <c:pt idx="1791">
                  <c:v>37.057000000000002</c:v>
                </c:pt>
                <c:pt idx="1792">
                  <c:v>37.854999999999997</c:v>
                </c:pt>
                <c:pt idx="1793">
                  <c:v>37.041000000000004</c:v>
                </c:pt>
                <c:pt idx="1794">
                  <c:v>36.633000000000003</c:v>
                </c:pt>
                <c:pt idx="1795">
                  <c:v>37.578000000000003</c:v>
                </c:pt>
                <c:pt idx="1796">
                  <c:v>37.158000000000001</c:v>
                </c:pt>
                <c:pt idx="1797">
                  <c:v>35.92</c:v>
                </c:pt>
                <c:pt idx="1798">
                  <c:v>36.698000000000263</c:v>
                </c:pt>
                <c:pt idx="1799">
                  <c:v>38.457000000000001</c:v>
                </c:pt>
                <c:pt idx="1800">
                  <c:v>37.084000000000003</c:v>
                </c:pt>
                <c:pt idx="1801">
                  <c:v>37.387999999999998</c:v>
                </c:pt>
                <c:pt idx="1802">
                  <c:v>36.364000000000004</c:v>
                </c:pt>
                <c:pt idx="1803">
                  <c:v>36.544000000000004</c:v>
                </c:pt>
                <c:pt idx="1804">
                  <c:v>37.041000000000004</c:v>
                </c:pt>
                <c:pt idx="1805">
                  <c:v>36.58</c:v>
                </c:pt>
                <c:pt idx="1806">
                  <c:v>37.840000000000003</c:v>
                </c:pt>
                <c:pt idx="1807">
                  <c:v>37.237000000000002</c:v>
                </c:pt>
                <c:pt idx="1808">
                  <c:v>37.411999999999999</c:v>
                </c:pt>
                <c:pt idx="1809">
                  <c:v>37.001000000000005</c:v>
                </c:pt>
                <c:pt idx="1810">
                  <c:v>37.069000000000003</c:v>
                </c:pt>
                <c:pt idx="1811">
                  <c:v>37.373000000000005</c:v>
                </c:pt>
                <c:pt idx="1812">
                  <c:v>36.997</c:v>
                </c:pt>
                <c:pt idx="1813">
                  <c:v>37.143000000000001</c:v>
                </c:pt>
                <c:pt idx="1814">
                  <c:v>37.645000000000003</c:v>
                </c:pt>
                <c:pt idx="1815">
                  <c:v>37.365000000000002</c:v>
                </c:pt>
                <c:pt idx="1816">
                  <c:v>37.244</c:v>
                </c:pt>
                <c:pt idx="1817">
                  <c:v>37.242000000000012</c:v>
                </c:pt>
                <c:pt idx="1818">
                  <c:v>37.211000000000006</c:v>
                </c:pt>
                <c:pt idx="1819">
                  <c:v>37.597000000000001</c:v>
                </c:pt>
                <c:pt idx="1820">
                  <c:v>37.213000000000001</c:v>
                </c:pt>
                <c:pt idx="1821">
                  <c:v>37.324000000000005</c:v>
                </c:pt>
                <c:pt idx="1822">
                  <c:v>37.417999999999999</c:v>
                </c:pt>
                <c:pt idx="1823">
                  <c:v>37.391000000000005</c:v>
                </c:pt>
                <c:pt idx="1824">
                  <c:v>37.550000000000004</c:v>
                </c:pt>
                <c:pt idx="1825">
                  <c:v>37.534000000000006</c:v>
                </c:pt>
                <c:pt idx="1826">
                  <c:v>37.190000000000012</c:v>
                </c:pt>
                <c:pt idx="1827">
                  <c:v>37.396000000000001</c:v>
                </c:pt>
                <c:pt idx="1828">
                  <c:v>37.279000000000003</c:v>
                </c:pt>
                <c:pt idx="1829">
                  <c:v>37.381999999999998</c:v>
                </c:pt>
                <c:pt idx="1830">
                  <c:v>37.653000000000006</c:v>
                </c:pt>
                <c:pt idx="1831">
                  <c:v>37.357999999999997</c:v>
                </c:pt>
                <c:pt idx="1832">
                  <c:v>37.660000000000011</c:v>
                </c:pt>
                <c:pt idx="1833">
                  <c:v>37.381999999999998</c:v>
                </c:pt>
                <c:pt idx="1834">
                  <c:v>37.413000000000004</c:v>
                </c:pt>
                <c:pt idx="1835">
                  <c:v>37.349000000000004</c:v>
                </c:pt>
                <c:pt idx="1836">
                  <c:v>37.558</c:v>
                </c:pt>
                <c:pt idx="1837">
                  <c:v>37.471000000000004</c:v>
                </c:pt>
                <c:pt idx="1838">
                  <c:v>37.268000000000271</c:v>
                </c:pt>
                <c:pt idx="1839">
                  <c:v>37.704000000000001</c:v>
                </c:pt>
                <c:pt idx="1840">
                  <c:v>37.322000000000003</c:v>
                </c:pt>
                <c:pt idx="1841">
                  <c:v>37.389000000000003</c:v>
                </c:pt>
                <c:pt idx="1842">
                  <c:v>37.645000000000003</c:v>
                </c:pt>
                <c:pt idx="1843">
                  <c:v>37.861000000000004</c:v>
                </c:pt>
                <c:pt idx="1844">
                  <c:v>37.311999999999998</c:v>
                </c:pt>
                <c:pt idx="1845">
                  <c:v>37.292000000000293</c:v>
                </c:pt>
                <c:pt idx="1846">
                  <c:v>37.767000000000003</c:v>
                </c:pt>
                <c:pt idx="1847">
                  <c:v>37.480000000000004</c:v>
                </c:pt>
                <c:pt idx="1848">
                  <c:v>37.729000000000013</c:v>
                </c:pt>
                <c:pt idx="1849">
                  <c:v>37.316000000000003</c:v>
                </c:pt>
                <c:pt idx="1850">
                  <c:v>37.714000000000006</c:v>
                </c:pt>
                <c:pt idx="1851">
                  <c:v>37.468000000000011</c:v>
                </c:pt>
                <c:pt idx="1852">
                  <c:v>37.496000000000002</c:v>
                </c:pt>
                <c:pt idx="1853">
                  <c:v>37.634</c:v>
                </c:pt>
                <c:pt idx="1854">
                  <c:v>37.454999999999998</c:v>
                </c:pt>
                <c:pt idx="1855">
                  <c:v>37.822000000000003</c:v>
                </c:pt>
                <c:pt idx="1856">
                  <c:v>37.573</c:v>
                </c:pt>
                <c:pt idx="1857">
                  <c:v>37.759</c:v>
                </c:pt>
                <c:pt idx="1858">
                  <c:v>37.425000000000011</c:v>
                </c:pt>
                <c:pt idx="1859">
                  <c:v>37.527000000000001</c:v>
                </c:pt>
                <c:pt idx="1860">
                  <c:v>37.543000000000006</c:v>
                </c:pt>
                <c:pt idx="1861">
                  <c:v>37.54</c:v>
                </c:pt>
                <c:pt idx="1862">
                  <c:v>37.5</c:v>
                </c:pt>
                <c:pt idx="1863">
                  <c:v>37.737000000000002</c:v>
                </c:pt>
                <c:pt idx="1864">
                  <c:v>37.366</c:v>
                </c:pt>
                <c:pt idx="1865">
                  <c:v>37.676000000000002</c:v>
                </c:pt>
                <c:pt idx="1866">
                  <c:v>37.628000000000213</c:v>
                </c:pt>
                <c:pt idx="1867">
                  <c:v>37.544000000000004</c:v>
                </c:pt>
                <c:pt idx="1868">
                  <c:v>37.877000000000002</c:v>
                </c:pt>
                <c:pt idx="1869">
                  <c:v>37.305</c:v>
                </c:pt>
                <c:pt idx="1870">
                  <c:v>37.826000000000001</c:v>
                </c:pt>
                <c:pt idx="1871">
                  <c:v>37.663000000000011</c:v>
                </c:pt>
                <c:pt idx="1872">
                  <c:v>37.497</c:v>
                </c:pt>
                <c:pt idx="1873">
                  <c:v>37.533000000000001</c:v>
                </c:pt>
                <c:pt idx="1874">
                  <c:v>37.285000000000011</c:v>
                </c:pt>
                <c:pt idx="1875">
                  <c:v>37.504000000000005</c:v>
                </c:pt>
                <c:pt idx="1876">
                  <c:v>37.847999999999999</c:v>
                </c:pt>
                <c:pt idx="1877">
                  <c:v>37.359000000000002</c:v>
                </c:pt>
                <c:pt idx="1878">
                  <c:v>37.252000000000002</c:v>
                </c:pt>
                <c:pt idx="1879">
                  <c:v>37.405000000000001</c:v>
                </c:pt>
                <c:pt idx="1880">
                  <c:v>37.436</c:v>
                </c:pt>
                <c:pt idx="1881">
                  <c:v>37.491</c:v>
                </c:pt>
                <c:pt idx="1882">
                  <c:v>37.473000000000006</c:v>
                </c:pt>
                <c:pt idx="1883">
                  <c:v>37.729000000000013</c:v>
                </c:pt>
                <c:pt idx="1884">
                  <c:v>37.592000000000013</c:v>
                </c:pt>
                <c:pt idx="1885">
                  <c:v>37.654000000000003</c:v>
                </c:pt>
                <c:pt idx="1886">
                  <c:v>37.732000000000063</c:v>
                </c:pt>
                <c:pt idx="1887">
                  <c:v>37.807000000000002</c:v>
                </c:pt>
                <c:pt idx="1888">
                  <c:v>37.65</c:v>
                </c:pt>
                <c:pt idx="1889">
                  <c:v>37.683</c:v>
                </c:pt>
                <c:pt idx="1890">
                  <c:v>37.172000000000011</c:v>
                </c:pt>
                <c:pt idx="1891">
                  <c:v>37.367000000000004</c:v>
                </c:pt>
                <c:pt idx="1892">
                  <c:v>37.255000000000003</c:v>
                </c:pt>
                <c:pt idx="1893">
                  <c:v>37.696000000000012</c:v>
                </c:pt>
                <c:pt idx="1894">
                  <c:v>37.676000000000002</c:v>
                </c:pt>
                <c:pt idx="1895">
                  <c:v>37.544000000000004</c:v>
                </c:pt>
                <c:pt idx="1896">
                  <c:v>37.752000000000002</c:v>
                </c:pt>
                <c:pt idx="1897">
                  <c:v>37.840000000000003</c:v>
                </c:pt>
                <c:pt idx="1898">
                  <c:v>37.416000000000004</c:v>
                </c:pt>
                <c:pt idx="1899">
                  <c:v>37.634</c:v>
                </c:pt>
                <c:pt idx="1900">
                  <c:v>37.667000000000002</c:v>
                </c:pt>
                <c:pt idx="1901">
                  <c:v>37.499000000000002</c:v>
                </c:pt>
                <c:pt idx="1902">
                  <c:v>37.861000000000004</c:v>
                </c:pt>
                <c:pt idx="1903">
                  <c:v>37.828000000000003</c:v>
                </c:pt>
                <c:pt idx="1904">
                  <c:v>37.655000000000001</c:v>
                </c:pt>
                <c:pt idx="1905">
                  <c:v>37.844999999999999</c:v>
                </c:pt>
                <c:pt idx="1906">
                  <c:v>37.92</c:v>
                </c:pt>
                <c:pt idx="1907">
                  <c:v>37.760000000000012</c:v>
                </c:pt>
                <c:pt idx="1908">
                  <c:v>37.878</c:v>
                </c:pt>
                <c:pt idx="1909">
                  <c:v>37.441000000000003</c:v>
                </c:pt>
                <c:pt idx="1910">
                  <c:v>37.450999999999993</c:v>
                </c:pt>
                <c:pt idx="1911">
                  <c:v>37.544000000000004</c:v>
                </c:pt>
                <c:pt idx="1912">
                  <c:v>37.733000000000011</c:v>
                </c:pt>
                <c:pt idx="1913">
                  <c:v>37.528000000000013</c:v>
                </c:pt>
                <c:pt idx="1914">
                  <c:v>37.662000000000013</c:v>
                </c:pt>
                <c:pt idx="1915">
                  <c:v>37.547000000000004</c:v>
                </c:pt>
                <c:pt idx="1916">
                  <c:v>37.877000000000002</c:v>
                </c:pt>
                <c:pt idx="1917">
                  <c:v>37.572000000000003</c:v>
                </c:pt>
                <c:pt idx="1918">
                  <c:v>37.872</c:v>
                </c:pt>
                <c:pt idx="1919">
                  <c:v>37.745000000000012</c:v>
                </c:pt>
                <c:pt idx="1920">
                  <c:v>37.719000000000001</c:v>
                </c:pt>
                <c:pt idx="1921">
                  <c:v>37.754000000000005</c:v>
                </c:pt>
                <c:pt idx="1922">
                  <c:v>37.656000000000006</c:v>
                </c:pt>
                <c:pt idx="1923">
                  <c:v>37.471000000000004</c:v>
                </c:pt>
                <c:pt idx="1924">
                  <c:v>37.602000000000011</c:v>
                </c:pt>
                <c:pt idx="1925">
                  <c:v>37.535000000000011</c:v>
                </c:pt>
                <c:pt idx="1926">
                  <c:v>37.607000000000006</c:v>
                </c:pt>
                <c:pt idx="1927">
                  <c:v>37.717000000000006</c:v>
                </c:pt>
                <c:pt idx="1928">
                  <c:v>37.660000000000011</c:v>
                </c:pt>
                <c:pt idx="1929">
                  <c:v>37.942</c:v>
                </c:pt>
                <c:pt idx="1930">
                  <c:v>37.709000000000003</c:v>
                </c:pt>
                <c:pt idx="1931">
                  <c:v>37.554000000000002</c:v>
                </c:pt>
                <c:pt idx="1932">
                  <c:v>37.393000000000001</c:v>
                </c:pt>
                <c:pt idx="1933">
                  <c:v>37.684000000000005</c:v>
                </c:pt>
                <c:pt idx="1934">
                  <c:v>37.752000000000002</c:v>
                </c:pt>
                <c:pt idx="1935">
                  <c:v>37.71</c:v>
                </c:pt>
                <c:pt idx="1936">
                  <c:v>37.901000000000003</c:v>
                </c:pt>
                <c:pt idx="1937">
                  <c:v>38.274000000000001</c:v>
                </c:pt>
                <c:pt idx="1938">
                  <c:v>38.806000000000004</c:v>
                </c:pt>
                <c:pt idx="1939">
                  <c:v>39.362000000000002</c:v>
                </c:pt>
                <c:pt idx="1940">
                  <c:v>39.648000000000003</c:v>
                </c:pt>
                <c:pt idx="1941">
                  <c:v>40.493000000000002</c:v>
                </c:pt>
                <c:pt idx="1942">
                  <c:v>40.408000000000001</c:v>
                </c:pt>
                <c:pt idx="1943">
                  <c:v>40.957000000000001</c:v>
                </c:pt>
                <c:pt idx="1944">
                  <c:v>41.186</c:v>
                </c:pt>
                <c:pt idx="1945">
                  <c:v>41.454000000000001</c:v>
                </c:pt>
                <c:pt idx="1946">
                  <c:v>41.515000000000001</c:v>
                </c:pt>
                <c:pt idx="1947">
                  <c:v>41.409000000000006</c:v>
                </c:pt>
                <c:pt idx="1948">
                  <c:v>41.593000000000011</c:v>
                </c:pt>
                <c:pt idx="1949">
                  <c:v>42.092000000000013</c:v>
                </c:pt>
                <c:pt idx="1950">
                  <c:v>42.269000000000013</c:v>
                </c:pt>
                <c:pt idx="1951">
                  <c:v>42.306000000000004</c:v>
                </c:pt>
                <c:pt idx="1952">
                  <c:v>42.516000000000005</c:v>
                </c:pt>
                <c:pt idx="1953">
                  <c:v>43.056000000000004</c:v>
                </c:pt>
                <c:pt idx="1954">
                  <c:v>43.121000000000002</c:v>
                </c:pt>
                <c:pt idx="1955">
                  <c:v>43.325000000000003</c:v>
                </c:pt>
                <c:pt idx="1956">
                  <c:v>43.292000000000293</c:v>
                </c:pt>
                <c:pt idx="1957">
                  <c:v>43.687000000000005</c:v>
                </c:pt>
                <c:pt idx="1958">
                  <c:v>43.737000000000002</c:v>
                </c:pt>
                <c:pt idx="1959">
                  <c:v>44.267000000000003</c:v>
                </c:pt>
                <c:pt idx="1960">
                  <c:v>44.386000000000003</c:v>
                </c:pt>
                <c:pt idx="1961">
                  <c:v>44.591000000000001</c:v>
                </c:pt>
                <c:pt idx="1962">
                  <c:v>44.483000000000004</c:v>
                </c:pt>
                <c:pt idx="1963">
                  <c:v>45.201000000000001</c:v>
                </c:pt>
                <c:pt idx="1964">
                  <c:v>45.169000000000011</c:v>
                </c:pt>
                <c:pt idx="1965">
                  <c:v>45.528000000000013</c:v>
                </c:pt>
                <c:pt idx="1966">
                  <c:v>45.615000000000002</c:v>
                </c:pt>
                <c:pt idx="1967">
                  <c:v>45.876000000000005</c:v>
                </c:pt>
                <c:pt idx="1968">
                  <c:v>46.106000000000002</c:v>
                </c:pt>
                <c:pt idx="1969">
                  <c:v>46.481999999999999</c:v>
                </c:pt>
                <c:pt idx="1970">
                  <c:v>46.551000000000002</c:v>
                </c:pt>
                <c:pt idx="1971">
                  <c:v>47.105000000000011</c:v>
                </c:pt>
                <c:pt idx="1972">
                  <c:v>46.823</c:v>
                </c:pt>
                <c:pt idx="1973">
                  <c:v>47.558</c:v>
                </c:pt>
                <c:pt idx="1974">
                  <c:v>47.075000000000003</c:v>
                </c:pt>
                <c:pt idx="1975">
                  <c:v>47.697000000000003</c:v>
                </c:pt>
                <c:pt idx="1976">
                  <c:v>47.748000000000012</c:v>
                </c:pt>
                <c:pt idx="1977">
                  <c:v>48.08</c:v>
                </c:pt>
                <c:pt idx="1978">
                  <c:v>48.132000000000012</c:v>
                </c:pt>
                <c:pt idx="1979">
                  <c:v>48.546000000000006</c:v>
                </c:pt>
                <c:pt idx="1980">
                  <c:v>48.541000000000004</c:v>
                </c:pt>
                <c:pt idx="1981">
                  <c:v>49.029000000000003</c:v>
                </c:pt>
                <c:pt idx="1982">
                  <c:v>49.081000000000003</c:v>
                </c:pt>
                <c:pt idx="1983">
                  <c:v>49.356999999999999</c:v>
                </c:pt>
                <c:pt idx="1984">
                  <c:v>49.47</c:v>
                </c:pt>
                <c:pt idx="1985">
                  <c:v>49.722000000000286</c:v>
                </c:pt>
                <c:pt idx="1986">
                  <c:v>49.526000000000003</c:v>
                </c:pt>
                <c:pt idx="1987">
                  <c:v>49.902000000000001</c:v>
                </c:pt>
                <c:pt idx="1988">
                  <c:v>50.145000000000003</c:v>
                </c:pt>
                <c:pt idx="1989">
                  <c:v>50.707000000000001</c:v>
                </c:pt>
                <c:pt idx="1990">
                  <c:v>50.782000000000011</c:v>
                </c:pt>
                <c:pt idx="1991">
                  <c:v>50.67</c:v>
                </c:pt>
                <c:pt idx="1992">
                  <c:v>50.754000000000005</c:v>
                </c:pt>
                <c:pt idx="1993">
                  <c:v>51.216000000000001</c:v>
                </c:pt>
                <c:pt idx="1994">
                  <c:v>51.323</c:v>
                </c:pt>
                <c:pt idx="1995">
                  <c:v>51.491</c:v>
                </c:pt>
                <c:pt idx="1996">
                  <c:v>51.908000000000001</c:v>
                </c:pt>
                <c:pt idx="1997">
                  <c:v>51.953000000000003</c:v>
                </c:pt>
                <c:pt idx="1998">
                  <c:v>51.827000000000005</c:v>
                </c:pt>
                <c:pt idx="1999">
                  <c:v>52.218000000000011</c:v>
                </c:pt>
                <c:pt idx="2000">
                  <c:v>52.456000000000003</c:v>
                </c:pt>
                <c:pt idx="2001">
                  <c:v>52.731000000000002</c:v>
                </c:pt>
                <c:pt idx="2002">
                  <c:v>52.816000000000003</c:v>
                </c:pt>
                <c:pt idx="2003">
                  <c:v>53.065000000000012</c:v>
                </c:pt>
                <c:pt idx="2004">
                  <c:v>52.898000000000003</c:v>
                </c:pt>
                <c:pt idx="2005">
                  <c:v>52.995000000000012</c:v>
                </c:pt>
                <c:pt idx="2006">
                  <c:v>53.172000000000011</c:v>
                </c:pt>
                <c:pt idx="2007">
                  <c:v>53.547000000000004</c:v>
                </c:pt>
                <c:pt idx="2008">
                  <c:v>53.246000000000002</c:v>
                </c:pt>
                <c:pt idx="2009">
                  <c:v>53.660000000000011</c:v>
                </c:pt>
                <c:pt idx="2010">
                  <c:v>54.11</c:v>
                </c:pt>
                <c:pt idx="2011">
                  <c:v>54.249000000000002</c:v>
                </c:pt>
                <c:pt idx="2012">
                  <c:v>54.569000000000003</c:v>
                </c:pt>
                <c:pt idx="2013">
                  <c:v>54.684000000000005</c:v>
                </c:pt>
                <c:pt idx="2014">
                  <c:v>54.507000000000005</c:v>
                </c:pt>
                <c:pt idx="2015">
                  <c:v>54.963000000000001</c:v>
                </c:pt>
                <c:pt idx="2016">
                  <c:v>54.759</c:v>
                </c:pt>
                <c:pt idx="2017">
                  <c:v>54.897000000000006</c:v>
                </c:pt>
                <c:pt idx="2018">
                  <c:v>55.383999999999993</c:v>
                </c:pt>
                <c:pt idx="2019">
                  <c:v>55.266000000000012</c:v>
                </c:pt>
                <c:pt idx="2020">
                  <c:v>55.65</c:v>
                </c:pt>
                <c:pt idx="2021">
                  <c:v>55.546000000000006</c:v>
                </c:pt>
                <c:pt idx="2022">
                  <c:v>55.869</c:v>
                </c:pt>
                <c:pt idx="2023">
                  <c:v>56.182000000000002</c:v>
                </c:pt>
                <c:pt idx="2024">
                  <c:v>56.17</c:v>
                </c:pt>
                <c:pt idx="2025">
                  <c:v>56.399000000000001</c:v>
                </c:pt>
                <c:pt idx="2026">
                  <c:v>56.322000000000003</c:v>
                </c:pt>
                <c:pt idx="2027">
                  <c:v>56.668000000000013</c:v>
                </c:pt>
                <c:pt idx="2028">
                  <c:v>56.731000000000002</c:v>
                </c:pt>
                <c:pt idx="2029">
                  <c:v>56.892000000000003</c:v>
                </c:pt>
                <c:pt idx="2030">
                  <c:v>56.805</c:v>
                </c:pt>
                <c:pt idx="2031">
                  <c:v>57.237000000000002</c:v>
                </c:pt>
                <c:pt idx="2032">
                  <c:v>57.317999999999998</c:v>
                </c:pt>
                <c:pt idx="2033">
                  <c:v>57.467000000000006</c:v>
                </c:pt>
                <c:pt idx="2034">
                  <c:v>57.488</c:v>
                </c:pt>
                <c:pt idx="2035">
                  <c:v>57.517000000000003</c:v>
                </c:pt>
                <c:pt idx="2036">
                  <c:v>57.721000000000011</c:v>
                </c:pt>
                <c:pt idx="2037">
                  <c:v>57.935000000000002</c:v>
                </c:pt>
                <c:pt idx="2038">
                  <c:v>58.051000000000002</c:v>
                </c:pt>
                <c:pt idx="2039">
                  <c:v>58.236000000000011</c:v>
                </c:pt>
                <c:pt idx="2040">
                  <c:v>58.145000000000003</c:v>
                </c:pt>
                <c:pt idx="2041">
                  <c:v>58.2950000000003</c:v>
                </c:pt>
                <c:pt idx="2042">
                  <c:v>58.515000000000001</c:v>
                </c:pt>
                <c:pt idx="2043">
                  <c:v>58.457999999999998</c:v>
                </c:pt>
                <c:pt idx="2044">
                  <c:v>58.344999999999999</c:v>
                </c:pt>
                <c:pt idx="2045">
                  <c:v>58.7</c:v>
                </c:pt>
                <c:pt idx="2046">
                  <c:v>58.435000000000002</c:v>
                </c:pt>
                <c:pt idx="2047">
                  <c:v>58.524000000000001</c:v>
                </c:pt>
                <c:pt idx="2048">
                  <c:v>58.843000000000004</c:v>
                </c:pt>
                <c:pt idx="2049">
                  <c:v>58.715000000000003</c:v>
                </c:pt>
                <c:pt idx="2050">
                  <c:v>58.887999999999998</c:v>
                </c:pt>
                <c:pt idx="2051">
                  <c:v>59.217000000000006</c:v>
                </c:pt>
                <c:pt idx="2052">
                  <c:v>58.934000000000005</c:v>
                </c:pt>
                <c:pt idx="2053">
                  <c:v>59.209000000000003</c:v>
                </c:pt>
                <c:pt idx="2054">
                  <c:v>59.115000000000002</c:v>
                </c:pt>
                <c:pt idx="2055">
                  <c:v>59.446000000000005</c:v>
                </c:pt>
                <c:pt idx="2056">
                  <c:v>59.453000000000003</c:v>
                </c:pt>
                <c:pt idx="2057">
                  <c:v>59.46</c:v>
                </c:pt>
                <c:pt idx="2058">
                  <c:v>59.453000000000003</c:v>
                </c:pt>
                <c:pt idx="2059">
                  <c:v>59.748000000000012</c:v>
                </c:pt>
                <c:pt idx="2060">
                  <c:v>59.844999999999999</c:v>
                </c:pt>
                <c:pt idx="2061">
                  <c:v>59.65</c:v>
                </c:pt>
                <c:pt idx="2062">
                  <c:v>60.11</c:v>
                </c:pt>
                <c:pt idx="2063">
                  <c:v>60.147000000000006</c:v>
                </c:pt>
                <c:pt idx="2064">
                  <c:v>59.961000000000006</c:v>
                </c:pt>
                <c:pt idx="2065">
                  <c:v>60.172000000000011</c:v>
                </c:pt>
                <c:pt idx="2066">
                  <c:v>59.883999999999993</c:v>
                </c:pt>
                <c:pt idx="2067">
                  <c:v>60.268000000000271</c:v>
                </c:pt>
                <c:pt idx="2068">
                  <c:v>59.997</c:v>
                </c:pt>
                <c:pt idx="2069">
                  <c:v>60.368000000000002</c:v>
                </c:pt>
                <c:pt idx="2070">
                  <c:v>60.293000000000013</c:v>
                </c:pt>
                <c:pt idx="2071">
                  <c:v>60.513000000000005</c:v>
                </c:pt>
                <c:pt idx="2072">
                  <c:v>60.836000000000006</c:v>
                </c:pt>
                <c:pt idx="2073">
                  <c:v>60.674000000000007</c:v>
                </c:pt>
                <c:pt idx="2074">
                  <c:v>60.379000000000005</c:v>
                </c:pt>
                <c:pt idx="2075">
                  <c:v>60.399000000000001</c:v>
                </c:pt>
                <c:pt idx="2076">
                  <c:v>60.8</c:v>
                </c:pt>
                <c:pt idx="2077">
                  <c:v>60.613</c:v>
                </c:pt>
                <c:pt idx="2078">
                  <c:v>60.89</c:v>
                </c:pt>
                <c:pt idx="2079">
                  <c:v>60.521000000000001</c:v>
                </c:pt>
                <c:pt idx="2080">
                  <c:v>61.005000000000003</c:v>
                </c:pt>
                <c:pt idx="2081">
                  <c:v>60.731000000000002</c:v>
                </c:pt>
                <c:pt idx="2082">
                  <c:v>60.837000000000003</c:v>
                </c:pt>
                <c:pt idx="2083">
                  <c:v>60.767000000000003</c:v>
                </c:pt>
                <c:pt idx="2084">
                  <c:v>60.865000000000002</c:v>
                </c:pt>
                <c:pt idx="2085">
                  <c:v>61.231000000000002</c:v>
                </c:pt>
                <c:pt idx="2086">
                  <c:v>61.017000000000003</c:v>
                </c:pt>
                <c:pt idx="2087">
                  <c:v>61.221000000000011</c:v>
                </c:pt>
                <c:pt idx="2088">
                  <c:v>61.07</c:v>
                </c:pt>
                <c:pt idx="2089">
                  <c:v>60.954999999999998</c:v>
                </c:pt>
                <c:pt idx="2090">
                  <c:v>61.002000000000002</c:v>
                </c:pt>
                <c:pt idx="2091">
                  <c:v>60.408000000000001</c:v>
                </c:pt>
                <c:pt idx="2092">
                  <c:v>61.107000000000006</c:v>
                </c:pt>
                <c:pt idx="2093">
                  <c:v>61.176000000000002</c:v>
                </c:pt>
                <c:pt idx="2094">
                  <c:v>61.324000000000005</c:v>
                </c:pt>
                <c:pt idx="2095">
                  <c:v>61.161000000000001</c:v>
                </c:pt>
                <c:pt idx="2096">
                  <c:v>61.242000000000012</c:v>
                </c:pt>
                <c:pt idx="2097">
                  <c:v>61.168000000000013</c:v>
                </c:pt>
                <c:pt idx="2098">
                  <c:v>61.306000000000004</c:v>
                </c:pt>
                <c:pt idx="2099">
                  <c:v>61.324000000000005</c:v>
                </c:pt>
                <c:pt idx="2100">
                  <c:v>61.56</c:v>
                </c:pt>
                <c:pt idx="2101">
                  <c:v>61.3</c:v>
                </c:pt>
                <c:pt idx="2102">
                  <c:v>61.583000000000006</c:v>
                </c:pt>
                <c:pt idx="2103">
                  <c:v>61.450999999999993</c:v>
                </c:pt>
                <c:pt idx="2104">
                  <c:v>61.816999999999993</c:v>
                </c:pt>
                <c:pt idx="2105">
                  <c:v>61.435000000000002</c:v>
                </c:pt>
                <c:pt idx="2106">
                  <c:v>61.411999999999999</c:v>
                </c:pt>
                <c:pt idx="2107">
                  <c:v>61.636000000000003</c:v>
                </c:pt>
                <c:pt idx="2108">
                  <c:v>61.557000000000002</c:v>
                </c:pt>
                <c:pt idx="2109">
                  <c:v>61.603000000000002</c:v>
                </c:pt>
                <c:pt idx="2110">
                  <c:v>61.579000000000001</c:v>
                </c:pt>
                <c:pt idx="2111">
                  <c:v>61.407000000000004</c:v>
                </c:pt>
                <c:pt idx="2112">
                  <c:v>61.634</c:v>
                </c:pt>
                <c:pt idx="2113">
                  <c:v>61.546000000000006</c:v>
                </c:pt>
                <c:pt idx="2114">
                  <c:v>61.397000000000006</c:v>
                </c:pt>
                <c:pt idx="2115">
                  <c:v>61.71</c:v>
                </c:pt>
                <c:pt idx="2116">
                  <c:v>61.52</c:v>
                </c:pt>
                <c:pt idx="2117">
                  <c:v>61.463000000000001</c:v>
                </c:pt>
                <c:pt idx="2118">
                  <c:v>61.495000000000012</c:v>
                </c:pt>
                <c:pt idx="2119">
                  <c:v>61.613</c:v>
                </c:pt>
                <c:pt idx="2120">
                  <c:v>61.702000000000012</c:v>
                </c:pt>
                <c:pt idx="2121">
                  <c:v>61.475000000000001</c:v>
                </c:pt>
                <c:pt idx="2122">
                  <c:v>61.596000000000011</c:v>
                </c:pt>
                <c:pt idx="2123">
                  <c:v>61.272000000000013</c:v>
                </c:pt>
                <c:pt idx="2124">
                  <c:v>61.791000000000011</c:v>
                </c:pt>
                <c:pt idx="2125">
                  <c:v>61.702000000000012</c:v>
                </c:pt>
                <c:pt idx="2126">
                  <c:v>61.828000000000003</c:v>
                </c:pt>
                <c:pt idx="2127">
                  <c:v>62.064</c:v>
                </c:pt>
                <c:pt idx="2128">
                  <c:v>61.809000000000005</c:v>
                </c:pt>
                <c:pt idx="2129">
                  <c:v>61.705000000000013</c:v>
                </c:pt>
                <c:pt idx="2130">
                  <c:v>61.92</c:v>
                </c:pt>
                <c:pt idx="2131">
                  <c:v>61.838000000000001</c:v>
                </c:pt>
                <c:pt idx="2132">
                  <c:v>62.05</c:v>
                </c:pt>
                <c:pt idx="2133">
                  <c:v>61.956000000000003</c:v>
                </c:pt>
                <c:pt idx="2134">
                  <c:v>61.803000000000004</c:v>
                </c:pt>
                <c:pt idx="2135">
                  <c:v>62.117000000000004</c:v>
                </c:pt>
                <c:pt idx="2136">
                  <c:v>61.806000000000004</c:v>
                </c:pt>
                <c:pt idx="2137">
                  <c:v>61.911999999999999</c:v>
                </c:pt>
                <c:pt idx="2138">
                  <c:v>61.903000000000006</c:v>
                </c:pt>
                <c:pt idx="2139">
                  <c:v>61.562000000000012</c:v>
                </c:pt>
                <c:pt idx="2140">
                  <c:v>61.878</c:v>
                </c:pt>
                <c:pt idx="2141">
                  <c:v>61.603000000000002</c:v>
                </c:pt>
                <c:pt idx="2142">
                  <c:v>62.082000000000001</c:v>
                </c:pt>
                <c:pt idx="2143">
                  <c:v>62.038000000000011</c:v>
                </c:pt>
                <c:pt idx="2144">
                  <c:v>61.839000000000006</c:v>
                </c:pt>
                <c:pt idx="2145">
                  <c:v>62.241</c:v>
                </c:pt>
                <c:pt idx="2146">
                  <c:v>62.004000000000005</c:v>
                </c:pt>
                <c:pt idx="2147">
                  <c:v>61.711000000000006</c:v>
                </c:pt>
                <c:pt idx="2148">
                  <c:v>61.865000000000002</c:v>
                </c:pt>
                <c:pt idx="2149">
                  <c:v>62.166000000000011</c:v>
                </c:pt>
                <c:pt idx="2150">
                  <c:v>61.672000000000011</c:v>
                </c:pt>
                <c:pt idx="2151">
                  <c:v>61.921000000000006</c:v>
                </c:pt>
                <c:pt idx="2152">
                  <c:v>61.837000000000003</c:v>
                </c:pt>
                <c:pt idx="2153">
                  <c:v>61.948</c:v>
                </c:pt>
                <c:pt idx="2154">
                  <c:v>62.019000000000005</c:v>
                </c:pt>
                <c:pt idx="2155">
                  <c:v>62.125000000000163</c:v>
                </c:pt>
                <c:pt idx="2156">
                  <c:v>61.945</c:v>
                </c:pt>
                <c:pt idx="2157">
                  <c:v>62.141000000000005</c:v>
                </c:pt>
                <c:pt idx="2158">
                  <c:v>61.928000000000011</c:v>
                </c:pt>
                <c:pt idx="2159">
                  <c:v>62.102000000000011</c:v>
                </c:pt>
                <c:pt idx="2160">
                  <c:v>62.103000000000002</c:v>
                </c:pt>
                <c:pt idx="2161">
                  <c:v>62.484000000000002</c:v>
                </c:pt>
                <c:pt idx="2162">
                  <c:v>62.562000000000012</c:v>
                </c:pt>
                <c:pt idx="2163">
                  <c:v>62.4</c:v>
                </c:pt>
                <c:pt idx="2164">
                  <c:v>62.164000000000001</c:v>
                </c:pt>
                <c:pt idx="2165">
                  <c:v>62.323</c:v>
                </c:pt>
                <c:pt idx="2166">
                  <c:v>62.235000000000063</c:v>
                </c:pt>
                <c:pt idx="2167">
                  <c:v>62.289000000000001</c:v>
                </c:pt>
                <c:pt idx="2168">
                  <c:v>62.223000000000013</c:v>
                </c:pt>
                <c:pt idx="2169">
                  <c:v>62.622000000000163</c:v>
                </c:pt>
                <c:pt idx="2170">
                  <c:v>62.366</c:v>
                </c:pt>
                <c:pt idx="2171">
                  <c:v>62.717000000000006</c:v>
                </c:pt>
                <c:pt idx="2172">
                  <c:v>62.369</c:v>
                </c:pt>
                <c:pt idx="2173">
                  <c:v>62.654000000000003</c:v>
                </c:pt>
                <c:pt idx="2174">
                  <c:v>62.199000000000012</c:v>
                </c:pt>
                <c:pt idx="2175">
                  <c:v>62.447000000000003</c:v>
                </c:pt>
                <c:pt idx="2176">
                  <c:v>62.183</c:v>
                </c:pt>
                <c:pt idx="2177">
                  <c:v>62.524000000000001</c:v>
                </c:pt>
                <c:pt idx="2178">
                  <c:v>62.732000000000063</c:v>
                </c:pt>
                <c:pt idx="2179">
                  <c:v>62.446000000000005</c:v>
                </c:pt>
                <c:pt idx="2180">
                  <c:v>62.594000000000001</c:v>
                </c:pt>
                <c:pt idx="2181">
                  <c:v>62.538000000000011</c:v>
                </c:pt>
                <c:pt idx="2182">
                  <c:v>62.431000000000004</c:v>
                </c:pt>
                <c:pt idx="2183">
                  <c:v>62.493000000000002</c:v>
                </c:pt>
                <c:pt idx="2184">
                  <c:v>62.749000000000002</c:v>
                </c:pt>
                <c:pt idx="2185">
                  <c:v>62.559000000000005</c:v>
                </c:pt>
                <c:pt idx="2186">
                  <c:v>62.47</c:v>
                </c:pt>
                <c:pt idx="2187">
                  <c:v>62.42</c:v>
                </c:pt>
                <c:pt idx="2188">
                  <c:v>62.924000000000007</c:v>
                </c:pt>
                <c:pt idx="2189">
                  <c:v>62.507000000000005</c:v>
                </c:pt>
                <c:pt idx="2190">
                  <c:v>62.381999999999998</c:v>
                </c:pt>
                <c:pt idx="2191">
                  <c:v>62.55</c:v>
                </c:pt>
                <c:pt idx="2192">
                  <c:v>62.322000000000003</c:v>
                </c:pt>
                <c:pt idx="2193">
                  <c:v>62.786000000000001</c:v>
                </c:pt>
                <c:pt idx="2194">
                  <c:v>62.625000000000163</c:v>
                </c:pt>
                <c:pt idx="2195">
                  <c:v>62.469000000000001</c:v>
                </c:pt>
                <c:pt idx="2196">
                  <c:v>62.553000000000004</c:v>
                </c:pt>
                <c:pt idx="2197">
                  <c:v>62.578000000000003</c:v>
                </c:pt>
                <c:pt idx="2198">
                  <c:v>62.724000000000011</c:v>
                </c:pt>
                <c:pt idx="2199">
                  <c:v>62.481000000000002</c:v>
                </c:pt>
                <c:pt idx="2200">
                  <c:v>62.964000000000006</c:v>
                </c:pt>
                <c:pt idx="2201">
                  <c:v>62.541000000000004</c:v>
                </c:pt>
                <c:pt idx="2202">
                  <c:v>62.813000000000002</c:v>
                </c:pt>
                <c:pt idx="2203">
                  <c:v>62.889000000000003</c:v>
                </c:pt>
                <c:pt idx="2204">
                  <c:v>62.724000000000011</c:v>
                </c:pt>
                <c:pt idx="2205">
                  <c:v>62.681000000000004</c:v>
                </c:pt>
                <c:pt idx="2206">
                  <c:v>62.792000000000293</c:v>
                </c:pt>
                <c:pt idx="2207">
                  <c:v>63.006</c:v>
                </c:pt>
                <c:pt idx="2208">
                  <c:v>62.803000000000004</c:v>
                </c:pt>
                <c:pt idx="2209">
                  <c:v>62.942</c:v>
                </c:pt>
                <c:pt idx="2210">
                  <c:v>63.002000000000002</c:v>
                </c:pt>
                <c:pt idx="2211">
                  <c:v>62.783000000000001</c:v>
                </c:pt>
                <c:pt idx="2212">
                  <c:v>63.074000000000005</c:v>
                </c:pt>
                <c:pt idx="2213">
                  <c:v>62.965000000000003</c:v>
                </c:pt>
                <c:pt idx="2214">
                  <c:v>63.006</c:v>
                </c:pt>
                <c:pt idx="2215">
                  <c:v>63.078000000000003</c:v>
                </c:pt>
                <c:pt idx="2216">
                  <c:v>63.227000000000011</c:v>
                </c:pt>
                <c:pt idx="2217">
                  <c:v>63.176000000000002</c:v>
                </c:pt>
                <c:pt idx="2218">
                  <c:v>62.879000000000005</c:v>
                </c:pt>
                <c:pt idx="2219">
                  <c:v>63.314999999999998</c:v>
                </c:pt>
                <c:pt idx="2220">
                  <c:v>63.204000000000001</c:v>
                </c:pt>
                <c:pt idx="2221">
                  <c:v>62.841999999999999</c:v>
                </c:pt>
                <c:pt idx="2222">
                  <c:v>63.08</c:v>
                </c:pt>
                <c:pt idx="2223">
                  <c:v>63.484999999999999</c:v>
                </c:pt>
                <c:pt idx="2224">
                  <c:v>63.055</c:v>
                </c:pt>
                <c:pt idx="2225">
                  <c:v>62.816000000000003</c:v>
                </c:pt>
                <c:pt idx="2226">
                  <c:v>63.043000000000006</c:v>
                </c:pt>
                <c:pt idx="2227">
                  <c:v>62.821000000000005</c:v>
                </c:pt>
                <c:pt idx="2228">
                  <c:v>62.853999999999999</c:v>
                </c:pt>
                <c:pt idx="2229">
                  <c:v>63.2950000000003</c:v>
                </c:pt>
                <c:pt idx="2230">
                  <c:v>63.286000000000001</c:v>
                </c:pt>
                <c:pt idx="2231">
                  <c:v>63.251000000000005</c:v>
                </c:pt>
                <c:pt idx="2232">
                  <c:v>62.981999999999999</c:v>
                </c:pt>
                <c:pt idx="2233">
                  <c:v>63.291000000000011</c:v>
                </c:pt>
                <c:pt idx="2234">
                  <c:v>63.025000000000013</c:v>
                </c:pt>
                <c:pt idx="2235">
                  <c:v>62.869</c:v>
                </c:pt>
                <c:pt idx="2236">
                  <c:v>63.07</c:v>
                </c:pt>
                <c:pt idx="2237">
                  <c:v>63.052</c:v>
                </c:pt>
                <c:pt idx="2238">
                  <c:v>63.044000000000004</c:v>
                </c:pt>
                <c:pt idx="2239">
                  <c:v>62.841000000000001</c:v>
                </c:pt>
                <c:pt idx="2240">
                  <c:v>63.120000000000012</c:v>
                </c:pt>
                <c:pt idx="2241">
                  <c:v>63.154000000000003</c:v>
                </c:pt>
                <c:pt idx="2242">
                  <c:v>63.061</c:v>
                </c:pt>
                <c:pt idx="2243">
                  <c:v>63.083000000000006</c:v>
                </c:pt>
                <c:pt idx="2244">
                  <c:v>63.073</c:v>
                </c:pt>
                <c:pt idx="2245">
                  <c:v>62.933</c:v>
                </c:pt>
                <c:pt idx="2246">
                  <c:v>62.876000000000005</c:v>
                </c:pt>
                <c:pt idx="2247">
                  <c:v>63.286000000000001</c:v>
                </c:pt>
                <c:pt idx="2248">
                  <c:v>63.103000000000002</c:v>
                </c:pt>
                <c:pt idx="2249">
                  <c:v>63.193000000000012</c:v>
                </c:pt>
                <c:pt idx="2250">
                  <c:v>62.909000000000006</c:v>
                </c:pt>
                <c:pt idx="2251">
                  <c:v>63.072000000000003</c:v>
                </c:pt>
                <c:pt idx="2252">
                  <c:v>63.01</c:v>
                </c:pt>
                <c:pt idx="2253">
                  <c:v>62.989000000000004</c:v>
                </c:pt>
                <c:pt idx="2254">
                  <c:v>62.96</c:v>
                </c:pt>
                <c:pt idx="2255">
                  <c:v>63.220000000000013</c:v>
                </c:pt>
                <c:pt idx="2256">
                  <c:v>63.275000000000013</c:v>
                </c:pt>
                <c:pt idx="2257">
                  <c:v>63.329000000000001</c:v>
                </c:pt>
                <c:pt idx="2258">
                  <c:v>63.184000000000005</c:v>
                </c:pt>
                <c:pt idx="2259">
                  <c:v>63.374000000000002</c:v>
                </c:pt>
                <c:pt idx="2260">
                  <c:v>63.404000000000003</c:v>
                </c:pt>
                <c:pt idx="2261">
                  <c:v>63.212000000000003</c:v>
                </c:pt>
                <c:pt idx="2262">
                  <c:v>63.165000000000013</c:v>
                </c:pt>
                <c:pt idx="2263">
                  <c:v>62.959000000000003</c:v>
                </c:pt>
                <c:pt idx="2264">
                  <c:v>63.06</c:v>
                </c:pt>
                <c:pt idx="2265">
                  <c:v>63.204000000000001</c:v>
                </c:pt>
                <c:pt idx="2266">
                  <c:v>63.471000000000004</c:v>
                </c:pt>
                <c:pt idx="2267">
                  <c:v>63.442</c:v>
                </c:pt>
                <c:pt idx="2268">
                  <c:v>63.09</c:v>
                </c:pt>
                <c:pt idx="2269">
                  <c:v>63.451999999999998</c:v>
                </c:pt>
                <c:pt idx="2270">
                  <c:v>63.199000000000012</c:v>
                </c:pt>
                <c:pt idx="2271">
                  <c:v>63.612000000000002</c:v>
                </c:pt>
                <c:pt idx="2272">
                  <c:v>63.310999999999993</c:v>
                </c:pt>
                <c:pt idx="2273">
                  <c:v>63.209000000000003</c:v>
                </c:pt>
                <c:pt idx="2274">
                  <c:v>63.64</c:v>
                </c:pt>
                <c:pt idx="2275">
                  <c:v>63.285000000000011</c:v>
                </c:pt>
                <c:pt idx="2276">
                  <c:v>63.309000000000005</c:v>
                </c:pt>
                <c:pt idx="2277">
                  <c:v>63.577000000000005</c:v>
                </c:pt>
                <c:pt idx="2278">
                  <c:v>63.57</c:v>
                </c:pt>
                <c:pt idx="2279">
                  <c:v>63.619</c:v>
                </c:pt>
                <c:pt idx="2280">
                  <c:v>63.498000000000012</c:v>
                </c:pt>
                <c:pt idx="2281">
                  <c:v>63.344000000000001</c:v>
                </c:pt>
                <c:pt idx="2282">
                  <c:v>63.547000000000004</c:v>
                </c:pt>
                <c:pt idx="2283">
                  <c:v>63.232000000000063</c:v>
                </c:pt>
                <c:pt idx="2284">
                  <c:v>63.609000000000002</c:v>
                </c:pt>
                <c:pt idx="2285">
                  <c:v>63.473000000000006</c:v>
                </c:pt>
                <c:pt idx="2286">
                  <c:v>63.466000000000001</c:v>
                </c:pt>
                <c:pt idx="2287">
                  <c:v>63.285000000000011</c:v>
                </c:pt>
                <c:pt idx="2288">
                  <c:v>63.297000000000011</c:v>
                </c:pt>
                <c:pt idx="2289">
                  <c:v>63.42</c:v>
                </c:pt>
                <c:pt idx="2290">
                  <c:v>63.364000000000004</c:v>
                </c:pt>
                <c:pt idx="2291">
                  <c:v>63.660000000000011</c:v>
                </c:pt>
                <c:pt idx="2292">
                  <c:v>63.515000000000001</c:v>
                </c:pt>
                <c:pt idx="2293">
                  <c:v>63.198000000000263</c:v>
                </c:pt>
                <c:pt idx="2294">
                  <c:v>63.478000000000002</c:v>
                </c:pt>
                <c:pt idx="2295">
                  <c:v>63.071000000000005</c:v>
                </c:pt>
                <c:pt idx="2296">
                  <c:v>63.469000000000001</c:v>
                </c:pt>
                <c:pt idx="2297">
                  <c:v>63.260000000000012</c:v>
                </c:pt>
                <c:pt idx="2298">
                  <c:v>63.191000000000003</c:v>
                </c:pt>
                <c:pt idx="2299">
                  <c:v>63.276000000000003</c:v>
                </c:pt>
                <c:pt idx="2300">
                  <c:v>63.195000000000213</c:v>
                </c:pt>
                <c:pt idx="2301">
                  <c:v>63.604000000000006</c:v>
                </c:pt>
                <c:pt idx="2302">
                  <c:v>63.58</c:v>
                </c:pt>
                <c:pt idx="2303">
                  <c:v>63.448</c:v>
                </c:pt>
                <c:pt idx="2304">
                  <c:v>63.554000000000002</c:v>
                </c:pt>
                <c:pt idx="2305">
                  <c:v>63.611000000000004</c:v>
                </c:pt>
                <c:pt idx="2306">
                  <c:v>63.381999999999998</c:v>
                </c:pt>
                <c:pt idx="2307">
                  <c:v>63.617000000000004</c:v>
                </c:pt>
                <c:pt idx="2308">
                  <c:v>63.489000000000004</c:v>
                </c:pt>
                <c:pt idx="2309">
                  <c:v>63.07</c:v>
                </c:pt>
                <c:pt idx="2310">
                  <c:v>63.51</c:v>
                </c:pt>
                <c:pt idx="2311">
                  <c:v>63.06</c:v>
                </c:pt>
                <c:pt idx="2312">
                  <c:v>63.261000000000003</c:v>
                </c:pt>
                <c:pt idx="2313">
                  <c:v>63.356999999999999</c:v>
                </c:pt>
                <c:pt idx="2314">
                  <c:v>63.212000000000003</c:v>
                </c:pt>
                <c:pt idx="2315">
                  <c:v>63.664000000000001</c:v>
                </c:pt>
                <c:pt idx="2316">
                  <c:v>63.502000000000002</c:v>
                </c:pt>
                <c:pt idx="2317">
                  <c:v>63.353999999999999</c:v>
                </c:pt>
                <c:pt idx="2318">
                  <c:v>63.669000000000011</c:v>
                </c:pt>
                <c:pt idx="2319">
                  <c:v>63.349000000000004</c:v>
                </c:pt>
                <c:pt idx="2320">
                  <c:v>63.534000000000006</c:v>
                </c:pt>
                <c:pt idx="2321">
                  <c:v>63.495000000000012</c:v>
                </c:pt>
                <c:pt idx="2322">
                  <c:v>63.39</c:v>
                </c:pt>
                <c:pt idx="2323">
                  <c:v>63.605000000000011</c:v>
                </c:pt>
                <c:pt idx="2324">
                  <c:v>63.326000000000001</c:v>
                </c:pt>
                <c:pt idx="2325">
                  <c:v>63.56</c:v>
                </c:pt>
                <c:pt idx="2326">
                  <c:v>63.3</c:v>
                </c:pt>
                <c:pt idx="2327">
                  <c:v>63.617000000000004</c:v>
                </c:pt>
                <c:pt idx="2328">
                  <c:v>63.739000000000011</c:v>
                </c:pt>
                <c:pt idx="2329">
                  <c:v>63.687000000000005</c:v>
                </c:pt>
                <c:pt idx="2330">
                  <c:v>63.753</c:v>
                </c:pt>
                <c:pt idx="2331">
                  <c:v>63.498000000000012</c:v>
                </c:pt>
                <c:pt idx="2332">
                  <c:v>63.338000000000001</c:v>
                </c:pt>
                <c:pt idx="2333">
                  <c:v>63.639000000000003</c:v>
                </c:pt>
                <c:pt idx="2334">
                  <c:v>63.341999999999999</c:v>
                </c:pt>
                <c:pt idx="2335">
                  <c:v>63.417000000000002</c:v>
                </c:pt>
                <c:pt idx="2336">
                  <c:v>63.160000000000011</c:v>
                </c:pt>
                <c:pt idx="2337">
                  <c:v>62.219000000000001</c:v>
                </c:pt>
                <c:pt idx="2338">
                  <c:v>62.026000000000003</c:v>
                </c:pt>
                <c:pt idx="2339">
                  <c:v>61.459000000000003</c:v>
                </c:pt>
                <c:pt idx="2340">
                  <c:v>61.445</c:v>
                </c:pt>
                <c:pt idx="2341">
                  <c:v>61.207000000000001</c:v>
                </c:pt>
                <c:pt idx="2342">
                  <c:v>60.86</c:v>
                </c:pt>
                <c:pt idx="2343">
                  <c:v>60.707000000000001</c:v>
                </c:pt>
                <c:pt idx="2344">
                  <c:v>60.38</c:v>
                </c:pt>
                <c:pt idx="2345">
                  <c:v>60.207000000000001</c:v>
                </c:pt>
                <c:pt idx="2346">
                  <c:v>60.064</c:v>
                </c:pt>
                <c:pt idx="2347">
                  <c:v>59.880999999999993</c:v>
                </c:pt>
                <c:pt idx="2348">
                  <c:v>59.911999999999999</c:v>
                </c:pt>
                <c:pt idx="2349">
                  <c:v>60.019000000000005</c:v>
                </c:pt>
                <c:pt idx="2350">
                  <c:v>59.827000000000005</c:v>
                </c:pt>
                <c:pt idx="2351">
                  <c:v>59.498000000000012</c:v>
                </c:pt>
                <c:pt idx="2352">
                  <c:v>59.486000000000004</c:v>
                </c:pt>
                <c:pt idx="2353">
                  <c:v>59.208000000000013</c:v>
                </c:pt>
                <c:pt idx="2354">
                  <c:v>58.996000000000002</c:v>
                </c:pt>
                <c:pt idx="2355">
                  <c:v>58.96</c:v>
                </c:pt>
                <c:pt idx="2356">
                  <c:v>58.762000000000263</c:v>
                </c:pt>
                <c:pt idx="2357">
                  <c:v>58.551000000000002</c:v>
                </c:pt>
                <c:pt idx="2358">
                  <c:v>58.481000000000002</c:v>
                </c:pt>
                <c:pt idx="2359">
                  <c:v>58.346000000000004</c:v>
                </c:pt>
                <c:pt idx="2360">
                  <c:v>58.192000000000213</c:v>
                </c:pt>
                <c:pt idx="2361">
                  <c:v>57.947000000000003</c:v>
                </c:pt>
                <c:pt idx="2362">
                  <c:v>57.923000000000002</c:v>
                </c:pt>
                <c:pt idx="2363">
                  <c:v>57.549000000000007</c:v>
                </c:pt>
                <c:pt idx="2364">
                  <c:v>57.821000000000005</c:v>
                </c:pt>
                <c:pt idx="2365">
                  <c:v>57.491</c:v>
                </c:pt>
                <c:pt idx="2366">
                  <c:v>57.679000000000002</c:v>
                </c:pt>
                <c:pt idx="2367">
                  <c:v>57.186</c:v>
                </c:pt>
                <c:pt idx="2368">
                  <c:v>56.7980000000003</c:v>
                </c:pt>
                <c:pt idx="2369">
                  <c:v>57.059000000000005</c:v>
                </c:pt>
                <c:pt idx="2370">
                  <c:v>56.404000000000003</c:v>
                </c:pt>
                <c:pt idx="2371">
                  <c:v>56.619</c:v>
                </c:pt>
                <c:pt idx="2372">
                  <c:v>56.311999999999998</c:v>
                </c:pt>
                <c:pt idx="2373">
                  <c:v>56.194000000000003</c:v>
                </c:pt>
                <c:pt idx="2374">
                  <c:v>55.988</c:v>
                </c:pt>
                <c:pt idx="2375">
                  <c:v>56.151000000000003</c:v>
                </c:pt>
                <c:pt idx="2376">
                  <c:v>56.127000000000002</c:v>
                </c:pt>
                <c:pt idx="2377">
                  <c:v>55.977000000000004</c:v>
                </c:pt>
                <c:pt idx="2378">
                  <c:v>55.778000000000013</c:v>
                </c:pt>
                <c:pt idx="2379">
                  <c:v>55.762000000000263</c:v>
                </c:pt>
                <c:pt idx="2380">
                  <c:v>55.374000000000002</c:v>
                </c:pt>
                <c:pt idx="2381">
                  <c:v>55.832000000000001</c:v>
                </c:pt>
                <c:pt idx="2382">
                  <c:v>55.638000000000012</c:v>
                </c:pt>
                <c:pt idx="2383">
                  <c:v>55.215000000000003</c:v>
                </c:pt>
                <c:pt idx="2384">
                  <c:v>55.098000000000013</c:v>
                </c:pt>
                <c:pt idx="2385">
                  <c:v>55.011000000000003</c:v>
                </c:pt>
                <c:pt idx="2386">
                  <c:v>55.088000000000001</c:v>
                </c:pt>
                <c:pt idx="2387">
                  <c:v>54.726000000000013</c:v>
                </c:pt>
                <c:pt idx="2388">
                  <c:v>54.959000000000003</c:v>
                </c:pt>
                <c:pt idx="2389">
                  <c:v>54.679000000000002</c:v>
                </c:pt>
                <c:pt idx="2390">
                  <c:v>54.698000000000263</c:v>
                </c:pt>
                <c:pt idx="2391">
                  <c:v>54.702000000000012</c:v>
                </c:pt>
                <c:pt idx="2392">
                  <c:v>54.666000000000011</c:v>
                </c:pt>
                <c:pt idx="2393">
                  <c:v>54.497</c:v>
                </c:pt>
                <c:pt idx="2394">
                  <c:v>54.436</c:v>
                </c:pt>
                <c:pt idx="2395">
                  <c:v>54.339000000000006</c:v>
                </c:pt>
                <c:pt idx="2396">
                  <c:v>54.263000000000012</c:v>
                </c:pt>
                <c:pt idx="2397">
                  <c:v>53.879000000000005</c:v>
                </c:pt>
                <c:pt idx="2398">
                  <c:v>53.992000000000012</c:v>
                </c:pt>
                <c:pt idx="2399">
                  <c:v>54.248000000000012</c:v>
                </c:pt>
                <c:pt idx="2400">
                  <c:v>54.119</c:v>
                </c:pt>
                <c:pt idx="2401">
                  <c:v>54.306000000000004</c:v>
                </c:pt>
                <c:pt idx="2402">
                  <c:v>54.016000000000005</c:v>
                </c:pt>
                <c:pt idx="2403">
                  <c:v>53.856999999999999</c:v>
                </c:pt>
                <c:pt idx="2404">
                  <c:v>53.837000000000003</c:v>
                </c:pt>
                <c:pt idx="2405">
                  <c:v>53.651000000000003</c:v>
                </c:pt>
                <c:pt idx="2406">
                  <c:v>54.045000000000002</c:v>
                </c:pt>
                <c:pt idx="2407">
                  <c:v>53.964000000000006</c:v>
                </c:pt>
                <c:pt idx="2408">
                  <c:v>53.819000000000003</c:v>
                </c:pt>
                <c:pt idx="2409">
                  <c:v>53.514000000000003</c:v>
                </c:pt>
                <c:pt idx="2410">
                  <c:v>53.705000000000013</c:v>
                </c:pt>
                <c:pt idx="2411">
                  <c:v>53.911999999999999</c:v>
                </c:pt>
                <c:pt idx="2412">
                  <c:v>53.198000000000263</c:v>
                </c:pt>
                <c:pt idx="2413">
                  <c:v>53.402000000000001</c:v>
                </c:pt>
                <c:pt idx="2414">
                  <c:v>53.221000000000011</c:v>
                </c:pt>
                <c:pt idx="2415">
                  <c:v>53.426000000000002</c:v>
                </c:pt>
                <c:pt idx="2416">
                  <c:v>52.919000000000004</c:v>
                </c:pt>
                <c:pt idx="2417">
                  <c:v>53.27</c:v>
                </c:pt>
                <c:pt idx="2418">
                  <c:v>53.069000000000003</c:v>
                </c:pt>
                <c:pt idx="2419">
                  <c:v>53.338000000000001</c:v>
                </c:pt>
                <c:pt idx="2420">
                  <c:v>52.823</c:v>
                </c:pt>
                <c:pt idx="2421">
                  <c:v>53.036000000000001</c:v>
                </c:pt>
                <c:pt idx="2422">
                  <c:v>53.165000000000013</c:v>
                </c:pt>
                <c:pt idx="2423">
                  <c:v>53.181000000000004</c:v>
                </c:pt>
                <c:pt idx="2424">
                  <c:v>52.504000000000005</c:v>
                </c:pt>
                <c:pt idx="2425">
                  <c:v>52.704000000000001</c:v>
                </c:pt>
                <c:pt idx="2426">
                  <c:v>52.7</c:v>
                </c:pt>
                <c:pt idx="2427">
                  <c:v>52.826000000000001</c:v>
                </c:pt>
                <c:pt idx="2428">
                  <c:v>52.776000000000003</c:v>
                </c:pt>
                <c:pt idx="2429">
                  <c:v>52.787000000000006</c:v>
                </c:pt>
                <c:pt idx="2430">
                  <c:v>52.841999999999999</c:v>
                </c:pt>
                <c:pt idx="2431">
                  <c:v>52.567</c:v>
                </c:pt>
                <c:pt idx="2432">
                  <c:v>52.586000000000006</c:v>
                </c:pt>
                <c:pt idx="2433">
                  <c:v>52.665000000000013</c:v>
                </c:pt>
                <c:pt idx="2434">
                  <c:v>52.824000000000005</c:v>
                </c:pt>
                <c:pt idx="2435">
                  <c:v>52.413000000000004</c:v>
                </c:pt>
                <c:pt idx="2436">
                  <c:v>52.303000000000004</c:v>
                </c:pt>
                <c:pt idx="2437">
                  <c:v>52.489000000000004</c:v>
                </c:pt>
                <c:pt idx="2438">
                  <c:v>52.481000000000002</c:v>
                </c:pt>
                <c:pt idx="2439">
                  <c:v>52.524000000000001</c:v>
                </c:pt>
                <c:pt idx="2440">
                  <c:v>52.429000000000002</c:v>
                </c:pt>
                <c:pt idx="2441">
                  <c:v>52.645000000000003</c:v>
                </c:pt>
                <c:pt idx="2442">
                  <c:v>52.325000000000003</c:v>
                </c:pt>
                <c:pt idx="2443">
                  <c:v>52.499000000000002</c:v>
                </c:pt>
                <c:pt idx="2444">
                  <c:v>52.098000000000013</c:v>
                </c:pt>
                <c:pt idx="2445">
                  <c:v>51.703000000000003</c:v>
                </c:pt>
                <c:pt idx="2446">
                  <c:v>52.466000000000001</c:v>
                </c:pt>
                <c:pt idx="2447">
                  <c:v>52.337000000000003</c:v>
                </c:pt>
                <c:pt idx="2448">
                  <c:v>51.841000000000001</c:v>
                </c:pt>
                <c:pt idx="2449">
                  <c:v>52.077000000000005</c:v>
                </c:pt>
                <c:pt idx="2450">
                  <c:v>52.005000000000003</c:v>
                </c:pt>
                <c:pt idx="2451">
                  <c:v>52.128000000000213</c:v>
                </c:pt>
                <c:pt idx="2452">
                  <c:v>52.187000000000005</c:v>
                </c:pt>
                <c:pt idx="2453">
                  <c:v>52.196000000000012</c:v>
                </c:pt>
                <c:pt idx="2454">
                  <c:v>51.7950000000003</c:v>
                </c:pt>
                <c:pt idx="2455">
                  <c:v>51.899000000000001</c:v>
                </c:pt>
                <c:pt idx="2456">
                  <c:v>51.93</c:v>
                </c:pt>
                <c:pt idx="2457">
                  <c:v>51.829000000000001</c:v>
                </c:pt>
                <c:pt idx="2458">
                  <c:v>52.027000000000001</c:v>
                </c:pt>
                <c:pt idx="2459">
                  <c:v>51.978000000000002</c:v>
                </c:pt>
                <c:pt idx="2460">
                  <c:v>51.899000000000001</c:v>
                </c:pt>
                <c:pt idx="2461">
                  <c:v>51.847999999999999</c:v>
                </c:pt>
                <c:pt idx="2462">
                  <c:v>51.937000000000005</c:v>
                </c:pt>
                <c:pt idx="2463">
                  <c:v>52.014000000000003</c:v>
                </c:pt>
                <c:pt idx="2464">
                  <c:v>51.626000000000012</c:v>
                </c:pt>
                <c:pt idx="2465">
                  <c:v>51.787000000000006</c:v>
                </c:pt>
                <c:pt idx="2466">
                  <c:v>51.613</c:v>
                </c:pt>
                <c:pt idx="2467">
                  <c:v>51.411999999999999</c:v>
                </c:pt>
                <c:pt idx="2468">
                  <c:v>51.561</c:v>
                </c:pt>
                <c:pt idx="2469">
                  <c:v>51.859000000000002</c:v>
                </c:pt>
                <c:pt idx="2470">
                  <c:v>51.814999999999998</c:v>
                </c:pt>
                <c:pt idx="2471">
                  <c:v>51.496000000000002</c:v>
                </c:pt>
                <c:pt idx="2472">
                  <c:v>51.526000000000003</c:v>
                </c:pt>
                <c:pt idx="2473">
                  <c:v>51.556000000000004</c:v>
                </c:pt>
                <c:pt idx="2474">
                  <c:v>51.393000000000001</c:v>
                </c:pt>
                <c:pt idx="2475">
                  <c:v>51.459000000000003</c:v>
                </c:pt>
                <c:pt idx="2476">
                  <c:v>51.647000000000006</c:v>
                </c:pt>
                <c:pt idx="2477">
                  <c:v>51.310999999999993</c:v>
                </c:pt>
                <c:pt idx="2478">
                  <c:v>51.442</c:v>
                </c:pt>
                <c:pt idx="2479">
                  <c:v>51.239000000000011</c:v>
                </c:pt>
                <c:pt idx="2480">
                  <c:v>51.379000000000005</c:v>
                </c:pt>
                <c:pt idx="2481">
                  <c:v>51.097000000000001</c:v>
                </c:pt>
                <c:pt idx="2482">
                  <c:v>51.237000000000002</c:v>
                </c:pt>
                <c:pt idx="2483">
                  <c:v>50.903000000000006</c:v>
                </c:pt>
                <c:pt idx="2484">
                  <c:v>51.213000000000001</c:v>
                </c:pt>
                <c:pt idx="2485">
                  <c:v>51.313999999999993</c:v>
                </c:pt>
                <c:pt idx="2486">
                  <c:v>50.894000000000005</c:v>
                </c:pt>
                <c:pt idx="2487">
                  <c:v>51.076000000000001</c:v>
                </c:pt>
                <c:pt idx="2488">
                  <c:v>50.859000000000002</c:v>
                </c:pt>
                <c:pt idx="2489">
                  <c:v>50.898000000000003</c:v>
                </c:pt>
                <c:pt idx="2490">
                  <c:v>51.036000000000001</c:v>
                </c:pt>
                <c:pt idx="2491">
                  <c:v>50.844999999999999</c:v>
                </c:pt>
                <c:pt idx="2492">
                  <c:v>51.2950000000003</c:v>
                </c:pt>
                <c:pt idx="2493">
                  <c:v>51.167000000000002</c:v>
                </c:pt>
                <c:pt idx="2494">
                  <c:v>50.875</c:v>
                </c:pt>
                <c:pt idx="2495">
                  <c:v>50.677</c:v>
                </c:pt>
                <c:pt idx="2496">
                  <c:v>51.125000000000163</c:v>
                </c:pt>
                <c:pt idx="2497">
                  <c:v>51.132000000000012</c:v>
                </c:pt>
                <c:pt idx="2498">
                  <c:v>50.74</c:v>
                </c:pt>
                <c:pt idx="2499">
                  <c:v>51.288000000000011</c:v>
                </c:pt>
                <c:pt idx="2500">
                  <c:v>50.754000000000005</c:v>
                </c:pt>
                <c:pt idx="2501">
                  <c:v>50.737000000000002</c:v>
                </c:pt>
                <c:pt idx="2502">
                  <c:v>50.803000000000004</c:v>
                </c:pt>
                <c:pt idx="2503">
                  <c:v>50.754000000000005</c:v>
                </c:pt>
                <c:pt idx="2504">
                  <c:v>50.786000000000001</c:v>
                </c:pt>
                <c:pt idx="2505">
                  <c:v>51.015000000000001</c:v>
                </c:pt>
                <c:pt idx="2506">
                  <c:v>51.029000000000003</c:v>
                </c:pt>
                <c:pt idx="2507">
                  <c:v>50.6</c:v>
                </c:pt>
                <c:pt idx="2508">
                  <c:v>50.651000000000003</c:v>
                </c:pt>
                <c:pt idx="2509">
                  <c:v>50.811999999999998</c:v>
                </c:pt>
                <c:pt idx="2510">
                  <c:v>50.816999999999993</c:v>
                </c:pt>
                <c:pt idx="2511">
                  <c:v>51.094000000000001</c:v>
                </c:pt>
                <c:pt idx="2512">
                  <c:v>50.7980000000003</c:v>
                </c:pt>
                <c:pt idx="2513">
                  <c:v>50.665000000000013</c:v>
                </c:pt>
                <c:pt idx="2514">
                  <c:v>51.122000000000163</c:v>
                </c:pt>
                <c:pt idx="2515">
                  <c:v>50.836000000000006</c:v>
                </c:pt>
                <c:pt idx="2516">
                  <c:v>50.873000000000005</c:v>
                </c:pt>
                <c:pt idx="2517">
                  <c:v>50.777000000000001</c:v>
                </c:pt>
                <c:pt idx="2518">
                  <c:v>50.873000000000005</c:v>
                </c:pt>
                <c:pt idx="2519">
                  <c:v>50.749000000000002</c:v>
                </c:pt>
                <c:pt idx="2520">
                  <c:v>50.919000000000004</c:v>
                </c:pt>
                <c:pt idx="2521">
                  <c:v>50.978000000000002</c:v>
                </c:pt>
                <c:pt idx="2522">
                  <c:v>50.712000000000003</c:v>
                </c:pt>
                <c:pt idx="2523">
                  <c:v>50.574000000000005</c:v>
                </c:pt>
                <c:pt idx="2524">
                  <c:v>50.794000000000011</c:v>
                </c:pt>
                <c:pt idx="2525">
                  <c:v>50.511000000000003</c:v>
                </c:pt>
                <c:pt idx="2526">
                  <c:v>50.777000000000001</c:v>
                </c:pt>
                <c:pt idx="2527">
                  <c:v>50.609000000000002</c:v>
                </c:pt>
                <c:pt idx="2528">
                  <c:v>50.539000000000001</c:v>
                </c:pt>
                <c:pt idx="2529">
                  <c:v>50.46</c:v>
                </c:pt>
                <c:pt idx="2530">
                  <c:v>50.978000000000002</c:v>
                </c:pt>
                <c:pt idx="2531">
                  <c:v>50.488</c:v>
                </c:pt>
                <c:pt idx="2532">
                  <c:v>50.681000000000004</c:v>
                </c:pt>
                <c:pt idx="2533">
                  <c:v>50.813999999999993</c:v>
                </c:pt>
                <c:pt idx="2534">
                  <c:v>50.674000000000007</c:v>
                </c:pt>
                <c:pt idx="2535">
                  <c:v>50.537000000000006</c:v>
                </c:pt>
                <c:pt idx="2536">
                  <c:v>51.139000000000003</c:v>
                </c:pt>
                <c:pt idx="2537">
                  <c:v>51.015000000000001</c:v>
                </c:pt>
                <c:pt idx="2538">
                  <c:v>50.663000000000011</c:v>
                </c:pt>
                <c:pt idx="2539">
                  <c:v>50.558</c:v>
                </c:pt>
                <c:pt idx="2540">
                  <c:v>50.877000000000002</c:v>
                </c:pt>
                <c:pt idx="2541">
                  <c:v>50.943000000000005</c:v>
                </c:pt>
                <c:pt idx="2542">
                  <c:v>50.719000000000001</c:v>
                </c:pt>
                <c:pt idx="2543">
                  <c:v>50.693000000000012</c:v>
                </c:pt>
                <c:pt idx="2544">
                  <c:v>50.691000000000003</c:v>
                </c:pt>
                <c:pt idx="2545">
                  <c:v>50.861000000000004</c:v>
                </c:pt>
                <c:pt idx="2546">
                  <c:v>50.6</c:v>
                </c:pt>
                <c:pt idx="2547">
                  <c:v>51.029000000000003</c:v>
                </c:pt>
                <c:pt idx="2548">
                  <c:v>51.02</c:v>
                </c:pt>
                <c:pt idx="2549">
                  <c:v>50.586000000000006</c:v>
                </c:pt>
                <c:pt idx="2550">
                  <c:v>50.77</c:v>
                </c:pt>
                <c:pt idx="2551">
                  <c:v>51.038000000000011</c:v>
                </c:pt>
                <c:pt idx="2552">
                  <c:v>51.029000000000003</c:v>
                </c:pt>
                <c:pt idx="2553">
                  <c:v>50.889000000000003</c:v>
                </c:pt>
                <c:pt idx="2554">
                  <c:v>51.246000000000002</c:v>
                </c:pt>
                <c:pt idx="2555">
                  <c:v>50.892000000000003</c:v>
                </c:pt>
                <c:pt idx="2556">
                  <c:v>51.08</c:v>
                </c:pt>
                <c:pt idx="2557">
                  <c:v>51.036000000000001</c:v>
                </c:pt>
                <c:pt idx="2558">
                  <c:v>50.886999999999993</c:v>
                </c:pt>
                <c:pt idx="2559">
                  <c:v>50.968000000000011</c:v>
                </c:pt>
                <c:pt idx="2560">
                  <c:v>50.992000000000012</c:v>
                </c:pt>
                <c:pt idx="2561">
                  <c:v>50.981999999999999</c:v>
                </c:pt>
                <c:pt idx="2562">
                  <c:v>50.978000000000002</c:v>
                </c:pt>
                <c:pt idx="2563">
                  <c:v>51.171000000000006</c:v>
                </c:pt>
                <c:pt idx="2564">
                  <c:v>50.968000000000011</c:v>
                </c:pt>
                <c:pt idx="2565">
                  <c:v>50.959000000000003</c:v>
                </c:pt>
                <c:pt idx="2566">
                  <c:v>50.836000000000006</c:v>
                </c:pt>
                <c:pt idx="2567">
                  <c:v>51.374000000000002</c:v>
                </c:pt>
                <c:pt idx="2568">
                  <c:v>50.7980000000003</c:v>
                </c:pt>
                <c:pt idx="2569">
                  <c:v>51.176000000000002</c:v>
                </c:pt>
                <c:pt idx="2570">
                  <c:v>50.973000000000006</c:v>
                </c:pt>
                <c:pt idx="2571">
                  <c:v>51.37</c:v>
                </c:pt>
                <c:pt idx="2572">
                  <c:v>51.118000000000002</c:v>
                </c:pt>
                <c:pt idx="2573">
                  <c:v>51.347000000000001</c:v>
                </c:pt>
                <c:pt idx="2574">
                  <c:v>51.183</c:v>
                </c:pt>
                <c:pt idx="2575">
                  <c:v>50.894000000000005</c:v>
                </c:pt>
                <c:pt idx="2576">
                  <c:v>51.363</c:v>
                </c:pt>
                <c:pt idx="2577">
                  <c:v>50.607000000000006</c:v>
                </c:pt>
                <c:pt idx="2578">
                  <c:v>51.036000000000001</c:v>
                </c:pt>
                <c:pt idx="2579">
                  <c:v>51.127000000000002</c:v>
                </c:pt>
                <c:pt idx="2580">
                  <c:v>50.844999999999999</c:v>
                </c:pt>
                <c:pt idx="2581">
                  <c:v>51.416000000000004</c:v>
                </c:pt>
                <c:pt idx="2582">
                  <c:v>51.297000000000011</c:v>
                </c:pt>
                <c:pt idx="2583">
                  <c:v>51.291000000000011</c:v>
                </c:pt>
                <c:pt idx="2584">
                  <c:v>51.083000000000006</c:v>
                </c:pt>
                <c:pt idx="2585">
                  <c:v>51.048000000000002</c:v>
                </c:pt>
                <c:pt idx="2586">
                  <c:v>51.353999999999999</c:v>
                </c:pt>
                <c:pt idx="2587">
                  <c:v>50.994</c:v>
                </c:pt>
                <c:pt idx="2588">
                  <c:v>51.218000000000011</c:v>
                </c:pt>
                <c:pt idx="2589">
                  <c:v>51.062000000000012</c:v>
                </c:pt>
                <c:pt idx="2590">
                  <c:v>50.551000000000002</c:v>
                </c:pt>
                <c:pt idx="2591">
                  <c:v>50.751000000000005</c:v>
                </c:pt>
                <c:pt idx="2592">
                  <c:v>51.197000000000003</c:v>
                </c:pt>
                <c:pt idx="2593">
                  <c:v>50.881999999999998</c:v>
                </c:pt>
                <c:pt idx="2594">
                  <c:v>51.246000000000002</c:v>
                </c:pt>
                <c:pt idx="2595">
                  <c:v>50.752000000000002</c:v>
                </c:pt>
                <c:pt idx="2596">
                  <c:v>51.094000000000001</c:v>
                </c:pt>
                <c:pt idx="2597">
                  <c:v>50.911999999999999</c:v>
                </c:pt>
                <c:pt idx="2598">
                  <c:v>51.291000000000011</c:v>
                </c:pt>
                <c:pt idx="2599">
                  <c:v>51.094000000000001</c:v>
                </c:pt>
                <c:pt idx="2600">
                  <c:v>51.251000000000005</c:v>
                </c:pt>
                <c:pt idx="2601">
                  <c:v>51.108000000000011</c:v>
                </c:pt>
                <c:pt idx="2602">
                  <c:v>51.148000000000003</c:v>
                </c:pt>
                <c:pt idx="2603">
                  <c:v>51.085000000000001</c:v>
                </c:pt>
                <c:pt idx="2604">
                  <c:v>51.176000000000002</c:v>
                </c:pt>
                <c:pt idx="2605">
                  <c:v>51.094000000000001</c:v>
                </c:pt>
                <c:pt idx="2606">
                  <c:v>51.003</c:v>
                </c:pt>
                <c:pt idx="2607">
                  <c:v>51.188000000000002</c:v>
                </c:pt>
                <c:pt idx="2608">
                  <c:v>51.372</c:v>
                </c:pt>
                <c:pt idx="2609">
                  <c:v>50.999000000000002</c:v>
                </c:pt>
                <c:pt idx="2610">
                  <c:v>51.099000000000011</c:v>
                </c:pt>
                <c:pt idx="2611">
                  <c:v>51.108000000000011</c:v>
                </c:pt>
                <c:pt idx="2612">
                  <c:v>50.728000000000293</c:v>
                </c:pt>
                <c:pt idx="2613">
                  <c:v>50.873000000000005</c:v>
                </c:pt>
                <c:pt idx="2614">
                  <c:v>50.929000000000002</c:v>
                </c:pt>
                <c:pt idx="2615">
                  <c:v>51.015000000000001</c:v>
                </c:pt>
                <c:pt idx="2616">
                  <c:v>50.875</c:v>
                </c:pt>
                <c:pt idx="2617">
                  <c:v>50.844999999999999</c:v>
                </c:pt>
                <c:pt idx="2618">
                  <c:v>51.02</c:v>
                </c:pt>
                <c:pt idx="2619">
                  <c:v>50.978000000000002</c:v>
                </c:pt>
                <c:pt idx="2620">
                  <c:v>50.903000000000006</c:v>
                </c:pt>
                <c:pt idx="2621">
                  <c:v>51.262000000000263</c:v>
                </c:pt>
                <c:pt idx="2622">
                  <c:v>50.868000000000002</c:v>
                </c:pt>
                <c:pt idx="2623">
                  <c:v>50.989000000000004</c:v>
                </c:pt>
                <c:pt idx="2624">
                  <c:v>51.129000000000012</c:v>
                </c:pt>
                <c:pt idx="2625">
                  <c:v>51.151000000000003</c:v>
                </c:pt>
                <c:pt idx="2626">
                  <c:v>51.024000000000001</c:v>
                </c:pt>
                <c:pt idx="2627">
                  <c:v>51.078000000000003</c:v>
                </c:pt>
                <c:pt idx="2628">
                  <c:v>50.984999999999999</c:v>
                </c:pt>
                <c:pt idx="2629">
                  <c:v>51.209000000000003</c:v>
                </c:pt>
                <c:pt idx="2630">
                  <c:v>51.211000000000006</c:v>
                </c:pt>
                <c:pt idx="2631">
                  <c:v>51.087000000000003</c:v>
                </c:pt>
                <c:pt idx="2632">
                  <c:v>51.073</c:v>
                </c:pt>
                <c:pt idx="2633">
                  <c:v>51.209000000000003</c:v>
                </c:pt>
                <c:pt idx="2634">
                  <c:v>50.931000000000004</c:v>
                </c:pt>
                <c:pt idx="2635">
                  <c:v>50.742000000000012</c:v>
                </c:pt>
                <c:pt idx="2636">
                  <c:v>51.153000000000006</c:v>
                </c:pt>
                <c:pt idx="2637">
                  <c:v>51.143000000000001</c:v>
                </c:pt>
                <c:pt idx="2638">
                  <c:v>51.421000000000006</c:v>
                </c:pt>
                <c:pt idx="2639">
                  <c:v>50.851999999999997</c:v>
                </c:pt>
                <c:pt idx="2640">
                  <c:v>51.015000000000001</c:v>
                </c:pt>
                <c:pt idx="2641">
                  <c:v>51.052</c:v>
                </c:pt>
                <c:pt idx="2642">
                  <c:v>51.115000000000002</c:v>
                </c:pt>
                <c:pt idx="2643">
                  <c:v>51.127000000000002</c:v>
                </c:pt>
                <c:pt idx="2644">
                  <c:v>51.181000000000004</c:v>
                </c:pt>
                <c:pt idx="2645">
                  <c:v>51.237000000000002</c:v>
                </c:pt>
                <c:pt idx="2646">
                  <c:v>50.913000000000004</c:v>
                </c:pt>
                <c:pt idx="2647">
                  <c:v>50.289000000000001</c:v>
                </c:pt>
                <c:pt idx="2648">
                  <c:v>50.826000000000001</c:v>
                </c:pt>
                <c:pt idx="2649">
                  <c:v>50.726000000000013</c:v>
                </c:pt>
                <c:pt idx="2650">
                  <c:v>50.978000000000002</c:v>
                </c:pt>
                <c:pt idx="2651">
                  <c:v>50.642000000000003</c:v>
                </c:pt>
                <c:pt idx="2652">
                  <c:v>50.898000000000003</c:v>
                </c:pt>
                <c:pt idx="2653">
                  <c:v>51.223000000000013</c:v>
                </c:pt>
                <c:pt idx="2654">
                  <c:v>50.898000000000003</c:v>
                </c:pt>
                <c:pt idx="2655">
                  <c:v>51.099000000000011</c:v>
                </c:pt>
                <c:pt idx="2656">
                  <c:v>50.794000000000011</c:v>
                </c:pt>
                <c:pt idx="2657">
                  <c:v>50.945</c:v>
                </c:pt>
                <c:pt idx="2658">
                  <c:v>50.954999999999998</c:v>
                </c:pt>
                <c:pt idx="2659">
                  <c:v>50.954999999999998</c:v>
                </c:pt>
                <c:pt idx="2660">
                  <c:v>50.723000000000013</c:v>
                </c:pt>
                <c:pt idx="2661">
                  <c:v>50.81</c:v>
                </c:pt>
                <c:pt idx="2662">
                  <c:v>50.663000000000011</c:v>
                </c:pt>
                <c:pt idx="2663">
                  <c:v>51.146000000000001</c:v>
                </c:pt>
                <c:pt idx="2664">
                  <c:v>51.291000000000011</c:v>
                </c:pt>
                <c:pt idx="2665">
                  <c:v>50.891000000000005</c:v>
                </c:pt>
                <c:pt idx="2666">
                  <c:v>50.831000000000003</c:v>
                </c:pt>
                <c:pt idx="2667">
                  <c:v>50.714000000000006</c:v>
                </c:pt>
                <c:pt idx="2668">
                  <c:v>51.066000000000003</c:v>
                </c:pt>
                <c:pt idx="2669">
                  <c:v>51.290000000000013</c:v>
                </c:pt>
                <c:pt idx="2670">
                  <c:v>51.216000000000001</c:v>
                </c:pt>
                <c:pt idx="2671">
                  <c:v>51.076000000000001</c:v>
                </c:pt>
                <c:pt idx="2672">
                  <c:v>51.134</c:v>
                </c:pt>
                <c:pt idx="2673">
                  <c:v>51.239000000000011</c:v>
                </c:pt>
                <c:pt idx="2674">
                  <c:v>51.433</c:v>
                </c:pt>
                <c:pt idx="2675">
                  <c:v>51.225000000000293</c:v>
                </c:pt>
                <c:pt idx="2676">
                  <c:v>50.847000000000001</c:v>
                </c:pt>
                <c:pt idx="2677">
                  <c:v>51.267000000000003</c:v>
                </c:pt>
                <c:pt idx="2678">
                  <c:v>51.258000000000003</c:v>
                </c:pt>
                <c:pt idx="2679">
                  <c:v>51.319000000000003</c:v>
                </c:pt>
                <c:pt idx="2680">
                  <c:v>51.059000000000005</c:v>
                </c:pt>
                <c:pt idx="2681">
                  <c:v>51.237000000000002</c:v>
                </c:pt>
                <c:pt idx="2682">
                  <c:v>50.88</c:v>
                </c:pt>
                <c:pt idx="2683">
                  <c:v>51.08</c:v>
                </c:pt>
                <c:pt idx="2684">
                  <c:v>51.057000000000002</c:v>
                </c:pt>
                <c:pt idx="2685">
                  <c:v>51.108000000000011</c:v>
                </c:pt>
                <c:pt idx="2686">
                  <c:v>51.066000000000003</c:v>
                </c:pt>
                <c:pt idx="2687">
                  <c:v>51.078000000000003</c:v>
                </c:pt>
                <c:pt idx="2688">
                  <c:v>51.248000000000012</c:v>
                </c:pt>
                <c:pt idx="2689">
                  <c:v>51.055</c:v>
                </c:pt>
                <c:pt idx="2690">
                  <c:v>51.174000000000007</c:v>
                </c:pt>
                <c:pt idx="2691">
                  <c:v>50.763000000000012</c:v>
                </c:pt>
                <c:pt idx="2692">
                  <c:v>50.992000000000012</c:v>
                </c:pt>
                <c:pt idx="2693">
                  <c:v>51.391000000000005</c:v>
                </c:pt>
                <c:pt idx="2694">
                  <c:v>51.001000000000005</c:v>
                </c:pt>
                <c:pt idx="2695">
                  <c:v>51.132000000000012</c:v>
                </c:pt>
                <c:pt idx="2696">
                  <c:v>51.437000000000005</c:v>
                </c:pt>
                <c:pt idx="2697">
                  <c:v>51.263000000000012</c:v>
                </c:pt>
                <c:pt idx="2698">
                  <c:v>50.784000000000006</c:v>
                </c:pt>
                <c:pt idx="2699">
                  <c:v>51.426000000000002</c:v>
                </c:pt>
                <c:pt idx="2700">
                  <c:v>51.244</c:v>
                </c:pt>
                <c:pt idx="2701">
                  <c:v>51.006</c:v>
                </c:pt>
                <c:pt idx="2702">
                  <c:v>51.251000000000005</c:v>
                </c:pt>
                <c:pt idx="2703">
                  <c:v>50.943000000000005</c:v>
                </c:pt>
                <c:pt idx="2704">
                  <c:v>50.984999999999999</c:v>
                </c:pt>
                <c:pt idx="2705">
                  <c:v>51.027000000000001</c:v>
                </c:pt>
                <c:pt idx="2706">
                  <c:v>51.01</c:v>
                </c:pt>
                <c:pt idx="2707">
                  <c:v>51.078000000000003</c:v>
                </c:pt>
                <c:pt idx="2708">
                  <c:v>51.041000000000004</c:v>
                </c:pt>
                <c:pt idx="2709">
                  <c:v>51.08</c:v>
                </c:pt>
                <c:pt idx="2710">
                  <c:v>51.073</c:v>
                </c:pt>
                <c:pt idx="2711">
                  <c:v>51.265000000000263</c:v>
                </c:pt>
                <c:pt idx="2712">
                  <c:v>51.153000000000006</c:v>
                </c:pt>
                <c:pt idx="2713">
                  <c:v>51.481999999999999</c:v>
                </c:pt>
                <c:pt idx="2714">
                  <c:v>51.106000000000002</c:v>
                </c:pt>
                <c:pt idx="2715">
                  <c:v>51.465000000000003</c:v>
                </c:pt>
                <c:pt idx="2716">
                  <c:v>50.894000000000005</c:v>
                </c:pt>
                <c:pt idx="2717">
                  <c:v>51.512</c:v>
                </c:pt>
                <c:pt idx="2718">
                  <c:v>51.057000000000002</c:v>
                </c:pt>
                <c:pt idx="2719">
                  <c:v>51.237000000000002</c:v>
                </c:pt>
                <c:pt idx="2720">
                  <c:v>51.216000000000001</c:v>
                </c:pt>
                <c:pt idx="2721">
                  <c:v>51.594000000000001</c:v>
                </c:pt>
                <c:pt idx="2722">
                  <c:v>51.277000000000001</c:v>
                </c:pt>
                <c:pt idx="2723">
                  <c:v>51.391000000000005</c:v>
                </c:pt>
                <c:pt idx="2724">
                  <c:v>50.92</c:v>
                </c:pt>
                <c:pt idx="2725">
                  <c:v>51.648000000000003</c:v>
                </c:pt>
                <c:pt idx="2726">
                  <c:v>51.034000000000006</c:v>
                </c:pt>
                <c:pt idx="2727">
                  <c:v>51.405000000000001</c:v>
                </c:pt>
                <c:pt idx="2728">
                  <c:v>51.533000000000001</c:v>
                </c:pt>
                <c:pt idx="2729">
                  <c:v>51.475000000000001</c:v>
                </c:pt>
                <c:pt idx="2730">
                  <c:v>51.122000000000163</c:v>
                </c:pt>
                <c:pt idx="2731">
                  <c:v>51.468000000000011</c:v>
                </c:pt>
                <c:pt idx="2732">
                  <c:v>51.225000000000293</c:v>
                </c:pt>
                <c:pt idx="2733">
                  <c:v>51.575000000000003</c:v>
                </c:pt>
                <c:pt idx="2734">
                  <c:v>51.457999999999998</c:v>
                </c:pt>
                <c:pt idx="2735">
                  <c:v>51.841000000000001</c:v>
                </c:pt>
                <c:pt idx="2736">
                  <c:v>51.690000000000012</c:v>
                </c:pt>
                <c:pt idx="2737">
                  <c:v>51.353000000000002</c:v>
                </c:pt>
                <c:pt idx="2738">
                  <c:v>51.225000000000293</c:v>
                </c:pt>
                <c:pt idx="2739">
                  <c:v>51.449000000000005</c:v>
                </c:pt>
                <c:pt idx="2740">
                  <c:v>51.463000000000001</c:v>
                </c:pt>
                <c:pt idx="2741">
                  <c:v>51.591000000000001</c:v>
                </c:pt>
                <c:pt idx="2742">
                  <c:v>51.661000000000001</c:v>
                </c:pt>
                <c:pt idx="2743">
                  <c:v>51.526000000000003</c:v>
                </c:pt>
                <c:pt idx="2744">
                  <c:v>51.55</c:v>
                </c:pt>
                <c:pt idx="2745">
                  <c:v>51.529000000000003</c:v>
                </c:pt>
                <c:pt idx="2746">
                  <c:v>51.433</c:v>
                </c:pt>
                <c:pt idx="2747">
                  <c:v>51.4</c:v>
                </c:pt>
                <c:pt idx="2748">
                  <c:v>51.176000000000002</c:v>
                </c:pt>
                <c:pt idx="2749">
                  <c:v>51.463000000000001</c:v>
                </c:pt>
                <c:pt idx="2750">
                  <c:v>51.417000000000002</c:v>
                </c:pt>
                <c:pt idx="2751">
                  <c:v>51.197000000000003</c:v>
                </c:pt>
                <c:pt idx="2752">
                  <c:v>51.65</c:v>
                </c:pt>
                <c:pt idx="2753">
                  <c:v>51.729000000000013</c:v>
                </c:pt>
                <c:pt idx="2754">
                  <c:v>51.526000000000003</c:v>
                </c:pt>
                <c:pt idx="2755">
                  <c:v>51.685000000000002</c:v>
                </c:pt>
                <c:pt idx="2756">
                  <c:v>52.002000000000002</c:v>
                </c:pt>
                <c:pt idx="2757">
                  <c:v>51.762000000000263</c:v>
                </c:pt>
                <c:pt idx="2758">
                  <c:v>51.739000000000011</c:v>
                </c:pt>
                <c:pt idx="2759">
                  <c:v>51.678000000000011</c:v>
                </c:pt>
                <c:pt idx="2760">
                  <c:v>51.230000000000011</c:v>
                </c:pt>
                <c:pt idx="2761">
                  <c:v>51.323</c:v>
                </c:pt>
                <c:pt idx="2762">
                  <c:v>51.391000000000005</c:v>
                </c:pt>
                <c:pt idx="2763">
                  <c:v>51.617000000000004</c:v>
                </c:pt>
                <c:pt idx="2764">
                  <c:v>51.629000000000012</c:v>
                </c:pt>
                <c:pt idx="2765">
                  <c:v>51.411999999999999</c:v>
                </c:pt>
                <c:pt idx="2766">
                  <c:v>51.202000000000012</c:v>
                </c:pt>
                <c:pt idx="2767">
                  <c:v>51.591000000000001</c:v>
                </c:pt>
                <c:pt idx="2768">
                  <c:v>51.727000000000011</c:v>
                </c:pt>
                <c:pt idx="2769">
                  <c:v>51.615000000000002</c:v>
                </c:pt>
                <c:pt idx="2770">
                  <c:v>51.767000000000003</c:v>
                </c:pt>
                <c:pt idx="2771">
                  <c:v>51.636000000000003</c:v>
                </c:pt>
                <c:pt idx="2772">
                  <c:v>51.561</c:v>
                </c:pt>
                <c:pt idx="2773">
                  <c:v>51.648000000000003</c:v>
                </c:pt>
                <c:pt idx="2774">
                  <c:v>51.55</c:v>
                </c:pt>
                <c:pt idx="2775">
                  <c:v>51.643000000000001</c:v>
                </c:pt>
                <c:pt idx="2776">
                  <c:v>51.218000000000011</c:v>
                </c:pt>
                <c:pt idx="2777">
                  <c:v>51.685000000000002</c:v>
                </c:pt>
                <c:pt idx="2778">
                  <c:v>51.867000000000004</c:v>
                </c:pt>
                <c:pt idx="2779">
                  <c:v>51.886999999999993</c:v>
                </c:pt>
                <c:pt idx="2780">
                  <c:v>51.57</c:v>
                </c:pt>
                <c:pt idx="2781">
                  <c:v>51.461000000000006</c:v>
                </c:pt>
                <c:pt idx="2782">
                  <c:v>51.601000000000006</c:v>
                </c:pt>
                <c:pt idx="2783">
                  <c:v>51.778000000000013</c:v>
                </c:pt>
                <c:pt idx="2784">
                  <c:v>51.745000000000012</c:v>
                </c:pt>
                <c:pt idx="2785">
                  <c:v>51.615000000000002</c:v>
                </c:pt>
                <c:pt idx="2786">
                  <c:v>51.582000000000001</c:v>
                </c:pt>
                <c:pt idx="2787">
                  <c:v>51.592000000000013</c:v>
                </c:pt>
                <c:pt idx="2788">
                  <c:v>51.836000000000006</c:v>
                </c:pt>
                <c:pt idx="2789">
                  <c:v>51.747</c:v>
                </c:pt>
                <c:pt idx="2790">
                  <c:v>51.566000000000003</c:v>
                </c:pt>
                <c:pt idx="2791">
                  <c:v>51.666000000000011</c:v>
                </c:pt>
                <c:pt idx="2792">
                  <c:v>51.528000000000013</c:v>
                </c:pt>
                <c:pt idx="2793">
                  <c:v>51.531000000000006</c:v>
                </c:pt>
                <c:pt idx="2794">
                  <c:v>51.568000000000012</c:v>
                </c:pt>
                <c:pt idx="2795">
                  <c:v>51.827000000000005</c:v>
                </c:pt>
                <c:pt idx="2796">
                  <c:v>51.734000000000002</c:v>
                </c:pt>
                <c:pt idx="2797">
                  <c:v>51.666000000000011</c:v>
                </c:pt>
                <c:pt idx="2798">
                  <c:v>51.536000000000001</c:v>
                </c:pt>
                <c:pt idx="2799">
                  <c:v>51.566000000000003</c:v>
                </c:pt>
                <c:pt idx="2800">
                  <c:v>51.64</c:v>
                </c:pt>
                <c:pt idx="2801">
                  <c:v>51.711000000000006</c:v>
                </c:pt>
                <c:pt idx="2802">
                  <c:v>51.797000000000011</c:v>
                </c:pt>
                <c:pt idx="2803">
                  <c:v>51.638000000000012</c:v>
                </c:pt>
                <c:pt idx="2804">
                  <c:v>51.673000000000002</c:v>
                </c:pt>
                <c:pt idx="2805">
                  <c:v>51.598000000000013</c:v>
                </c:pt>
                <c:pt idx="2806">
                  <c:v>51.854999999999997</c:v>
                </c:pt>
                <c:pt idx="2807">
                  <c:v>51.636000000000003</c:v>
                </c:pt>
                <c:pt idx="2808">
                  <c:v>51.932000000000002</c:v>
                </c:pt>
                <c:pt idx="2809">
                  <c:v>51.854999999999997</c:v>
                </c:pt>
                <c:pt idx="2810">
                  <c:v>51.65</c:v>
                </c:pt>
                <c:pt idx="2811">
                  <c:v>51.33</c:v>
                </c:pt>
                <c:pt idx="2812">
                  <c:v>51.834000000000003</c:v>
                </c:pt>
                <c:pt idx="2813">
                  <c:v>51.57</c:v>
                </c:pt>
                <c:pt idx="2814">
                  <c:v>51.697000000000003</c:v>
                </c:pt>
                <c:pt idx="2815">
                  <c:v>51.61</c:v>
                </c:pt>
                <c:pt idx="2816">
                  <c:v>51.701000000000001</c:v>
                </c:pt>
                <c:pt idx="2817">
                  <c:v>52.131</c:v>
                </c:pt>
                <c:pt idx="2818">
                  <c:v>51.608000000000011</c:v>
                </c:pt>
                <c:pt idx="2819">
                  <c:v>51.58</c:v>
                </c:pt>
                <c:pt idx="2820">
                  <c:v>51.823</c:v>
                </c:pt>
                <c:pt idx="2821">
                  <c:v>51.925000000000011</c:v>
                </c:pt>
                <c:pt idx="2822">
                  <c:v>51.869</c:v>
                </c:pt>
                <c:pt idx="2823">
                  <c:v>52.035000000000011</c:v>
                </c:pt>
                <c:pt idx="2824">
                  <c:v>52.066000000000003</c:v>
                </c:pt>
                <c:pt idx="2825">
                  <c:v>51.768000000000271</c:v>
                </c:pt>
                <c:pt idx="2826">
                  <c:v>51.752000000000002</c:v>
                </c:pt>
                <c:pt idx="2827">
                  <c:v>52.369</c:v>
                </c:pt>
                <c:pt idx="2828">
                  <c:v>52.133000000000003</c:v>
                </c:pt>
                <c:pt idx="2829">
                  <c:v>51.984999999999999</c:v>
                </c:pt>
                <c:pt idx="2830">
                  <c:v>51.972000000000001</c:v>
                </c:pt>
                <c:pt idx="2831">
                  <c:v>51.773000000000003</c:v>
                </c:pt>
                <c:pt idx="2832">
                  <c:v>51.734000000000002</c:v>
                </c:pt>
                <c:pt idx="2833">
                  <c:v>51.831000000000003</c:v>
                </c:pt>
                <c:pt idx="2834">
                  <c:v>51.901000000000003</c:v>
                </c:pt>
                <c:pt idx="2835">
                  <c:v>51.402000000000001</c:v>
                </c:pt>
                <c:pt idx="2836">
                  <c:v>52.414999999999999</c:v>
                </c:pt>
                <c:pt idx="2837">
                  <c:v>52.18</c:v>
                </c:pt>
                <c:pt idx="2838">
                  <c:v>52.254000000000005</c:v>
                </c:pt>
                <c:pt idx="2839">
                  <c:v>51.526000000000003</c:v>
                </c:pt>
                <c:pt idx="2840">
                  <c:v>51.313999999999993</c:v>
                </c:pt>
                <c:pt idx="2841">
                  <c:v>51.582000000000001</c:v>
                </c:pt>
                <c:pt idx="2842">
                  <c:v>51.587000000000003</c:v>
                </c:pt>
                <c:pt idx="2843">
                  <c:v>51.195000000000213</c:v>
                </c:pt>
                <c:pt idx="2844">
                  <c:v>51.083000000000006</c:v>
                </c:pt>
                <c:pt idx="2845">
                  <c:v>51.202000000000012</c:v>
                </c:pt>
                <c:pt idx="2846">
                  <c:v>50.663000000000011</c:v>
                </c:pt>
                <c:pt idx="2847">
                  <c:v>50.672000000000011</c:v>
                </c:pt>
                <c:pt idx="2848">
                  <c:v>50.651000000000003</c:v>
                </c:pt>
                <c:pt idx="2849">
                  <c:v>50.343000000000004</c:v>
                </c:pt>
                <c:pt idx="2850">
                  <c:v>50.723000000000013</c:v>
                </c:pt>
                <c:pt idx="2851">
                  <c:v>50.213000000000001</c:v>
                </c:pt>
                <c:pt idx="2852">
                  <c:v>50.397000000000006</c:v>
                </c:pt>
                <c:pt idx="2853">
                  <c:v>50.166000000000011</c:v>
                </c:pt>
                <c:pt idx="2854">
                  <c:v>50.177</c:v>
                </c:pt>
                <c:pt idx="2855">
                  <c:v>49.806000000000004</c:v>
                </c:pt>
                <c:pt idx="2856">
                  <c:v>50.135000000000012</c:v>
                </c:pt>
                <c:pt idx="2857">
                  <c:v>50.115000000000002</c:v>
                </c:pt>
                <c:pt idx="2858">
                  <c:v>49.867000000000004</c:v>
                </c:pt>
                <c:pt idx="2859">
                  <c:v>49.716000000000001</c:v>
                </c:pt>
                <c:pt idx="2860">
                  <c:v>49.83</c:v>
                </c:pt>
                <c:pt idx="2861">
                  <c:v>49.82</c:v>
                </c:pt>
                <c:pt idx="2862">
                  <c:v>49.972000000000001</c:v>
                </c:pt>
                <c:pt idx="2863">
                  <c:v>49.762000000000263</c:v>
                </c:pt>
                <c:pt idx="2864">
                  <c:v>49.627000000000002</c:v>
                </c:pt>
                <c:pt idx="2865">
                  <c:v>49.502000000000002</c:v>
                </c:pt>
                <c:pt idx="2866">
                  <c:v>49.076000000000001</c:v>
                </c:pt>
                <c:pt idx="2867">
                  <c:v>49.424000000000007</c:v>
                </c:pt>
                <c:pt idx="2868">
                  <c:v>49.242000000000012</c:v>
                </c:pt>
                <c:pt idx="2869">
                  <c:v>49.307000000000002</c:v>
                </c:pt>
                <c:pt idx="2870">
                  <c:v>49.386999999999993</c:v>
                </c:pt>
                <c:pt idx="2871">
                  <c:v>48.995000000000012</c:v>
                </c:pt>
                <c:pt idx="2872">
                  <c:v>49.157000000000004</c:v>
                </c:pt>
                <c:pt idx="2873">
                  <c:v>49.331000000000003</c:v>
                </c:pt>
                <c:pt idx="2874">
                  <c:v>49.067</c:v>
                </c:pt>
                <c:pt idx="2875">
                  <c:v>48.687000000000005</c:v>
                </c:pt>
                <c:pt idx="2876">
                  <c:v>48.724000000000011</c:v>
                </c:pt>
                <c:pt idx="2877">
                  <c:v>48.816000000000003</c:v>
                </c:pt>
                <c:pt idx="2878">
                  <c:v>48.383999999999993</c:v>
                </c:pt>
                <c:pt idx="2879">
                  <c:v>48.635000000000012</c:v>
                </c:pt>
                <c:pt idx="2880">
                  <c:v>48.887999999999998</c:v>
                </c:pt>
                <c:pt idx="2881">
                  <c:v>48.457999999999998</c:v>
                </c:pt>
                <c:pt idx="2882">
                  <c:v>48.507000000000005</c:v>
                </c:pt>
                <c:pt idx="2883">
                  <c:v>48.733000000000011</c:v>
                </c:pt>
                <c:pt idx="2884">
                  <c:v>48.52</c:v>
                </c:pt>
                <c:pt idx="2885">
                  <c:v>48.836000000000006</c:v>
                </c:pt>
                <c:pt idx="2886">
                  <c:v>48.463000000000001</c:v>
                </c:pt>
                <c:pt idx="2887">
                  <c:v>48.364000000000004</c:v>
                </c:pt>
                <c:pt idx="2888">
                  <c:v>48.627000000000002</c:v>
                </c:pt>
                <c:pt idx="2889">
                  <c:v>48.271000000000001</c:v>
                </c:pt>
                <c:pt idx="2890">
                  <c:v>48.313999999999993</c:v>
                </c:pt>
                <c:pt idx="2891">
                  <c:v>48.378</c:v>
                </c:pt>
                <c:pt idx="2892">
                  <c:v>48.004000000000005</c:v>
                </c:pt>
                <c:pt idx="2893">
                  <c:v>48.206000000000003</c:v>
                </c:pt>
                <c:pt idx="2894">
                  <c:v>48.416000000000004</c:v>
                </c:pt>
                <c:pt idx="2895">
                  <c:v>48.119</c:v>
                </c:pt>
                <c:pt idx="2896">
                  <c:v>47.844000000000001</c:v>
                </c:pt>
                <c:pt idx="2897">
                  <c:v>48.219000000000001</c:v>
                </c:pt>
                <c:pt idx="2898">
                  <c:v>48.002000000000002</c:v>
                </c:pt>
                <c:pt idx="2899">
                  <c:v>47.861000000000004</c:v>
                </c:pt>
                <c:pt idx="2900">
                  <c:v>47.497</c:v>
                </c:pt>
                <c:pt idx="2901">
                  <c:v>47.87</c:v>
                </c:pt>
                <c:pt idx="2902">
                  <c:v>47.803000000000004</c:v>
                </c:pt>
                <c:pt idx="2903">
                  <c:v>48.014000000000003</c:v>
                </c:pt>
                <c:pt idx="2904">
                  <c:v>47.978000000000002</c:v>
                </c:pt>
                <c:pt idx="2905">
                  <c:v>47.677</c:v>
                </c:pt>
                <c:pt idx="2906">
                  <c:v>47.791000000000011</c:v>
                </c:pt>
                <c:pt idx="2907">
                  <c:v>47.777000000000001</c:v>
                </c:pt>
                <c:pt idx="2908">
                  <c:v>47.81</c:v>
                </c:pt>
                <c:pt idx="2909">
                  <c:v>47.735000000000063</c:v>
                </c:pt>
                <c:pt idx="2910">
                  <c:v>47.926000000000002</c:v>
                </c:pt>
                <c:pt idx="2911">
                  <c:v>47.776000000000003</c:v>
                </c:pt>
                <c:pt idx="2912">
                  <c:v>47.402000000000001</c:v>
                </c:pt>
                <c:pt idx="2913">
                  <c:v>47.45</c:v>
                </c:pt>
                <c:pt idx="2914">
                  <c:v>47.585000000000001</c:v>
                </c:pt>
                <c:pt idx="2915">
                  <c:v>47.621000000000002</c:v>
                </c:pt>
                <c:pt idx="2916">
                  <c:v>47.439</c:v>
                </c:pt>
                <c:pt idx="2917">
                  <c:v>47.221000000000011</c:v>
                </c:pt>
                <c:pt idx="2918">
                  <c:v>47.213000000000001</c:v>
                </c:pt>
                <c:pt idx="2919">
                  <c:v>47.087000000000003</c:v>
                </c:pt>
                <c:pt idx="2920">
                  <c:v>47.078000000000003</c:v>
                </c:pt>
                <c:pt idx="2921">
                  <c:v>47.268000000000271</c:v>
                </c:pt>
                <c:pt idx="2922">
                  <c:v>46.89</c:v>
                </c:pt>
                <c:pt idx="2923">
                  <c:v>47.356000000000002</c:v>
                </c:pt>
                <c:pt idx="2924">
                  <c:v>47.463000000000001</c:v>
                </c:pt>
                <c:pt idx="2925">
                  <c:v>47.223000000000013</c:v>
                </c:pt>
                <c:pt idx="2926">
                  <c:v>47.089000000000006</c:v>
                </c:pt>
                <c:pt idx="2927">
                  <c:v>46.793000000000013</c:v>
                </c:pt>
                <c:pt idx="2928">
                  <c:v>46.712000000000003</c:v>
                </c:pt>
                <c:pt idx="2929">
                  <c:v>47.28</c:v>
                </c:pt>
                <c:pt idx="2930">
                  <c:v>47.221000000000011</c:v>
                </c:pt>
                <c:pt idx="2931">
                  <c:v>46.803000000000004</c:v>
                </c:pt>
                <c:pt idx="2932">
                  <c:v>47.042000000000002</c:v>
                </c:pt>
                <c:pt idx="2933">
                  <c:v>46.998000000000012</c:v>
                </c:pt>
                <c:pt idx="2934">
                  <c:v>47.045000000000002</c:v>
                </c:pt>
                <c:pt idx="2935">
                  <c:v>46.91</c:v>
                </c:pt>
                <c:pt idx="2936">
                  <c:v>46.884999999999998</c:v>
                </c:pt>
                <c:pt idx="2937">
                  <c:v>46.957000000000001</c:v>
                </c:pt>
                <c:pt idx="2938">
                  <c:v>46.506</c:v>
                </c:pt>
                <c:pt idx="2939">
                  <c:v>46.744</c:v>
                </c:pt>
                <c:pt idx="2940">
                  <c:v>46.84</c:v>
                </c:pt>
                <c:pt idx="2941">
                  <c:v>46.567</c:v>
                </c:pt>
                <c:pt idx="2942">
                  <c:v>46.741</c:v>
                </c:pt>
                <c:pt idx="2943">
                  <c:v>46.654000000000003</c:v>
                </c:pt>
                <c:pt idx="2944">
                  <c:v>46.484999999999999</c:v>
                </c:pt>
                <c:pt idx="2945">
                  <c:v>46.504000000000005</c:v>
                </c:pt>
                <c:pt idx="2946">
                  <c:v>46.432000000000002</c:v>
                </c:pt>
                <c:pt idx="2947">
                  <c:v>46.576000000000001</c:v>
                </c:pt>
                <c:pt idx="2948">
                  <c:v>46.657000000000004</c:v>
                </c:pt>
                <c:pt idx="2949">
                  <c:v>46.242000000000012</c:v>
                </c:pt>
                <c:pt idx="2950">
                  <c:v>46.341999999999999</c:v>
                </c:pt>
                <c:pt idx="2951">
                  <c:v>46.516000000000005</c:v>
                </c:pt>
                <c:pt idx="2952">
                  <c:v>46.195000000000213</c:v>
                </c:pt>
                <c:pt idx="2953">
                  <c:v>46.266000000000012</c:v>
                </c:pt>
                <c:pt idx="2954">
                  <c:v>46.289000000000001</c:v>
                </c:pt>
                <c:pt idx="2955">
                  <c:v>46.266000000000012</c:v>
                </c:pt>
                <c:pt idx="2956">
                  <c:v>46.338000000000001</c:v>
                </c:pt>
                <c:pt idx="2957">
                  <c:v>46.3</c:v>
                </c:pt>
                <c:pt idx="2958">
                  <c:v>46.509</c:v>
                </c:pt>
                <c:pt idx="2959">
                  <c:v>45.953000000000003</c:v>
                </c:pt>
                <c:pt idx="2960">
                  <c:v>46.003</c:v>
                </c:pt>
                <c:pt idx="2961">
                  <c:v>46.4</c:v>
                </c:pt>
                <c:pt idx="2962">
                  <c:v>45.799000000000063</c:v>
                </c:pt>
                <c:pt idx="2963">
                  <c:v>46.041000000000004</c:v>
                </c:pt>
                <c:pt idx="2964">
                  <c:v>45.664000000000001</c:v>
                </c:pt>
                <c:pt idx="2965">
                  <c:v>46.223000000000013</c:v>
                </c:pt>
                <c:pt idx="2966">
                  <c:v>45.733000000000011</c:v>
                </c:pt>
                <c:pt idx="2967">
                  <c:v>45.859000000000002</c:v>
                </c:pt>
                <c:pt idx="2968">
                  <c:v>45.353000000000002</c:v>
                </c:pt>
                <c:pt idx="2969">
                  <c:v>45.83</c:v>
                </c:pt>
                <c:pt idx="2970">
                  <c:v>45.652000000000001</c:v>
                </c:pt>
                <c:pt idx="2971">
                  <c:v>45.55</c:v>
                </c:pt>
                <c:pt idx="2972">
                  <c:v>45.715000000000003</c:v>
                </c:pt>
                <c:pt idx="2973">
                  <c:v>45.871000000000002</c:v>
                </c:pt>
                <c:pt idx="2974">
                  <c:v>45.973000000000006</c:v>
                </c:pt>
                <c:pt idx="2975">
                  <c:v>45.799000000000063</c:v>
                </c:pt>
                <c:pt idx="2976">
                  <c:v>45.685000000000002</c:v>
                </c:pt>
                <c:pt idx="2977">
                  <c:v>45.532000000000011</c:v>
                </c:pt>
                <c:pt idx="2978">
                  <c:v>45.646000000000001</c:v>
                </c:pt>
                <c:pt idx="2979">
                  <c:v>45.637</c:v>
                </c:pt>
                <c:pt idx="2980">
                  <c:v>45.39</c:v>
                </c:pt>
                <c:pt idx="2981">
                  <c:v>45.422000000000011</c:v>
                </c:pt>
                <c:pt idx="2982">
                  <c:v>45.206000000000003</c:v>
                </c:pt>
                <c:pt idx="2983">
                  <c:v>45.533000000000001</c:v>
                </c:pt>
                <c:pt idx="2984">
                  <c:v>45.673000000000002</c:v>
                </c:pt>
                <c:pt idx="2985">
                  <c:v>45.474000000000004</c:v>
                </c:pt>
                <c:pt idx="2986">
                  <c:v>45.163000000000011</c:v>
                </c:pt>
                <c:pt idx="2987">
                  <c:v>45.169000000000011</c:v>
                </c:pt>
                <c:pt idx="2988">
                  <c:v>45.21</c:v>
                </c:pt>
                <c:pt idx="2989">
                  <c:v>44.921000000000006</c:v>
                </c:pt>
                <c:pt idx="2990">
                  <c:v>45.28</c:v>
                </c:pt>
                <c:pt idx="2991">
                  <c:v>45.08</c:v>
                </c:pt>
                <c:pt idx="2992">
                  <c:v>45.051000000000002</c:v>
                </c:pt>
                <c:pt idx="2993">
                  <c:v>45.237000000000002</c:v>
                </c:pt>
                <c:pt idx="2994">
                  <c:v>45.08</c:v>
                </c:pt>
                <c:pt idx="2995">
                  <c:v>44.8</c:v>
                </c:pt>
                <c:pt idx="2996">
                  <c:v>44.876000000000005</c:v>
                </c:pt>
                <c:pt idx="2997">
                  <c:v>44.85</c:v>
                </c:pt>
                <c:pt idx="2998">
                  <c:v>44.605000000000011</c:v>
                </c:pt>
                <c:pt idx="2999">
                  <c:v>44.83</c:v>
                </c:pt>
                <c:pt idx="3000">
                  <c:v>44.764000000000003</c:v>
                </c:pt>
                <c:pt idx="3001">
                  <c:v>44.592000000000013</c:v>
                </c:pt>
                <c:pt idx="3002">
                  <c:v>45.13</c:v>
                </c:pt>
                <c:pt idx="3003">
                  <c:v>44.850999999999999</c:v>
                </c:pt>
                <c:pt idx="3004">
                  <c:v>45.106000000000002</c:v>
                </c:pt>
                <c:pt idx="3005">
                  <c:v>44.957000000000001</c:v>
                </c:pt>
                <c:pt idx="3006">
                  <c:v>44.866</c:v>
                </c:pt>
                <c:pt idx="3007">
                  <c:v>44.606000000000002</c:v>
                </c:pt>
                <c:pt idx="3008">
                  <c:v>44.301000000000002</c:v>
                </c:pt>
                <c:pt idx="3009">
                  <c:v>44.767000000000003</c:v>
                </c:pt>
                <c:pt idx="3010">
                  <c:v>44.616</c:v>
                </c:pt>
                <c:pt idx="3011">
                  <c:v>44.668000000000013</c:v>
                </c:pt>
                <c:pt idx="3012">
                  <c:v>44.537000000000006</c:v>
                </c:pt>
                <c:pt idx="3013">
                  <c:v>44.719000000000001</c:v>
                </c:pt>
                <c:pt idx="3014">
                  <c:v>44.809000000000005</c:v>
                </c:pt>
                <c:pt idx="3015">
                  <c:v>44.277000000000001</c:v>
                </c:pt>
                <c:pt idx="3016">
                  <c:v>44.577000000000005</c:v>
                </c:pt>
                <c:pt idx="3017">
                  <c:v>45.006</c:v>
                </c:pt>
                <c:pt idx="3018">
                  <c:v>44.846000000000004</c:v>
                </c:pt>
                <c:pt idx="3019">
                  <c:v>44.481999999999999</c:v>
                </c:pt>
                <c:pt idx="3020">
                  <c:v>44.424000000000007</c:v>
                </c:pt>
                <c:pt idx="3021">
                  <c:v>44.671000000000006</c:v>
                </c:pt>
                <c:pt idx="3022">
                  <c:v>44.494</c:v>
                </c:pt>
                <c:pt idx="3023">
                  <c:v>44.399000000000001</c:v>
                </c:pt>
                <c:pt idx="3024">
                  <c:v>44.311999999999998</c:v>
                </c:pt>
                <c:pt idx="3025">
                  <c:v>44.827000000000005</c:v>
                </c:pt>
                <c:pt idx="3026">
                  <c:v>44.454000000000001</c:v>
                </c:pt>
                <c:pt idx="3027">
                  <c:v>44.191000000000003</c:v>
                </c:pt>
                <c:pt idx="3028">
                  <c:v>44.559000000000005</c:v>
                </c:pt>
                <c:pt idx="3029">
                  <c:v>44.171000000000006</c:v>
                </c:pt>
                <c:pt idx="3030">
                  <c:v>44.275000000000013</c:v>
                </c:pt>
                <c:pt idx="3031">
                  <c:v>44.297000000000011</c:v>
                </c:pt>
                <c:pt idx="3032">
                  <c:v>44.087000000000003</c:v>
                </c:pt>
                <c:pt idx="3033">
                  <c:v>44.305</c:v>
                </c:pt>
                <c:pt idx="3034">
                  <c:v>44.036000000000001</c:v>
                </c:pt>
                <c:pt idx="3035">
                  <c:v>44.199000000000012</c:v>
                </c:pt>
                <c:pt idx="3036">
                  <c:v>44.112000000000002</c:v>
                </c:pt>
                <c:pt idx="3037">
                  <c:v>43.98</c:v>
                </c:pt>
                <c:pt idx="3038">
                  <c:v>44.069000000000003</c:v>
                </c:pt>
                <c:pt idx="3039">
                  <c:v>44.34</c:v>
                </c:pt>
                <c:pt idx="3040">
                  <c:v>44.07</c:v>
                </c:pt>
                <c:pt idx="3041">
                  <c:v>44.226000000000013</c:v>
                </c:pt>
                <c:pt idx="3042">
                  <c:v>43.964000000000006</c:v>
                </c:pt>
                <c:pt idx="3043">
                  <c:v>44.085000000000001</c:v>
                </c:pt>
                <c:pt idx="3044">
                  <c:v>44.317999999999998</c:v>
                </c:pt>
                <c:pt idx="3045">
                  <c:v>43.876000000000005</c:v>
                </c:pt>
                <c:pt idx="3046">
                  <c:v>43.937000000000005</c:v>
                </c:pt>
                <c:pt idx="3047">
                  <c:v>43.975000000000001</c:v>
                </c:pt>
                <c:pt idx="3048">
                  <c:v>44.105000000000011</c:v>
                </c:pt>
                <c:pt idx="3049">
                  <c:v>44.014000000000003</c:v>
                </c:pt>
                <c:pt idx="3050">
                  <c:v>43.997</c:v>
                </c:pt>
                <c:pt idx="3051">
                  <c:v>44.009</c:v>
                </c:pt>
                <c:pt idx="3052">
                  <c:v>43.989000000000004</c:v>
                </c:pt>
                <c:pt idx="3053">
                  <c:v>44.071000000000005</c:v>
                </c:pt>
                <c:pt idx="3054">
                  <c:v>43.899000000000001</c:v>
                </c:pt>
                <c:pt idx="3055">
                  <c:v>43.841000000000001</c:v>
                </c:pt>
                <c:pt idx="3056">
                  <c:v>43.873000000000005</c:v>
                </c:pt>
                <c:pt idx="3057">
                  <c:v>43.978000000000002</c:v>
                </c:pt>
                <c:pt idx="3058">
                  <c:v>44.065000000000012</c:v>
                </c:pt>
                <c:pt idx="3059">
                  <c:v>43.981000000000002</c:v>
                </c:pt>
                <c:pt idx="3060">
                  <c:v>43.695000000000213</c:v>
                </c:pt>
                <c:pt idx="3061">
                  <c:v>43.638000000000012</c:v>
                </c:pt>
                <c:pt idx="3062">
                  <c:v>43.481000000000002</c:v>
                </c:pt>
                <c:pt idx="3063">
                  <c:v>43.836000000000006</c:v>
                </c:pt>
                <c:pt idx="3064">
                  <c:v>43.790000000000013</c:v>
                </c:pt>
                <c:pt idx="3065">
                  <c:v>43.866</c:v>
                </c:pt>
                <c:pt idx="3066">
                  <c:v>44.011000000000003</c:v>
                </c:pt>
                <c:pt idx="3067">
                  <c:v>44.118000000000002</c:v>
                </c:pt>
                <c:pt idx="3068">
                  <c:v>43.984000000000002</c:v>
                </c:pt>
                <c:pt idx="3069">
                  <c:v>43.813000000000002</c:v>
                </c:pt>
                <c:pt idx="3070">
                  <c:v>43.648000000000003</c:v>
                </c:pt>
                <c:pt idx="3071">
                  <c:v>43.84</c:v>
                </c:pt>
                <c:pt idx="3072">
                  <c:v>43.97</c:v>
                </c:pt>
                <c:pt idx="3073">
                  <c:v>43.861000000000004</c:v>
                </c:pt>
                <c:pt idx="3074">
                  <c:v>43.527000000000001</c:v>
                </c:pt>
                <c:pt idx="3075">
                  <c:v>43.759</c:v>
                </c:pt>
                <c:pt idx="3076">
                  <c:v>43.739000000000011</c:v>
                </c:pt>
                <c:pt idx="3077">
                  <c:v>43.773000000000003</c:v>
                </c:pt>
                <c:pt idx="3078">
                  <c:v>43.603000000000002</c:v>
                </c:pt>
                <c:pt idx="3079">
                  <c:v>43.931000000000004</c:v>
                </c:pt>
                <c:pt idx="3080">
                  <c:v>43.709000000000003</c:v>
                </c:pt>
                <c:pt idx="3081">
                  <c:v>43.916000000000004</c:v>
                </c:pt>
                <c:pt idx="3082">
                  <c:v>43.674000000000007</c:v>
                </c:pt>
                <c:pt idx="3083">
                  <c:v>43.558</c:v>
                </c:pt>
                <c:pt idx="3084">
                  <c:v>43.843000000000004</c:v>
                </c:pt>
                <c:pt idx="3085">
                  <c:v>43.85</c:v>
                </c:pt>
                <c:pt idx="3086">
                  <c:v>43.738000000000063</c:v>
                </c:pt>
                <c:pt idx="3087">
                  <c:v>43.535000000000011</c:v>
                </c:pt>
                <c:pt idx="3088">
                  <c:v>43.880999999999993</c:v>
                </c:pt>
                <c:pt idx="3089">
                  <c:v>43.588000000000001</c:v>
                </c:pt>
                <c:pt idx="3090">
                  <c:v>43.642000000000003</c:v>
                </c:pt>
                <c:pt idx="3091">
                  <c:v>43.727000000000011</c:v>
                </c:pt>
                <c:pt idx="3092">
                  <c:v>43.628000000000213</c:v>
                </c:pt>
                <c:pt idx="3093">
                  <c:v>43.392000000000003</c:v>
                </c:pt>
                <c:pt idx="3094">
                  <c:v>43.736000000000011</c:v>
                </c:pt>
                <c:pt idx="3095">
                  <c:v>44.327000000000005</c:v>
                </c:pt>
                <c:pt idx="3096">
                  <c:v>43.821000000000005</c:v>
                </c:pt>
                <c:pt idx="3097">
                  <c:v>43.219000000000001</c:v>
                </c:pt>
                <c:pt idx="3098">
                  <c:v>43.666000000000011</c:v>
                </c:pt>
                <c:pt idx="3099">
                  <c:v>44.684000000000005</c:v>
                </c:pt>
                <c:pt idx="3100">
                  <c:v>42.697000000000003</c:v>
                </c:pt>
                <c:pt idx="3101">
                  <c:v>44.316000000000003</c:v>
                </c:pt>
                <c:pt idx="3102">
                  <c:v>44.43</c:v>
                </c:pt>
                <c:pt idx="3103">
                  <c:v>43.745000000000012</c:v>
                </c:pt>
                <c:pt idx="3104">
                  <c:v>43.36</c:v>
                </c:pt>
                <c:pt idx="3105">
                  <c:v>42.599000000000011</c:v>
                </c:pt>
                <c:pt idx="3106">
                  <c:v>42.384999999999998</c:v>
                </c:pt>
                <c:pt idx="3107">
                  <c:v>43.797000000000011</c:v>
                </c:pt>
                <c:pt idx="3108">
                  <c:v>44.058</c:v>
                </c:pt>
                <c:pt idx="3109">
                  <c:v>43.901000000000003</c:v>
                </c:pt>
                <c:pt idx="3110">
                  <c:v>44.273000000000003</c:v>
                </c:pt>
                <c:pt idx="3111">
                  <c:v>42.491</c:v>
                </c:pt>
                <c:pt idx="3112">
                  <c:v>44.491</c:v>
                </c:pt>
                <c:pt idx="3113">
                  <c:v>43.492000000000012</c:v>
                </c:pt>
                <c:pt idx="3114">
                  <c:v>43.793000000000013</c:v>
                </c:pt>
                <c:pt idx="3115">
                  <c:v>43.459000000000003</c:v>
                </c:pt>
                <c:pt idx="3116">
                  <c:v>43.376000000000005</c:v>
                </c:pt>
                <c:pt idx="3117">
                  <c:v>43.204000000000001</c:v>
                </c:pt>
                <c:pt idx="3118">
                  <c:v>43.92</c:v>
                </c:pt>
                <c:pt idx="3119">
                  <c:v>42.562000000000012</c:v>
                </c:pt>
                <c:pt idx="3120">
                  <c:v>43.809000000000005</c:v>
                </c:pt>
                <c:pt idx="3121">
                  <c:v>43.433</c:v>
                </c:pt>
                <c:pt idx="3122">
                  <c:v>43.283000000000001</c:v>
                </c:pt>
                <c:pt idx="3123">
                  <c:v>43.765000000000263</c:v>
                </c:pt>
                <c:pt idx="3124">
                  <c:v>42.223000000000013</c:v>
                </c:pt>
                <c:pt idx="3125">
                  <c:v>43.703000000000003</c:v>
                </c:pt>
                <c:pt idx="3126">
                  <c:v>43.474000000000004</c:v>
                </c:pt>
                <c:pt idx="3127">
                  <c:v>43.282000000000011</c:v>
                </c:pt>
                <c:pt idx="3128">
                  <c:v>43.203000000000003</c:v>
                </c:pt>
                <c:pt idx="3129">
                  <c:v>43.509</c:v>
                </c:pt>
                <c:pt idx="3130">
                  <c:v>43.536000000000001</c:v>
                </c:pt>
                <c:pt idx="3131">
                  <c:v>43.368000000000002</c:v>
                </c:pt>
                <c:pt idx="3132">
                  <c:v>43.479000000000006</c:v>
                </c:pt>
                <c:pt idx="3133">
                  <c:v>43.408000000000001</c:v>
                </c:pt>
                <c:pt idx="3134">
                  <c:v>43.3</c:v>
                </c:pt>
                <c:pt idx="3135">
                  <c:v>43.15</c:v>
                </c:pt>
                <c:pt idx="3136">
                  <c:v>43.579000000000001</c:v>
                </c:pt>
                <c:pt idx="3137">
                  <c:v>43.467000000000006</c:v>
                </c:pt>
                <c:pt idx="3138">
                  <c:v>43.335000000000001</c:v>
                </c:pt>
                <c:pt idx="3139">
                  <c:v>43.536000000000001</c:v>
                </c:pt>
                <c:pt idx="3140">
                  <c:v>43.726000000000013</c:v>
                </c:pt>
                <c:pt idx="3141">
                  <c:v>43.404000000000003</c:v>
                </c:pt>
                <c:pt idx="3142">
                  <c:v>43.228000000000293</c:v>
                </c:pt>
                <c:pt idx="3143">
                  <c:v>43.387999999999998</c:v>
                </c:pt>
                <c:pt idx="3144">
                  <c:v>43.242000000000012</c:v>
                </c:pt>
                <c:pt idx="3145">
                  <c:v>42.98</c:v>
                </c:pt>
                <c:pt idx="3146">
                  <c:v>43.2950000000003</c:v>
                </c:pt>
                <c:pt idx="3147">
                  <c:v>43.417000000000002</c:v>
                </c:pt>
                <c:pt idx="3148">
                  <c:v>43.476000000000006</c:v>
                </c:pt>
                <c:pt idx="3149">
                  <c:v>43.708000000000013</c:v>
                </c:pt>
                <c:pt idx="3150">
                  <c:v>43.31</c:v>
                </c:pt>
                <c:pt idx="3151">
                  <c:v>43.561</c:v>
                </c:pt>
                <c:pt idx="3152">
                  <c:v>43.124000000000002</c:v>
                </c:pt>
                <c:pt idx="3153">
                  <c:v>43.229000000000013</c:v>
                </c:pt>
                <c:pt idx="3154">
                  <c:v>43.396000000000001</c:v>
                </c:pt>
                <c:pt idx="3155">
                  <c:v>43.369</c:v>
                </c:pt>
                <c:pt idx="3156">
                  <c:v>43.209000000000003</c:v>
                </c:pt>
                <c:pt idx="3157">
                  <c:v>43.402000000000001</c:v>
                </c:pt>
                <c:pt idx="3158">
                  <c:v>43.273000000000003</c:v>
                </c:pt>
                <c:pt idx="3159">
                  <c:v>43.359000000000002</c:v>
                </c:pt>
                <c:pt idx="3160">
                  <c:v>43.252000000000002</c:v>
                </c:pt>
                <c:pt idx="3161">
                  <c:v>43.215000000000003</c:v>
                </c:pt>
                <c:pt idx="3162">
                  <c:v>43.134</c:v>
                </c:pt>
                <c:pt idx="3163">
                  <c:v>43.387999999999998</c:v>
                </c:pt>
                <c:pt idx="3164">
                  <c:v>43.44</c:v>
                </c:pt>
                <c:pt idx="3165">
                  <c:v>43.316999999999993</c:v>
                </c:pt>
                <c:pt idx="3166">
                  <c:v>43.309000000000005</c:v>
                </c:pt>
                <c:pt idx="3167">
                  <c:v>43.253</c:v>
                </c:pt>
                <c:pt idx="3168">
                  <c:v>43.197000000000003</c:v>
                </c:pt>
                <c:pt idx="3169">
                  <c:v>43.339000000000006</c:v>
                </c:pt>
                <c:pt idx="3170">
                  <c:v>43.439</c:v>
                </c:pt>
                <c:pt idx="3171">
                  <c:v>43.367000000000004</c:v>
                </c:pt>
                <c:pt idx="3172">
                  <c:v>43.261000000000003</c:v>
                </c:pt>
                <c:pt idx="3173">
                  <c:v>43.13</c:v>
                </c:pt>
                <c:pt idx="3174">
                  <c:v>43.336000000000006</c:v>
                </c:pt>
                <c:pt idx="3175">
                  <c:v>43.049000000000007</c:v>
                </c:pt>
                <c:pt idx="3176">
                  <c:v>43.282000000000011</c:v>
                </c:pt>
                <c:pt idx="3177">
                  <c:v>43.313000000000002</c:v>
                </c:pt>
                <c:pt idx="3178">
                  <c:v>43.14</c:v>
                </c:pt>
                <c:pt idx="3179">
                  <c:v>43.325000000000003</c:v>
                </c:pt>
                <c:pt idx="3180">
                  <c:v>43.284000000000006</c:v>
                </c:pt>
                <c:pt idx="3181">
                  <c:v>43.242000000000012</c:v>
                </c:pt>
                <c:pt idx="3182">
                  <c:v>43.029000000000003</c:v>
                </c:pt>
                <c:pt idx="3183">
                  <c:v>43.241</c:v>
                </c:pt>
                <c:pt idx="3184">
                  <c:v>43.124000000000002</c:v>
                </c:pt>
                <c:pt idx="3185">
                  <c:v>43.381999999999998</c:v>
                </c:pt>
                <c:pt idx="3186">
                  <c:v>43.242000000000012</c:v>
                </c:pt>
                <c:pt idx="3187">
                  <c:v>42.959000000000003</c:v>
                </c:pt>
                <c:pt idx="3188">
                  <c:v>43.36</c:v>
                </c:pt>
                <c:pt idx="3189">
                  <c:v>43.289000000000001</c:v>
                </c:pt>
                <c:pt idx="3190">
                  <c:v>43.159000000000006</c:v>
                </c:pt>
                <c:pt idx="3191">
                  <c:v>43.638000000000012</c:v>
                </c:pt>
                <c:pt idx="3192">
                  <c:v>43.229000000000013</c:v>
                </c:pt>
                <c:pt idx="3193">
                  <c:v>43.211000000000006</c:v>
                </c:pt>
                <c:pt idx="3194">
                  <c:v>43.083000000000006</c:v>
                </c:pt>
                <c:pt idx="3195">
                  <c:v>43.621000000000002</c:v>
                </c:pt>
                <c:pt idx="3196">
                  <c:v>43.417999999999999</c:v>
                </c:pt>
                <c:pt idx="3197">
                  <c:v>43.335000000000001</c:v>
                </c:pt>
                <c:pt idx="3198">
                  <c:v>43.586000000000006</c:v>
                </c:pt>
                <c:pt idx="3199">
                  <c:v>43.25</c:v>
                </c:pt>
                <c:pt idx="3200">
                  <c:v>42.962000000000003</c:v>
                </c:pt>
                <c:pt idx="3201">
                  <c:v>43.148000000000003</c:v>
                </c:pt>
                <c:pt idx="3202">
                  <c:v>43.048000000000002</c:v>
                </c:pt>
                <c:pt idx="3203">
                  <c:v>43.511000000000003</c:v>
                </c:pt>
                <c:pt idx="3204">
                  <c:v>43.347000000000001</c:v>
                </c:pt>
                <c:pt idx="3205">
                  <c:v>43.217000000000006</c:v>
                </c:pt>
                <c:pt idx="3206">
                  <c:v>43.187000000000005</c:v>
                </c:pt>
                <c:pt idx="3207">
                  <c:v>43.186</c:v>
                </c:pt>
                <c:pt idx="3208">
                  <c:v>43.493000000000002</c:v>
                </c:pt>
                <c:pt idx="3209">
                  <c:v>43.31</c:v>
                </c:pt>
                <c:pt idx="3210">
                  <c:v>43.353000000000002</c:v>
                </c:pt>
                <c:pt idx="3211">
                  <c:v>43.387999999999998</c:v>
                </c:pt>
                <c:pt idx="3212">
                  <c:v>43.252000000000002</c:v>
                </c:pt>
                <c:pt idx="3213">
                  <c:v>43.260000000000012</c:v>
                </c:pt>
                <c:pt idx="3214">
                  <c:v>43.581000000000003</c:v>
                </c:pt>
                <c:pt idx="3215">
                  <c:v>43.131</c:v>
                </c:pt>
                <c:pt idx="3216">
                  <c:v>43.262000000000263</c:v>
                </c:pt>
                <c:pt idx="3217">
                  <c:v>43.260000000000012</c:v>
                </c:pt>
                <c:pt idx="3218">
                  <c:v>43.24</c:v>
                </c:pt>
                <c:pt idx="3219">
                  <c:v>43.052</c:v>
                </c:pt>
                <c:pt idx="3220">
                  <c:v>43.029000000000003</c:v>
                </c:pt>
                <c:pt idx="3221">
                  <c:v>43.414999999999999</c:v>
                </c:pt>
                <c:pt idx="3222">
                  <c:v>43.273000000000003</c:v>
                </c:pt>
                <c:pt idx="3223">
                  <c:v>43.308</c:v>
                </c:pt>
                <c:pt idx="3224">
                  <c:v>43.148000000000003</c:v>
                </c:pt>
                <c:pt idx="3225">
                  <c:v>42.717000000000006</c:v>
                </c:pt>
                <c:pt idx="3226">
                  <c:v>43.159000000000006</c:v>
                </c:pt>
                <c:pt idx="3227">
                  <c:v>42.809000000000005</c:v>
                </c:pt>
                <c:pt idx="3228">
                  <c:v>43.154000000000003</c:v>
                </c:pt>
                <c:pt idx="3229">
                  <c:v>43.048000000000002</c:v>
                </c:pt>
                <c:pt idx="3230">
                  <c:v>43.169000000000011</c:v>
                </c:pt>
                <c:pt idx="3231">
                  <c:v>43.216000000000001</c:v>
                </c:pt>
                <c:pt idx="3232">
                  <c:v>43.194000000000003</c:v>
                </c:pt>
                <c:pt idx="3233">
                  <c:v>43.265000000000263</c:v>
                </c:pt>
                <c:pt idx="3234">
                  <c:v>42.878</c:v>
                </c:pt>
                <c:pt idx="3235">
                  <c:v>43.021000000000001</c:v>
                </c:pt>
                <c:pt idx="3236">
                  <c:v>43.419000000000004</c:v>
                </c:pt>
                <c:pt idx="3237">
                  <c:v>43.402000000000001</c:v>
                </c:pt>
                <c:pt idx="3238">
                  <c:v>43.241</c:v>
                </c:pt>
                <c:pt idx="3239">
                  <c:v>43.144000000000005</c:v>
                </c:pt>
                <c:pt idx="3240">
                  <c:v>43.384999999999998</c:v>
                </c:pt>
                <c:pt idx="3241">
                  <c:v>43.263000000000012</c:v>
                </c:pt>
                <c:pt idx="3242">
                  <c:v>43.247</c:v>
                </c:pt>
                <c:pt idx="3243">
                  <c:v>43.024000000000001</c:v>
                </c:pt>
                <c:pt idx="3244">
                  <c:v>43.406000000000006</c:v>
                </c:pt>
                <c:pt idx="3245">
                  <c:v>43.454999999999998</c:v>
                </c:pt>
                <c:pt idx="3246">
                  <c:v>43.189</c:v>
                </c:pt>
                <c:pt idx="3247">
                  <c:v>43.082000000000001</c:v>
                </c:pt>
                <c:pt idx="3248">
                  <c:v>43.233000000000011</c:v>
                </c:pt>
                <c:pt idx="3249">
                  <c:v>42.892000000000003</c:v>
                </c:pt>
                <c:pt idx="3250">
                  <c:v>43.346000000000004</c:v>
                </c:pt>
                <c:pt idx="3251">
                  <c:v>43.363</c:v>
                </c:pt>
                <c:pt idx="3252">
                  <c:v>42.977000000000004</c:v>
                </c:pt>
                <c:pt idx="3253">
                  <c:v>42.905000000000001</c:v>
                </c:pt>
                <c:pt idx="3254">
                  <c:v>43.055</c:v>
                </c:pt>
                <c:pt idx="3255">
                  <c:v>43.317999999999998</c:v>
                </c:pt>
                <c:pt idx="3256">
                  <c:v>43.481000000000002</c:v>
                </c:pt>
                <c:pt idx="3257">
                  <c:v>43.37</c:v>
                </c:pt>
                <c:pt idx="3258">
                  <c:v>43.203000000000003</c:v>
                </c:pt>
                <c:pt idx="3259">
                  <c:v>43.083000000000006</c:v>
                </c:pt>
                <c:pt idx="3260">
                  <c:v>43.274000000000001</c:v>
                </c:pt>
                <c:pt idx="3261">
                  <c:v>43.081000000000003</c:v>
                </c:pt>
                <c:pt idx="3262">
                  <c:v>43.361000000000004</c:v>
                </c:pt>
                <c:pt idx="3263">
                  <c:v>43.302</c:v>
                </c:pt>
                <c:pt idx="3264">
                  <c:v>43.188000000000002</c:v>
                </c:pt>
                <c:pt idx="3265">
                  <c:v>43.199000000000012</c:v>
                </c:pt>
                <c:pt idx="3266">
                  <c:v>43.472000000000001</c:v>
                </c:pt>
                <c:pt idx="3267">
                  <c:v>43.380999999999993</c:v>
                </c:pt>
                <c:pt idx="3268">
                  <c:v>43.206000000000003</c:v>
                </c:pt>
                <c:pt idx="3269">
                  <c:v>43.101000000000006</c:v>
                </c:pt>
                <c:pt idx="3270">
                  <c:v>43.231000000000002</c:v>
                </c:pt>
                <c:pt idx="3271">
                  <c:v>43.049000000000007</c:v>
                </c:pt>
                <c:pt idx="3272">
                  <c:v>43.132000000000012</c:v>
                </c:pt>
                <c:pt idx="3273">
                  <c:v>42.843000000000004</c:v>
                </c:pt>
                <c:pt idx="3274">
                  <c:v>43.335000000000001</c:v>
                </c:pt>
                <c:pt idx="3275">
                  <c:v>43.243000000000002</c:v>
                </c:pt>
                <c:pt idx="3276">
                  <c:v>43.551000000000002</c:v>
                </c:pt>
                <c:pt idx="3277">
                  <c:v>43.052</c:v>
                </c:pt>
                <c:pt idx="3278">
                  <c:v>43.207000000000001</c:v>
                </c:pt>
                <c:pt idx="3279">
                  <c:v>42.872</c:v>
                </c:pt>
                <c:pt idx="3280">
                  <c:v>43.289000000000001</c:v>
                </c:pt>
                <c:pt idx="3281">
                  <c:v>43.199000000000012</c:v>
                </c:pt>
                <c:pt idx="3282">
                  <c:v>43.234000000000002</c:v>
                </c:pt>
                <c:pt idx="3283">
                  <c:v>43.18</c:v>
                </c:pt>
                <c:pt idx="3284">
                  <c:v>43.122000000000163</c:v>
                </c:pt>
                <c:pt idx="3285">
                  <c:v>42.946000000000005</c:v>
                </c:pt>
                <c:pt idx="3286">
                  <c:v>42.933</c:v>
                </c:pt>
                <c:pt idx="3287">
                  <c:v>42.984000000000002</c:v>
                </c:pt>
                <c:pt idx="3288">
                  <c:v>43.223000000000013</c:v>
                </c:pt>
                <c:pt idx="3289">
                  <c:v>42.631</c:v>
                </c:pt>
                <c:pt idx="3290">
                  <c:v>42.97</c:v>
                </c:pt>
                <c:pt idx="3291">
                  <c:v>42.959000000000003</c:v>
                </c:pt>
                <c:pt idx="3292">
                  <c:v>43.113</c:v>
                </c:pt>
                <c:pt idx="3293">
                  <c:v>43.123000000000012</c:v>
                </c:pt>
                <c:pt idx="3294">
                  <c:v>42.828000000000003</c:v>
                </c:pt>
                <c:pt idx="3295">
                  <c:v>43.078000000000003</c:v>
                </c:pt>
                <c:pt idx="3296">
                  <c:v>43.178000000000011</c:v>
                </c:pt>
                <c:pt idx="3297">
                  <c:v>43.353999999999999</c:v>
                </c:pt>
                <c:pt idx="3298">
                  <c:v>42.862000000000002</c:v>
                </c:pt>
                <c:pt idx="3299">
                  <c:v>43.171000000000006</c:v>
                </c:pt>
                <c:pt idx="3300">
                  <c:v>43.143000000000001</c:v>
                </c:pt>
                <c:pt idx="3301">
                  <c:v>43.097000000000001</c:v>
                </c:pt>
                <c:pt idx="3302">
                  <c:v>43.273000000000003</c:v>
                </c:pt>
                <c:pt idx="3303">
                  <c:v>43.056000000000004</c:v>
                </c:pt>
                <c:pt idx="3304">
                  <c:v>43.015000000000001</c:v>
                </c:pt>
                <c:pt idx="3305">
                  <c:v>43.202000000000012</c:v>
                </c:pt>
                <c:pt idx="3306">
                  <c:v>43.057000000000002</c:v>
                </c:pt>
                <c:pt idx="3307">
                  <c:v>42.786000000000001</c:v>
                </c:pt>
                <c:pt idx="3308">
                  <c:v>43.293000000000013</c:v>
                </c:pt>
                <c:pt idx="3309">
                  <c:v>43.138000000000012</c:v>
                </c:pt>
                <c:pt idx="3310">
                  <c:v>43.282000000000011</c:v>
                </c:pt>
                <c:pt idx="3311">
                  <c:v>42.833000000000006</c:v>
                </c:pt>
                <c:pt idx="3312">
                  <c:v>42.975000000000001</c:v>
                </c:pt>
                <c:pt idx="3313">
                  <c:v>42.9</c:v>
                </c:pt>
                <c:pt idx="3314">
                  <c:v>42.59</c:v>
                </c:pt>
                <c:pt idx="3315">
                  <c:v>42.835000000000001</c:v>
                </c:pt>
                <c:pt idx="3316">
                  <c:v>42.941000000000003</c:v>
                </c:pt>
                <c:pt idx="3317">
                  <c:v>43.067</c:v>
                </c:pt>
                <c:pt idx="3318">
                  <c:v>42.907000000000004</c:v>
                </c:pt>
                <c:pt idx="3319">
                  <c:v>43.13</c:v>
                </c:pt>
                <c:pt idx="3320">
                  <c:v>42.863</c:v>
                </c:pt>
                <c:pt idx="3321">
                  <c:v>43.028000000000013</c:v>
                </c:pt>
                <c:pt idx="3322">
                  <c:v>43.256</c:v>
                </c:pt>
                <c:pt idx="3323">
                  <c:v>43.021000000000001</c:v>
                </c:pt>
                <c:pt idx="3324">
                  <c:v>42.917000000000002</c:v>
                </c:pt>
                <c:pt idx="3325">
                  <c:v>43.31</c:v>
                </c:pt>
                <c:pt idx="3326">
                  <c:v>43.319000000000003</c:v>
                </c:pt>
                <c:pt idx="3327">
                  <c:v>43.001000000000005</c:v>
                </c:pt>
                <c:pt idx="3328">
                  <c:v>43.333000000000006</c:v>
                </c:pt>
                <c:pt idx="3329">
                  <c:v>42.984999999999999</c:v>
                </c:pt>
                <c:pt idx="3330">
                  <c:v>43.078000000000003</c:v>
                </c:pt>
                <c:pt idx="3331">
                  <c:v>43.229000000000013</c:v>
                </c:pt>
                <c:pt idx="3332">
                  <c:v>43.4</c:v>
                </c:pt>
                <c:pt idx="3333">
                  <c:v>43.220000000000013</c:v>
                </c:pt>
                <c:pt idx="3334">
                  <c:v>43.175000000000011</c:v>
                </c:pt>
                <c:pt idx="3335">
                  <c:v>43.422000000000011</c:v>
                </c:pt>
                <c:pt idx="3336">
                  <c:v>43.275000000000013</c:v>
                </c:pt>
                <c:pt idx="3337">
                  <c:v>43.025000000000013</c:v>
                </c:pt>
                <c:pt idx="3338">
                  <c:v>43.047000000000004</c:v>
                </c:pt>
                <c:pt idx="3339">
                  <c:v>42.942</c:v>
                </c:pt>
                <c:pt idx="3340">
                  <c:v>42.911999999999999</c:v>
                </c:pt>
                <c:pt idx="3341">
                  <c:v>42.696000000000012</c:v>
                </c:pt>
                <c:pt idx="3342">
                  <c:v>43.004000000000005</c:v>
                </c:pt>
                <c:pt idx="3343">
                  <c:v>42.902000000000001</c:v>
                </c:pt>
                <c:pt idx="3344">
                  <c:v>42.766000000000012</c:v>
                </c:pt>
                <c:pt idx="3345">
                  <c:v>42.684000000000005</c:v>
                </c:pt>
                <c:pt idx="3346">
                  <c:v>43.121000000000002</c:v>
                </c:pt>
                <c:pt idx="3347">
                  <c:v>42.88</c:v>
                </c:pt>
                <c:pt idx="3348">
                  <c:v>42.878</c:v>
                </c:pt>
                <c:pt idx="3349">
                  <c:v>42.836000000000006</c:v>
                </c:pt>
                <c:pt idx="3350">
                  <c:v>43.035000000000011</c:v>
                </c:pt>
                <c:pt idx="3351">
                  <c:v>43.185000000000002</c:v>
                </c:pt>
                <c:pt idx="3352">
                  <c:v>43.06</c:v>
                </c:pt>
                <c:pt idx="3353">
                  <c:v>43.207000000000001</c:v>
                </c:pt>
                <c:pt idx="3354">
                  <c:v>42.64</c:v>
                </c:pt>
                <c:pt idx="3355">
                  <c:v>42.863</c:v>
                </c:pt>
                <c:pt idx="3356">
                  <c:v>43.108000000000011</c:v>
                </c:pt>
                <c:pt idx="3357">
                  <c:v>43.081000000000003</c:v>
                </c:pt>
                <c:pt idx="3358">
                  <c:v>43.209000000000003</c:v>
                </c:pt>
                <c:pt idx="3359">
                  <c:v>43.395000000000003</c:v>
                </c:pt>
                <c:pt idx="3360">
                  <c:v>42.879000000000005</c:v>
                </c:pt>
                <c:pt idx="3361">
                  <c:v>43.088000000000001</c:v>
                </c:pt>
                <c:pt idx="3362">
                  <c:v>43.191000000000003</c:v>
                </c:pt>
                <c:pt idx="3363">
                  <c:v>42.908000000000001</c:v>
                </c:pt>
                <c:pt idx="3364">
                  <c:v>43.126000000000012</c:v>
                </c:pt>
                <c:pt idx="3365">
                  <c:v>43.147000000000006</c:v>
                </c:pt>
                <c:pt idx="3366">
                  <c:v>43.136000000000003</c:v>
                </c:pt>
                <c:pt idx="3367">
                  <c:v>43.187000000000005</c:v>
                </c:pt>
                <c:pt idx="3368">
                  <c:v>42.941000000000003</c:v>
                </c:pt>
                <c:pt idx="3369">
                  <c:v>42.797000000000011</c:v>
                </c:pt>
                <c:pt idx="3370">
                  <c:v>43.068000000000012</c:v>
                </c:pt>
                <c:pt idx="3371">
                  <c:v>43.171000000000006</c:v>
                </c:pt>
                <c:pt idx="3372">
                  <c:v>42.957999999999998</c:v>
                </c:pt>
                <c:pt idx="3373">
                  <c:v>43.236000000000011</c:v>
                </c:pt>
                <c:pt idx="3374">
                  <c:v>43.306000000000004</c:v>
                </c:pt>
                <c:pt idx="3375">
                  <c:v>43.293000000000013</c:v>
                </c:pt>
                <c:pt idx="3376">
                  <c:v>43.214000000000006</c:v>
                </c:pt>
                <c:pt idx="3377">
                  <c:v>43.165000000000013</c:v>
                </c:pt>
                <c:pt idx="3378">
                  <c:v>42.914999999999999</c:v>
                </c:pt>
                <c:pt idx="3379">
                  <c:v>43.035000000000011</c:v>
                </c:pt>
                <c:pt idx="3380">
                  <c:v>42.646000000000001</c:v>
                </c:pt>
                <c:pt idx="3381">
                  <c:v>43.153000000000006</c:v>
                </c:pt>
                <c:pt idx="3382">
                  <c:v>43.219000000000001</c:v>
                </c:pt>
                <c:pt idx="3383">
                  <c:v>43.085000000000001</c:v>
                </c:pt>
                <c:pt idx="3384">
                  <c:v>43.11</c:v>
                </c:pt>
                <c:pt idx="3385">
                  <c:v>43.212000000000003</c:v>
                </c:pt>
                <c:pt idx="3386">
                  <c:v>42.987000000000002</c:v>
                </c:pt>
                <c:pt idx="3387">
                  <c:v>43.185000000000002</c:v>
                </c:pt>
                <c:pt idx="3388">
                  <c:v>43.28</c:v>
                </c:pt>
                <c:pt idx="3389">
                  <c:v>43.088000000000001</c:v>
                </c:pt>
                <c:pt idx="3390">
                  <c:v>42.833000000000006</c:v>
                </c:pt>
                <c:pt idx="3391">
                  <c:v>42.917000000000002</c:v>
                </c:pt>
                <c:pt idx="3392">
                  <c:v>43.109000000000002</c:v>
                </c:pt>
                <c:pt idx="3393">
                  <c:v>43.228000000000293</c:v>
                </c:pt>
                <c:pt idx="3394">
                  <c:v>42.886000000000003</c:v>
                </c:pt>
                <c:pt idx="3395">
                  <c:v>42.957000000000001</c:v>
                </c:pt>
                <c:pt idx="3396">
                  <c:v>43.118000000000002</c:v>
                </c:pt>
                <c:pt idx="3397">
                  <c:v>42.957999999999998</c:v>
                </c:pt>
                <c:pt idx="3398">
                  <c:v>43.199000000000012</c:v>
                </c:pt>
                <c:pt idx="3399">
                  <c:v>43.146000000000001</c:v>
                </c:pt>
                <c:pt idx="3400">
                  <c:v>43.417000000000002</c:v>
                </c:pt>
                <c:pt idx="3401">
                  <c:v>43.082000000000001</c:v>
                </c:pt>
                <c:pt idx="3402">
                  <c:v>42.944000000000003</c:v>
                </c:pt>
                <c:pt idx="3403">
                  <c:v>42.996000000000002</c:v>
                </c:pt>
                <c:pt idx="3404">
                  <c:v>42.827000000000005</c:v>
                </c:pt>
                <c:pt idx="3405">
                  <c:v>43.175000000000011</c:v>
                </c:pt>
                <c:pt idx="3406">
                  <c:v>42.786000000000001</c:v>
                </c:pt>
                <c:pt idx="3407">
                  <c:v>42.968000000000011</c:v>
                </c:pt>
                <c:pt idx="3408">
                  <c:v>43.247</c:v>
                </c:pt>
                <c:pt idx="3409">
                  <c:v>43.041000000000004</c:v>
                </c:pt>
                <c:pt idx="3410">
                  <c:v>43.033000000000001</c:v>
                </c:pt>
                <c:pt idx="3411">
                  <c:v>43.319000000000003</c:v>
                </c:pt>
                <c:pt idx="3412">
                  <c:v>43.291000000000011</c:v>
                </c:pt>
                <c:pt idx="3413">
                  <c:v>43.207000000000001</c:v>
                </c:pt>
                <c:pt idx="3414">
                  <c:v>43.272000000000013</c:v>
                </c:pt>
                <c:pt idx="3415">
                  <c:v>43.054000000000002</c:v>
                </c:pt>
                <c:pt idx="3416">
                  <c:v>43.577000000000005</c:v>
                </c:pt>
                <c:pt idx="3417">
                  <c:v>42.886000000000003</c:v>
                </c:pt>
                <c:pt idx="3418">
                  <c:v>43.054000000000002</c:v>
                </c:pt>
                <c:pt idx="3419">
                  <c:v>43.183</c:v>
                </c:pt>
                <c:pt idx="3420">
                  <c:v>43.098000000000013</c:v>
                </c:pt>
                <c:pt idx="3421">
                  <c:v>43.158000000000001</c:v>
                </c:pt>
                <c:pt idx="3422">
                  <c:v>43.089000000000006</c:v>
                </c:pt>
                <c:pt idx="3423">
                  <c:v>43.232000000000063</c:v>
                </c:pt>
                <c:pt idx="3424">
                  <c:v>43.132000000000012</c:v>
                </c:pt>
                <c:pt idx="3425">
                  <c:v>43.152000000000001</c:v>
                </c:pt>
                <c:pt idx="3426">
                  <c:v>43.296000000000063</c:v>
                </c:pt>
                <c:pt idx="3427">
                  <c:v>42.981000000000002</c:v>
                </c:pt>
                <c:pt idx="3428">
                  <c:v>43.079000000000001</c:v>
                </c:pt>
                <c:pt idx="3429">
                  <c:v>43.378</c:v>
                </c:pt>
                <c:pt idx="3430">
                  <c:v>43.344999999999999</c:v>
                </c:pt>
                <c:pt idx="3431">
                  <c:v>43.063000000000002</c:v>
                </c:pt>
                <c:pt idx="3432">
                  <c:v>43.099000000000011</c:v>
                </c:pt>
                <c:pt idx="3433">
                  <c:v>43.084000000000003</c:v>
                </c:pt>
                <c:pt idx="3434">
                  <c:v>43.262000000000263</c:v>
                </c:pt>
                <c:pt idx="3435">
                  <c:v>43.120000000000012</c:v>
                </c:pt>
                <c:pt idx="3436">
                  <c:v>43.129000000000012</c:v>
                </c:pt>
                <c:pt idx="3437">
                  <c:v>43.182000000000002</c:v>
                </c:pt>
                <c:pt idx="3438">
                  <c:v>43.096000000000011</c:v>
                </c:pt>
                <c:pt idx="3439">
                  <c:v>43.192000000000213</c:v>
                </c:pt>
                <c:pt idx="3440">
                  <c:v>43.178000000000011</c:v>
                </c:pt>
                <c:pt idx="3441">
                  <c:v>43.369</c:v>
                </c:pt>
                <c:pt idx="3442">
                  <c:v>43.194000000000003</c:v>
                </c:pt>
                <c:pt idx="3443">
                  <c:v>43.213000000000001</c:v>
                </c:pt>
                <c:pt idx="3444">
                  <c:v>42.924000000000007</c:v>
                </c:pt>
                <c:pt idx="3445">
                  <c:v>43.120000000000012</c:v>
                </c:pt>
                <c:pt idx="3446">
                  <c:v>43.026000000000003</c:v>
                </c:pt>
                <c:pt idx="3447">
                  <c:v>42.766000000000012</c:v>
                </c:pt>
                <c:pt idx="3448">
                  <c:v>43.093000000000011</c:v>
                </c:pt>
                <c:pt idx="3449">
                  <c:v>43.264000000000003</c:v>
                </c:pt>
                <c:pt idx="3450">
                  <c:v>42.794000000000011</c:v>
                </c:pt>
                <c:pt idx="3451">
                  <c:v>43.52</c:v>
                </c:pt>
                <c:pt idx="3452">
                  <c:v>42.88</c:v>
                </c:pt>
                <c:pt idx="3453">
                  <c:v>43.247</c:v>
                </c:pt>
                <c:pt idx="3454">
                  <c:v>43.454000000000001</c:v>
                </c:pt>
                <c:pt idx="3455">
                  <c:v>43.331000000000003</c:v>
                </c:pt>
                <c:pt idx="3456">
                  <c:v>42.992000000000012</c:v>
                </c:pt>
                <c:pt idx="3457">
                  <c:v>42.981000000000002</c:v>
                </c:pt>
                <c:pt idx="3458">
                  <c:v>43.111000000000004</c:v>
                </c:pt>
                <c:pt idx="3459">
                  <c:v>43.023000000000003</c:v>
                </c:pt>
                <c:pt idx="3460">
                  <c:v>43.233000000000011</c:v>
                </c:pt>
                <c:pt idx="3461">
                  <c:v>43.406000000000006</c:v>
                </c:pt>
                <c:pt idx="3462">
                  <c:v>43.026000000000003</c:v>
                </c:pt>
                <c:pt idx="3463">
                  <c:v>43.006</c:v>
                </c:pt>
                <c:pt idx="3464">
                  <c:v>43.07</c:v>
                </c:pt>
                <c:pt idx="3465">
                  <c:v>43.029000000000003</c:v>
                </c:pt>
                <c:pt idx="3466">
                  <c:v>42.883999999999993</c:v>
                </c:pt>
                <c:pt idx="3467">
                  <c:v>43.356000000000002</c:v>
                </c:pt>
                <c:pt idx="3468">
                  <c:v>43.186</c:v>
                </c:pt>
                <c:pt idx="3469">
                  <c:v>43.421000000000006</c:v>
                </c:pt>
                <c:pt idx="3470">
                  <c:v>43.152000000000001</c:v>
                </c:pt>
                <c:pt idx="3471">
                  <c:v>43.043000000000006</c:v>
                </c:pt>
                <c:pt idx="3472">
                  <c:v>43.138000000000012</c:v>
                </c:pt>
                <c:pt idx="3473">
                  <c:v>43.292000000000293</c:v>
                </c:pt>
                <c:pt idx="3474">
                  <c:v>43.075000000000003</c:v>
                </c:pt>
                <c:pt idx="3475">
                  <c:v>43.155000000000001</c:v>
                </c:pt>
                <c:pt idx="3476">
                  <c:v>42.946000000000005</c:v>
                </c:pt>
                <c:pt idx="3477">
                  <c:v>43.176000000000002</c:v>
                </c:pt>
                <c:pt idx="3478">
                  <c:v>43.201000000000001</c:v>
                </c:pt>
                <c:pt idx="3479">
                  <c:v>43.127000000000002</c:v>
                </c:pt>
                <c:pt idx="3480">
                  <c:v>43.007000000000005</c:v>
                </c:pt>
                <c:pt idx="3481">
                  <c:v>43.012</c:v>
                </c:pt>
                <c:pt idx="3482">
                  <c:v>42.981999999999999</c:v>
                </c:pt>
                <c:pt idx="3483">
                  <c:v>43.138000000000012</c:v>
                </c:pt>
                <c:pt idx="3484">
                  <c:v>43.029000000000003</c:v>
                </c:pt>
                <c:pt idx="3485">
                  <c:v>42.975000000000001</c:v>
                </c:pt>
                <c:pt idx="3486">
                  <c:v>42.973000000000006</c:v>
                </c:pt>
                <c:pt idx="3487">
                  <c:v>43.195000000000213</c:v>
                </c:pt>
                <c:pt idx="3488">
                  <c:v>42.991</c:v>
                </c:pt>
                <c:pt idx="3489">
                  <c:v>43.303000000000004</c:v>
                </c:pt>
                <c:pt idx="3490">
                  <c:v>42.996000000000002</c:v>
                </c:pt>
                <c:pt idx="3491">
                  <c:v>42.938000000000002</c:v>
                </c:pt>
                <c:pt idx="3492">
                  <c:v>43.144000000000005</c:v>
                </c:pt>
                <c:pt idx="3493">
                  <c:v>42.94</c:v>
                </c:pt>
                <c:pt idx="3494">
                  <c:v>43.08</c:v>
                </c:pt>
                <c:pt idx="3495">
                  <c:v>43.024000000000001</c:v>
                </c:pt>
                <c:pt idx="3496">
                  <c:v>42.986000000000004</c:v>
                </c:pt>
                <c:pt idx="3497">
                  <c:v>43.155000000000001</c:v>
                </c:pt>
                <c:pt idx="3498">
                  <c:v>43.055</c:v>
                </c:pt>
                <c:pt idx="3499">
                  <c:v>43.264000000000003</c:v>
                </c:pt>
                <c:pt idx="3500">
                  <c:v>42.96</c:v>
                </c:pt>
                <c:pt idx="3501">
                  <c:v>42.835000000000001</c:v>
                </c:pt>
                <c:pt idx="3502">
                  <c:v>43.287000000000006</c:v>
                </c:pt>
                <c:pt idx="3503">
                  <c:v>43.018000000000001</c:v>
                </c:pt>
                <c:pt idx="3504">
                  <c:v>42.945</c:v>
                </c:pt>
                <c:pt idx="3505">
                  <c:v>43.4</c:v>
                </c:pt>
                <c:pt idx="3506">
                  <c:v>43.166000000000011</c:v>
                </c:pt>
                <c:pt idx="3507">
                  <c:v>42.948</c:v>
                </c:pt>
                <c:pt idx="3508">
                  <c:v>43.206000000000003</c:v>
                </c:pt>
                <c:pt idx="3509">
                  <c:v>42.874000000000002</c:v>
                </c:pt>
                <c:pt idx="3510">
                  <c:v>42.956000000000003</c:v>
                </c:pt>
                <c:pt idx="3511">
                  <c:v>42.91</c:v>
                </c:pt>
                <c:pt idx="3512">
                  <c:v>43.083000000000006</c:v>
                </c:pt>
                <c:pt idx="3513">
                  <c:v>43.186</c:v>
                </c:pt>
                <c:pt idx="3514">
                  <c:v>43.052</c:v>
                </c:pt>
                <c:pt idx="3515">
                  <c:v>43.091000000000001</c:v>
                </c:pt>
                <c:pt idx="3516">
                  <c:v>42.964000000000006</c:v>
                </c:pt>
                <c:pt idx="3517">
                  <c:v>43.026000000000003</c:v>
                </c:pt>
                <c:pt idx="3518">
                  <c:v>43.106000000000002</c:v>
                </c:pt>
                <c:pt idx="3519">
                  <c:v>42.972000000000001</c:v>
                </c:pt>
                <c:pt idx="3520">
                  <c:v>43.04</c:v>
                </c:pt>
                <c:pt idx="3521">
                  <c:v>43.022000000000013</c:v>
                </c:pt>
                <c:pt idx="3522">
                  <c:v>42.844000000000001</c:v>
                </c:pt>
                <c:pt idx="3523">
                  <c:v>42.548000000000002</c:v>
                </c:pt>
                <c:pt idx="3524">
                  <c:v>42.713000000000001</c:v>
                </c:pt>
                <c:pt idx="3525">
                  <c:v>43.423000000000002</c:v>
                </c:pt>
                <c:pt idx="3526">
                  <c:v>43.734000000000002</c:v>
                </c:pt>
                <c:pt idx="3527">
                  <c:v>42.363</c:v>
                </c:pt>
                <c:pt idx="3528">
                  <c:v>42.285000000000011</c:v>
                </c:pt>
                <c:pt idx="3529">
                  <c:v>42.814999999999998</c:v>
                </c:pt>
                <c:pt idx="3530">
                  <c:v>43.652000000000001</c:v>
                </c:pt>
                <c:pt idx="3531">
                  <c:v>43.399000000000001</c:v>
                </c:pt>
                <c:pt idx="3532">
                  <c:v>43.344999999999999</c:v>
                </c:pt>
                <c:pt idx="3533">
                  <c:v>42.825000000000003</c:v>
                </c:pt>
                <c:pt idx="3534">
                  <c:v>42.878</c:v>
                </c:pt>
                <c:pt idx="3535">
                  <c:v>43.147000000000006</c:v>
                </c:pt>
                <c:pt idx="3536">
                  <c:v>43.2950000000003</c:v>
                </c:pt>
                <c:pt idx="3537">
                  <c:v>43.403000000000006</c:v>
                </c:pt>
                <c:pt idx="3538">
                  <c:v>43.046000000000006</c:v>
                </c:pt>
                <c:pt idx="3539">
                  <c:v>41.663000000000011</c:v>
                </c:pt>
                <c:pt idx="3540">
                  <c:v>42.613</c:v>
                </c:pt>
                <c:pt idx="3541">
                  <c:v>44.421000000000006</c:v>
                </c:pt>
                <c:pt idx="3542">
                  <c:v>43.499000000000002</c:v>
                </c:pt>
                <c:pt idx="3543">
                  <c:v>42.962000000000003</c:v>
                </c:pt>
                <c:pt idx="3544">
                  <c:v>43.386000000000003</c:v>
                </c:pt>
                <c:pt idx="3545">
                  <c:v>43.203000000000003</c:v>
                </c:pt>
                <c:pt idx="3546">
                  <c:v>43.813000000000002</c:v>
                </c:pt>
                <c:pt idx="3547">
                  <c:v>43.479000000000006</c:v>
                </c:pt>
                <c:pt idx="3548">
                  <c:v>43.457000000000001</c:v>
                </c:pt>
                <c:pt idx="3549">
                  <c:v>41.921000000000006</c:v>
                </c:pt>
                <c:pt idx="3550">
                  <c:v>41.932000000000002</c:v>
                </c:pt>
                <c:pt idx="3551">
                  <c:v>41.846000000000004</c:v>
                </c:pt>
                <c:pt idx="3552">
                  <c:v>43.813000000000002</c:v>
                </c:pt>
                <c:pt idx="3553">
                  <c:v>42.084000000000003</c:v>
                </c:pt>
                <c:pt idx="3554">
                  <c:v>43.169000000000011</c:v>
                </c:pt>
                <c:pt idx="3555">
                  <c:v>43.783000000000001</c:v>
                </c:pt>
                <c:pt idx="3556">
                  <c:v>43.411000000000001</c:v>
                </c:pt>
                <c:pt idx="3557">
                  <c:v>41.850999999999999</c:v>
                </c:pt>
                <c:pt idx="3558">
                  <c:v>42.875</c:v>
                </c:pt>
                <c:pt idx="3559">
                  <c:v>41.611000000000004</c:v>
                </c:pt>
                <c:pt idx="3560">
                  <c:v>42.86</c:v>
                </c:pt>
                <c:pt idx="3561">
                  <c:v>43.066000000000003</c:v>
                </c:pt>
                <c:pt idx="3562">
                  <c:v>43.646000000000001</c:v>
                </c:pt>
                <c:pt idx="3563">
                  <c:v>42.468000000000011</c:v>
                </c:pt>
                <c:pt idx="3564">
                  <c:v>43.143000000000001</c:v>
                </c:pt>
                <c:pt idx="3565">
                  <c:v>43.7</c:v>
                </c:pt>
                <c:pt idx="3566">
                  <c:v>43.255000000000003</c:v>
                </c:pt>
                <c:pt idx="3567">
                  <c:v>41.886000000000003</c:v>
                </c:pt>
                <c:pt idx="3568">
                  <c:v>42.667000000000002</c:v>
                </c:pt>
                <c:pt idx="3569">
                  <c:v>42.450999999999993</c:v>
                </c:pt>
                <c:pt idx="3570">
                  <c:v>43.14</c:v>
                </c:pt>
                <c:pt idx="3571">
                  <c:v>41.968000000000011</c:v>
                </c:pt>
                <c:pt idx="3572">
                  <c:v>43.453000000000003</c:v>
                </c:pt>
                <c:pt idx="3573">
                  <c:v>43.408000000000001</c:v>
                </c:pt>
                <c:pt idx="3574">
                  <c:v>40.906000000000006</c:v>
                </c:pt>
                <c:pt idx="3575">
                  <c:v>42.694000000000003</c:v>
                </c:pt>
                <c:pt idx="3576">
                  <c:v>43.136000000000003</c:v>
                </c:pt>
                <c:pt idx="3577">
                  <c:v>43.863</c:v>
                </c:pt>
                <c:pt idx="3578">
                  <c:v>43.157000000000004</c:v>
                </c:pt>
                <c:pt idx="3579">
                  <c:v>43.688000000000002</c:v>
                </c:pt>
                <c:pt idx="3580">
                  <c:v>42.450999999999993</c:v>
                </c:pt>
                <c:pt idx="3581">
                  <c:v>42.841999999999999</c:v>
                </c:pt>
                <c:pt idx="3582">
                  <c:v>41.614000000000004</c:v>
                </c:pt>
                <c:pt idx="3583">
                  <c:v>43.127000000000002</c:v>
                </c:pt>
                <c:pt idx="3584">
                  <c:v>42.008000000000003</c:v>
                </c:pt>
                <c:pt idx="3585">
                  <c:v>43.593000000000011</c:v>
                </c:pt>
                <c:pt idx="3586">
                  <c:v>42.698000000000263</c:v>
                </c:pt>
                <c:pt idx="3587">
                  <c:v>43.016000000000005</c:v>
                </c:pt>
                <c:pt idx="3588">
                  <c:v>42.886000000000003</c:v>
                </c:pt>
                <c:pt idx="3589">
                  <c:v>43.13</c:v>
                </c:pt>
                <c:pt idx="3590">
                  <c:v>43.094000000000001</c:v>
                </c:pt>
                <c:pt idx="3591">
                  <c:v>43.065000000000012</c:v>
                </c:pt>
                <c:pt idx="3592">
                  <c:v>42.665000000000013</c:v>
                </c:pt>
                <c:pt idx="3593">
                  <c:v>43.7950000000003</c:v>
                </c:pt>
                <c:pt idx="3594">
                  <c:v>43.208000000000013</c:v>
                </c:pt>
                <c:pt idx="3595">
                  <c:v>43.018000000000001</c:v>
                </c:pt>
                <c:pt idx="3596">
                  <c:v>40.769000000000013</c:v>
                </c:pt>
                <c:pt idx="3597">
                  <c:v>43.11</c:v>
                </c:pt>
                <c:pt idx="3598">
                  <c:v>43.542000000000002</c:v>
                </c:pt>
                <c:pt idx="3599">
                  <c:v>41.288000000000011</c:v>
                </c:pt>
                <c:pt idx="3600">
                  <c:v>42.508000000000003</c:v>
                </c:pt>
                <c:pt idx="3601">
                  <c:v>42.13</c:v>
                </c:pt>
                <c:pt idx="3602">
                  <c:v>42.921000000000006</c:v>
                </c:pt>
                <c:pt idx="3603">
                  <c:v>42.634</c:v>
                </c:pt>
                <c:pt idx="3604">
                  <c:v>42.971000000000004</c:v>
                </c:pt>
                <c:pt idx="3605">
                  <c:v>42.898000000000003</c:v>
                </c:pt>
                <c:pt idx="3606">
                  <c:v>41.379000000000005</c:v>
                </c:pt>
                <c:pt idx="3607">
                  <c:v>43.07</c:v>
                </c:pt>
                <c:pt idx="3608">
                  <c:v>42.94</c:v>
                </c:pt>
                <c:pt idx="3609">
                  <c:v>41.629000000000012</c:v>
                </c:pt>
                <c:pt idx="3610">
                  <c:v>43.533000000000001</c:v>
                </c:pt>
                <c:pt idx="3611">
                  <c:v>43.133000000000003</c:v>
                </c:pt>
                <c:pt idx="3612">
                  <c:v>42.137</c:v>
                </c:pt>
                <c:pt idx="3613">
                  <c:v>41.307000000000002</c:v>
                </c:pt>
                <c:pt idx="3614">
                  <c:v>43.093000000000011</c:v>
                </c:pt>
                <c:pt idx="3615">
                  <c:v>41.494</c:v>
                </c:pt>
                <c:pt idx="3616">
                  <c:v>41.024000000000001</c:v>
                </c:pt>
                <c:pt idx="3617">
                  <c:v>43.169000000000011</c:v>
                </c:pt>
                <c:pt idx="3618">
                  <c:v>43.003</c:v>
                </c:pt>
                <c:pt idx="3619">
                  <c:v>42.101000000000006</c:v>
                </c:pt>
                <c:pt idx="3620">
                  <c:v>41.837000000000003</c:v>
                </c:pt>
                <c:pt idx="3621">
                  <c:v>42.592000000000013</c:v>
                </c:pt>
                <c:pt idx="3622">
                  <c:v>42.021000000000001</c:v>
                </c:pt>
                <c:pt idx="3623">
                  <c:v>41.738000000000063</c:v>
                </c:pt>
                <c:pt idx="3624">
                  <c:v>42.356999999999999</c:v>
                </c:pt>
                <c:pt idx="3625">
                  <c:v>42.519000000000005</c:v>
                </c:pt>
                <c:pt idx="3626">
                  <c:v>43.673000000000002</c:v>
                </c:pt>
                <c:pt idx="3627">
                  <c:v>42.598000000000013</c:v>
                </c:pt>
                <c:pt idx="3628">
                  <c:v>42.093000000000011</c:v>
                </c:pt>
                <c:pt idx="3629">
                  <c:v>42.509</c:v>
                </c:pt>
                <c:pt idx="3630">
                  <c:v>42.572000000000003</c:v>
                </c:pt>
                <c:pt idx="3631">
                  <c:v>42.536000000000001</c:v>
                </c:pt>
                <c:pt idx="3632">
                  <c:v>42.611000000000004</c:v>
                </c:pt>
                <c:pt idx="3633">
                  <c:v>42.63</c:v>
                </c:pt>
                <c:pt idx="3634">
                  <c:v>42.391000000000005</c:v>
                </c:pt>
                <c:pt idx="3635">
                  <c:v>42.454999999999998</c:v>
                </c:pt>
                <c:pt idx="3636">
                  <c:v>42.577000000000005</c:v>
                </c:pt>
                <c:pt idx="3637">
                  <c:v>42.632000000000012</c:v>
                </c:pt>
                <c:pt idx="3638">
                  <c:v>42.259</c:v>
                </c:pt>
                <c:pt idx="3639">
                  <c:v>42.711000000000006</c:v>
                </c:pt>
                <c:pt idx="3640">
                  <c:v>42.182000000000002</c:v>
                </c:pt>
                <c:pt idx="3641">
                  <c:v>42.429000000000002</c:v>
                </c:pt>
                <c:pt idx="3642">
                  <c:v>42.546000000000006</c:v>
                </c:pt>
                <c:pt idx="3643">
                  <c:v>42.304000000000002</c:v>
                </c:pt>
                <c:pt idx="3644">
                  <c:v>42.135000000000012</c:v>
                </c:pt>
              </c:numCache>
            </c:numRef>
          </c:yVal>
        </c:ser>
        <c:axId val="87005440"/>
        <c:axId val="87003520"/>
      </c:scatterChart>
      <c:valAx>
        <c:axId val="86994944"/>
        <c:scaling>
          <c:orientation val="minMax"/>
          <c:max val="4"/>
          <c:min val="1"/>
        </c:scaling>
        <c:axPos val="b"/>
        <c:title>
          <c:tx>
            <c:rich>
              <a:bodyPr/>
              <a:lstStyle/>
              <a:p>
                <a:pPr>
                  <a:defRPr/>
                </a:pPr>
                <a:r>
                  <a:rPr lang="en-US"/>
                  <a:t>Time h</a:t>
                </a:r>
              </a:p>
            </c:rich>
          </c:tx>
          <c:layout/>
        </c:title>
        <c:numFmt formatCode="General" sourceLinked="1"/>
        <c:tickLblPos val="nextTo"/>
        <c:crossAx val="86997248"/>
        <c:crosses val="autoZero"/>
        <c:crossBetween val="midCat"/>
      </c:valAx>
      <c:valAx>
        <c:axId val="86997248"/>
        <c:scaling>
          <c:orientation val="minMax"/>
          <c:max val="14"/>
          <c:min val="0"/>
        </c:scaling>
        <c:axPos val="l"/>
        <c:majorGridlines>
          <c:spPr>
            <a:ln>
              <a:solidFill>
                <a:srgbClr val="0F243E">
                  <a:alpha val="0"/>
                </a:srgbClr>
              </a:solidFill>
            </a:ln>
          </c:spPr>
        </c:majorGridlines>
        <c:title>
          <c:tx>
            <c:rich>
              <a:bodyPr rot="-5400000" vert="horz"/>
              <a:lstStyle/>
              <a:p>
                <a:pPr>
                  <a:defRPr/>
                </a:pPr>
                <a:r>
                  <a:rPr lang="en-US"/>
                  <a:t>Pressure difference, psi</a:t>
                </a:r>
              </a:p>
            </c:rich>
          </c:tx>
          <c:layout>
            <c:manualLayout>
              <c:xMode val="edge"/>
              <c:yMode val="edge"/>
              <c:x val="4.0235865417966879E-2"/>
              <c:y val="0.11994045163488962"/>
            </c:manualLayout>
          </c:layout>
        </c:title>
        <c:numFmt formatCode="General" sourceLinked="1"/>
        <c:tickLblPos val="nextTo"/>
        <c:spPr>
          <a:ln>
            <a:solidFill>
              <a:schemeClr val="accent5">
                <a:lumMod val="40000"/>
                <a:lumOff val="60000"/>
              </a:schemeClr>
            </a:solidFill>
          </a:ln>
        </c:spPr>
        <c:crossAx val="86994944"/>
        <c:crosses val="autoZero"/>
        <c:crossBetween val="midCat"/>
        <c:majorUnit val="2"/>
      </c:valAx>
      <c:valAx>
        <c:axId val="87003520"/>
        <c:scaling>
          <c:orientation val="minMax"/>
          <c:min val="0"/>
        </c:scaling>
        <c:axPos val="r"/>
        <c:title>
          <c:tx>
            <c:rich>
              <a:bodyPr rot="-5400000" vert="horz"/>
              <a:lstStyle/>
              <a:p>
                <a:pPr>
                  <a:defRPr/>
                </a:pPr>
                <a:r>
                  <a:rPr lang="en-US" dirty="0">
                    <a:solidFill>
                      <a:srgbClr val="00FF00"/>
                    </a:solidFill>
                  </a:rPr>
                  <a:t>Injection pressure, psig</a:t>
                </a:r>
              </a:p>
            </c:rich>
          </c:tx>
          <c:layout/>
        </c:title>
        <c:numFmt formatCode="General" sourceLinked="1"/>
        <c:tickLblPos val="nextTo"/>
        <c:txPr>
          <a:bodyPr/>
          <a:lstStyle/>
          <a:p>
            <a:pPr>
              <a:defRPr>
                <a:solidFill>
                  <a:srgbClr val="00FF00"/>
                </a:solidFill>
              </a:defRPr>
            </a:pPr>
            <a:endParaRPr lang="en-US"/>
          </a:p>
        </c:txPr>
        <c:crossAx val="87005440"/>
        <c:crosses val="max"/>
        <c:crossBetween val="midCat"/>
      </c:valAx>
      <c:valAx>
        <c:axId val="87005440"/>
        <c:scaling>
          <c:orientation val="minMax"/>
        </c:scaling>
        <c:delete val="1"/>
        <c:axPos val="b"/>
        <c:numFmt formatCode="General" sourceLinked="1"/>
        <c:tickLblPos val="none"/>
        <c:crossAx val="87003520"/>
        <c:crosses val="autoZero"/>
        <c:crossBetween val="midCat"/>
      </c:valAx>
    </c:plotArea>
    <c:plotVisOnly val="1"/>
    <c:dispBlanksAs val="gap"/>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566266469166602"/>
          <c:y val="4.1634071857380432E-2"/>
          <c:w val="0.60972233050076663"/>
          <c:h val="0.70838761244825155"/>
        </c:manualLayout>
      </c:layout>
      <c:scatterChart>
        <c:scatterStyle val="lineMarker"/>
        <c:ser>
          <c:idx val="1"/>
          <c:order val="0"/>
          <c:tx>
            <c:v>First section</c:v>
          </c:tx>
          <c:spPr>
            <a:ln w="28575">
              <a:noFill/>
            </a:ln>
          </c:spPr>
          <c:marker>
            <c:symbol val="square"/>
            <c:size val="10"/>
            <c:spPr>
              <a:noFill/>
              <a:ln w="38100">
                <a:solidFill>
                  <a:schemeClr val="accent6">
                    <a:lumMod val="75000"/>
                  </a:schemeClr>
                </a:solidFill>
              </a:ln>
            </c:spPr>
          </c:marker>
          <c:xVal>
            <c:numRef>
              <c:f>Oil!$AF$21:$AF$27</c:f>
              <c:numCache>
                <c:formatCode>General</c:formatCode>
                <c:ptCount val="7"/>
                <c:pt idx="0">
                  <c:v>3.9667866303152377</c:v>
                </c:pt>
                <c:pt idx="1">
                  <c:v>4.0844727143034927</c:v>
                </c:pt>
                <c:pt idx="2">
                  <c:v>1.1869083529575122</c:v>
                </c:pt>
                <c:pt idx="3">
                  <c:v>6.9515797556198988</c:v>
                </c:pt>
                <c:pt idx="4">
                  <c:v>1.9404425064375654</c:v>
                </c:pt>
                <c:pt idx="5">
                  <c:v>0.42540126439725118</c:v>
                </c:pt>
                <c:pt idx="6">
                  <c:v>9.0473115965150952E-2</c:v>
                </c:pt>
              </c:numCache>
            </c:numRef>
          </c:xVal>
          <c:yVal>
            <c:numRef>
              <c:f>Oil!$AM$21:$AM$27</c:f>
              <c:numCache>
                <c:formatCode>General</c:formatCode>
                <c:ptCount val="7"/>
                <c:pt idx="0">
                  <c:v>283.70028115696471</c:v>
                </c:pt>
                <c:pt idx="1">
                  <c:v>264.72107134449129</c:v>
                </c:pt>
                <c:pt idx="2">
                  <c:v>697.17613504640053</c:v>
                </c:pt>
                <c:pt idx="3">
                  <c:v>174.58527471164982</c:v>
                </c:pt>
                <c:pt idx="4">
                  <c:v>497.51446108879838</c:v>
                </c:pt>
                <c:pt idx="5">
                  <c:v>1556.1480370147444</c:v>
                </c:pt>
                <c:pt idx="6">
                  <c:v>4877.9672316533733</c:v>
                </c:pt>
              </c:numCache>
            </c:numRef>
          </c:yVal>
        </c:ser>
        <c:ser>
          <c:idx val="0"/>
          <c:order val="1"/>
          <c:tx>
            <c:v>Second section</c:v>
          </c:tx>
          <c:spPr>
            <a:ln w="28575">
              <a:noFill/>
            </a:ln>
          </c:spPr>
          <c:marker>
            <c:symbol val="diamond"/>
            <c:size val="7"/>
            <c:spPr>
              <a:noFill/>
              <a:ln w="38100">
                <a:solidFill>
                  <a:srgbClr val="00FFFF"/>
                </a:solidFill>
              </a:ln>
            </c:spPr>
          </c:marker>
          <c:xVal>
            <c:numRef>
              <c:f>Oil!$AF$21:$AF$27</c:f>
              <c:numCache>
                <c:formatCode>General</c:formatCode>
                <c:ptCount val="7"/>
                <c:pt idx="0">
                  <c:v>3.9667866303152377</c:v>
                </c:pt>
                <c:pt idx="1">
                  <c:v>4.0844727143034927</c:v>
                </c:pt>
                <c:pt idx="2">
                  <c:v>1.1869083529575122</c:v>
                </c:pt>
                <c:pt idx="3">
                  <c:v>6.9515797556198988</c:v>
                </c:pt>
                <c:pt idx="4">
                  <c:v>1.9404425064375654</c:v>
                </c:pt>
                <c:pt idx="5">
                  <c:v>0.42540126439725118</c:v>
                </c:pt>
                <c:pt idx="6">
                  <c:v>9.0473115965150952E-2</c:v>
                </c:pt>
              </c:numCache>
            </c:numRef>
          </c:xVal>
          <c:yVal>
            <c:numRef>
              <c:f>Oil!$AN$21:$AN$27</c:f>
              <c:numCache>
                <c:formatCode>General</c:formatCode>
                <c:ptCount val="7"/>
                <c:pt idx="0">
                  <c:v>236.41690096413672</c:v>
                </c:pt>
                <c:pt idx="1">
                  <c:v>218.80006917248781</c:v>
                </c:pt>
                <c:pt idx="2">
                  <c:v>580.98011253866855</c:v>
                </c:pt>
                <c:pt idx="3">
                  <c:v>142.84249749134986</c:v>
                </c:pt>
                <c:pt idx="4">
                  <c:v>412.22626775928626</c:v>
                </c:pt>
                <c:pt idx="5">
                  <c:v>1491.3085354724631</c:v>
                </c:pt>
                <c:pt idx="6">
                  <c:v>4877.9672316533715</c:v>
                </c:pt>
              </c:numCache>
            </c:numRef>
          </c:yVal>
        </c:ser>
        <c:ser>
          <c:idx val="2"/>
          <c:order val="2"/>
          <c:tx>
            <c:v>fit</c:v>
          </c:tx>
          <c:spPr>
            <a:ln w="28575">
              <a:solidFill>
                <a:srgbClr val="FFFF00"/>
              </a:solidFill>
              <a:prstDash val="sysDash"/>
            </a:ln>
          </c:spPr>
          <c:marker>
            <c:symbol val="none"/>
          </c:marker>
          <c:xVal>
            <c:numRef>
              <c:f>Oil!$AI$30:$AI$40</c:f>
              <c:numCache>
                <c:formatCode>General</c:formatCode>
                <c:ptCount val="11"/>
                <c:pt idx="0">
                  <c:v>0.05</c:v>
                </c:pt>
                <c:pt idx="1">
                  <c:v>8.7500000000000008E-2</c:v>
                </c:pt>
                <c:pt idx="2">
                  <c:v>0.15312500000000001</c:v>
                </c:pt>
                <c:pt idx="3">
                  <c:v>0.26796875000000031</c:v>
                </c:pt>
                <c:pt idx="4">
                  <c:v>0.46894531250000004</c:v>
                </c:pt>
                <c:pt idx="5">
                  <c:v>0.82065429687500502</c:v>
                </c:pt>
                <c:pt idx="6">
                  <c:v>1.4361450195312586</c:v>
                </c:pt>
                <c:pt idx="7">
                  <c:v>2.5132537841796867</c:v>
                </c:pt>
                <c:pt idx="8">
                  <c:v>4.3981941223144485</c:v>
                </c:pt>
                <c:pt idx="9">
                  <c:v>7.6968397140502942</c:v>
                </c:pt>
                <c:pt idx="10">
                  <c:v>13.469469499588131</c:v>
                </c:pt>
              </c:numCache>
            </c:numRef>
          </c:xVal>
          <c:yVal>
            <c:numRef>
              <c:f>Oil!$AJ$30:$AJ$40</c:f>
              <c:numCache>
                <c:formatCode>General</c:formatCode>
                <c:ptCount val="11"/>
                <c:pt idx="0">
                  <c:v>7958.0049848331901</c:v>
                </c:pt>
                <c:pt idx="1">
                  <c:v>5117.9471166762469</c:v>
                </c:pt>
                <c:pt idx="2">
                  <c:v>3291.4509024580366</c:v>
                </c:pt>
                <c:pt idx="3">
                  <c:v>2116.7958160395447</c:v>
                </c:pt>
                <c:pt idx="4">
                  <c:v>1361.3523821534648</c:v>
                </c:pt>
                <c:pt idx="5">
                  <c:v>875.51208026401252</c:v>
                </c:pt>
                <c:pt idx="6">
                  <c:v>563.05877356728365</c:v>
                </c:pt>
                <c:pt idx="7">
                  <c:v>362.1140012088473</c:v>
                </c:pt>
                <c:pt idx="8">
                  <c:v>232.88252670449646</c:v>
                </c:pt>
                <c:pt idx="9">
                  <c:v>149.77126281563127</c:v>
                </c:pt>
                <c:pt idx="10">
                  <c:v>96.320799515593507</c:v>
                </c:pt>
              </c:numCache>
            </c:numRef>
          </c:yVal>
        </c:ser>
        <c:axId val="86207488"/>
        <c:axId val="86234240"/>
      </c:scatterChart>
      <c:valAx>
        <c:axId val="86207488"/>
        <c:scaling>
          <c:logBase val="10"/>
          <c:orientation val="minMax"/>
          <c:max val="10"/>
          <c:min val="1.0000000000000005E-2"/>
        </c:scaling>
        <c:axPos val="b"/>
        <c:title>
          <c:tx>
            <c:rich>
              <a:bodyPr/>
              <a:lstStyle/>
              <a:p>
                <a:pPr>
                  <a:defRPr sz="2000"/>
                </a:pPr>
                <a:r>
                  <a:rPr lang="en-US" sz="2000" dirty="0"/>
                  <a:t>flow rate cm</a:t>
                </a:r>
                <a:r>
                  <a:rPr lang="en-US" sz="2000" baseline="30000" dirty="0"/>
                  <a:t>3</a:t>
                </a:r>
                <a:r>
                  <a:rPr lang="en-US" sz="2000" dirty="0"/>
                  <a:t>/min</a:t>
                </a:r>
              </a:p>
            </c:rich>
          </c:tx>
          <c:layout>
            <c:manualLayout>
              <c:xMode val="edge"/>
              <c:yMode val="edge"/>
              <c:x val="0.33801421480731064"/>
              <c:y val="0.86174476331709093"/>
            </c:manualLayout>
          </c:layout>
        </c:title>
        <c:numFmt formatCode="General" sourceLinked="1"/>
        <c:minorTickMark val="in"/>
        <c:tickLblPos val="nextTo"/>
        <c:spPr>
          <a:ln w="25400">
            <a:solidFill>
              <a:schemeClr val="tx1"/>
            </a:solidFill>
          </a:ln>
        </c:spPr>
        <c:txPr>
          <a:bodyPr/>
          <a:lstStyle/>
          <a:p>
            <a:pPr>
              <a:defRPr sz="1800"/>
            </a:pPr>
            <a:endParaRPr lang="en-US"/>
          </a:p>
        </c:txPr>
        <c:crossAx val="86234240"/>
        <c:crosses val="autoZero"/>
        <c:crossBetween val="midCat"/>
      </c:valAx>
      <c:valAx>
        <c:axId val="86234240"/>
        <c:scaling>
          <c:logBase val="10"/>
          <c:orientation val="minMax"/>
          <c:min val="10"/>
        </c:scaling>
        <c:axPos val="l"/>
        <c:majorGridlines>
          <c:spPr>
            <a:ln>
              <a:solidFill>
                <a:prstClr val="black">
                  <a:lumMod val="85000"/>
                  <a:alpha val="0"/>
                </a:prstClr>
              </a:solidFill>
            </a:ln>
          </c:spPr>
        </c:majorGridlines>
        <c:title>
          <c:tx>
            <c:rich>
              <a:bodyPr rot="-5400000" vert="horz"/>
              <a:lstStyle/>
              <a:p>
                <a:pPr>
                  <a:defRPr sz="2000"/>
                </a:pPr>
                <a:r>
                  <a:rPr lang="en-US" sz="2000"/>
                  <a:t>Apparent viscosity (cP)</a:t>
                </a:r>
              </a:p>
            </c:rich>
          </c:tx>
          <c:layout/>
        </c:title>
        <c:numFmt formatCode="General" sourceLinked="1"/>
        <c:minorTickMark val="in"/>
        <c:tickLblPos val="nextTo"/>
        <c:spPr>
          <a:ln w="25400">
            <a:solidFill>
              <a:schemeClr val="tx1"/>
            </a:solidFill>
          </a:ln>
        </c:spPr>
        <c:txPr>
          <a:bodyPr/>
          <a:lstStyle/>
          <a:p>
            <a:pPr>
              <a:defRPr sz="1800"/>
            </a:pPr>
            <a:endParaRPr lang="en-US"/>
          </a:p>
        </c:txPr>
        <c:crossAx val="86207488"/>
        <c:crossesAt val="1.0000000000000005E-2"/>
        <c:crossBetween val="midCat"/>
      </c:valAx>
    </c:plotArea>
    <c:legend>
      <c:legendPos val="r"/>
      <c:legendEntry>
        <c:idx val="0"/>
        <c:txPr>
          <a:bodyPr/>
          <a:lstStyle/>
          <a:p>
            <a:pPr>
              <a:defRPr sz="1800">
                <a:solidFill>
                  <a:schemeClr val="accent6">
                    <a:lumMod val="75000"/>
                  </a:schemeClr>
                </a:solidFill>
              </a:defRPr>
            </a:pPr>
            <a:endParaRPr lang="en-US"/>
          </a:p>
        </c:txPr>
      </c:legendEntry>
      <c:legendEntry>
        <c:idx val="1"/>
        <c:txPr>
          <a:bodyPr/>
          <a:lstStyle/>
          <a:p>
            <a:pPr>
              <a:defRPr sz="1800">
                <a:solidFill>
                  <a:srgbClr val="00FFFF"/>
                </a:solidFill>
              </a:defRPr>
            </a:pPr>
            <a:endParaRPr lang="en-US"/>
          </a:p>
        </c:txPr>
      </c:legendEntry>
      <c:legendEntry>
        <c:idx val="2"/>
        <c:txPr>
          <a:bodyPr/>
          <a:lstStyle/>
          <a:p>
            <a:pPr>
              <a:defRPr sz="1800">
                <a:solidFill>
                  <a:srgbClr val="FFFF00"/>
                </a:solidFill>
              </a:defRPr>
            </a:pPr>
            <a:endParaRPr lang="en-US"/>
          </a:p>
        </c:txPr>
      </c:legendEntry>
      <c:layout>
        <c:manualLayout>
          <c:xMode val="edge"/>
          <c:yMode val="edge"/>
          <c:x val="0.71199592006445211"/>
          <c:y val="0.18582762996793595"/>
          <c:w val="0.27291689405161246"/>
          <c:h val="0.18546577831617322"/>
        </c:manualLayout>
      </c:layout>
      <c:txPr>
        <a:bodyPr/>
        <a:lstStyle/>
        <a:p>
          <a:pPr>
            <a:defRPr sz="1800"/>
          </a:pPr>
          <a:endParaRPr lang="en-US"/>
        </a:p>
      </c:txPr>
    </c:legend>
    <c:plotVisOnly val="1"/>
    <c:dispBlanksAs val="gap"/>
  </c:chart>
  <c:txPr>
    <a:bodyPr/>
    <a:lstStyle/>
    <a:p>
      <a:pPr>
        <a:defRPr sz="14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chart>
    <c:plotArea>
      <c:layout/>
      <c:scatterChart>
        <c:scatterStyle val="lineMarker"/>
        <c:ser>
          <c:idx val="0"/>
          <c:order val="0"/>
          <c:tx>
            <c:v>First section</c:v>
          </c:tx>
          <c:spPr>
            <a:ln w="28575">
              <a:noFill/>
            </a:ln>
          </c:spPr>
          <c:marker>
            <c:spPr>
              <a:noFill/>
              <a:ln w="22225">
                <a:solidFill>
                  <a:srgbClr val="FFC000"/>
                </a:solidFill>
              </a:ln>
            </c:spPr>
          </c:marker>
          <c:xVal>
            <c:numRef>
              <c:f>Quality!$AF$27:$AF$31</c:f>
              <c:numCache>
                <c:formatCode>General</c:formatCode>
                <c:ptCount val="5"/>
                <c:pt idx="0">
                  <c:v>0.55422159843195828</c:v>
                </c:pt>
                <c:pt idx="1">
                  <c:v>0.87388294488980067</c:v>
                </c:pt>
                <c:pt idx="2">
                  <c:v>0.12915714549726931</c:v>
                </c:pt>
                <c:pt idx="3">
                  <c:v>0.93329004088027467</c:v>
                </c:pt>
                <c:pt idx="4">
                  <c:v>0.9497894126674955</c:v>
                </c:pt>
              </c:numCache>
            </c:numRef>
          </c:xVal>
          <c:yVal>
            <c:numRef>
              <c:f>Quality!$AI$27:$AI$31</c:f>
              <c:numCache>
                <c:formatCode>General</c:formatCode>
                <c:ptCount val="5"/>
                <c:pt idx="0">
                  <c:v>391.23060907117821</c:v>
                </c:pt>
                <c:pt idx="1">
                  <c:v>397.56140076565265</c:v>
                </c:pt>
                <c:pt idx="2">
                  <c:v>297.85158929272387</c:v>
                </c:pt>
                <c:pt idx="3">
                  <c:v>331.20861418732352</c:v>
                </c:pt>
                <c:pt idx="4">
                  <c:v>295.45576244792159</c:v>
                </c:pt>
              </c:numCache>
            </c:numRef>
          </c:yVal>
        </c:ser>
        <c:ser>
          <c:idx val="1"/>
          <c:order val="1"/>
          <c:tx>
            <c:v>Second section</c:v>
          </c:tx>
          <c:spPr>
            <a:ln w="28575">
              <a:noFill/>
            </a:ln>
          </c:spPr>
          <c:marker>
            <c:symbol val="square"/>
            <c:size val="4"/>
            <c:spPr>
              <a:noFill/>
              <a:ln w="22225">
                <a:solidFill>
                  <a:srgbClr val="00B0F0"/>
                </a:solidFill>
              </a:ln>
            </c:spPr>
          </c:marker>
          <c:xVal>
            <c:numRef>
              <c:f>Quality!$AF$27:$AF$31</c:f>
              <c:numCache>
                <c:formatCode>General</c:formatCode>
                <c:ptCount val="5"/>
                <c:pt idx="0">
                  <c:v>0.55422159843195828</c:v>
                </c:pt>
                <c:pt idx="1">
                  <c:v>0.87388294488980067</c:v>
                </c:pt>
                <c:pt idx="2">
                  <c:v>0.12915714549726931</c:v>
                </c:pt>
                <c:pt idx="3">
                  <c:v>0.93329004088027467</c:v>
                </c:pt>
                <c:pt idx="4">
                  <c:v>0.9497894126674955</c:v>
                </c:pt>
              </c:numCache>
            </c:numRef>
          </c:xVal>
          <c:yVal>
            <c:numRef>
              <c:f>Quality!$AJ$27:$AJ$31</c:f>
              <c:numCache>
                <c:formatCode>General</c:formatCode>
                <c:ptCount val="5"/>
                <c:pt idx="0">
                  <c:v>330.86931510019883</c:v>
                </c:pt>
                <c:pt idx="1">
                  <c:v>357.80526068908932</c:v>
                </c:pt>
                <c:pt idx="2">
                  <c:v>252.21303932045132</c:v>
                </c:pt>
                <c:pt idx="3">
                  <c:v>331.20861418732352</c:v>
                </c:pt>
                <c:pt idx="4">
                  <c:v>369.319703059902</c:v>
                </c:pt>
              </c:numCache>
            </c:numRef>
          </c:yVal>
        </c:ser>
        <c:axId val="87517824"/>
        <c:axId val="87524480"/>
      </c:scatterChart>
      <c:valAx>
        <c:axId val="87517824"/>
        <c:scaling>
          <c:orientation val="minMax"/>
          <c:max val="1"/>
          <c:min val="0"/>
        </c:scaling>
        <c:axPos val="b"/>
        <c:title>
          <c:tx>
            <c:rich>
              <a:bodyPr/>
              <a:lstStyle/>
              <a:p>
                <a:pPr>
                  <a:defRPr/>
                </a:pPr>
                <a:r>
                  <a:rPr lang="en-US"/>
                  <a:t>Foam quality</a:t>
                </a:r>
              </a:p>
            </c:rich>
          </c:tx>
          <c:layout/>
        </c:title>
        <c:numFmt formatCode="General" sourceLinked="1"/>
        <c:minorTickMark val="in"/>
        <c:tickLblPos val="nextTo"/>
        <c:crossAx val="87524480"/>
        <c:crosses val="autoZero"/>
        <c:crossBetween val="midCat"/>
      </c:valAx>
      <c:valAx>
        <c:axId val="87524480"/>
        <c:scaling>
          <c:logBase val="10"/>
          <c:orientation val="minMax"/>
        </c:scaling>
        <c:axPos val="l"/>
        <c:title>
          <c:tx>
            <c:rich>
              <a:bodyPr rot="-5400000" vert="horz"/>
              <a:lstStyle/>
              <a:p>
                <a:pPr>
                  <a:defRPr/>
                </a:pPr>
                <a:r>
                  <a:rPr lang="en-US"/>
                  <a:t>Apparent viscosity</a:t>
                </a:r>
              </a:p>
            </c:rich>
          </c:tx>
          <c:layout/>
        </c:title>
        <c:numFmt formatCode="General" sourceLinked="1"/>
        <c:minorTickMark val="in"/>
        <c:tickLblPos val="nextTo"/>
        <c:crossAx val="87517824"/>
        <c:crosses val="autoZero"/>
        <c:crossBetween val="midCat"/>
      </c:valAx>
      <c:spPr>
        <a:noFill/>
        <a:ln>
          <a:noFill/>
        </a:ln>
      </c:spPr>
    </c:plotArea>
    <c:legend>
      <c:legendPos val="r"/>
      <c:legendEntry>
        <c:idx val="0"/>
        <c:txPr>
          <a:bodyPr/>
          <a:lstStyle/>
          <a:p>
            <a:pPr>
              <a:defRPr>
                <a:solidFill>
                  <a:schemeClr val="accent6">
                    <a:lumMod val="75000"/>
                  </a:schemeClr>
                </a:solidFill>
              </a:defRPr>
            </a:pPr>
            <a:endParaRPr lang="en-US"/>
          </a:p>
        </c:txPr>
      </c:legendEntry>
      <c:legendEntry>
        <c:idx val="1"/>
        <c:txPr>
          <a:bodyPr/>
          <a:lstStyle/>
          <a:p>
            <a:pPr>
              <a:defRPr>
                <a:solidFill>
                  <a:srgbClr val="00FFFF"/>
                </a:solidFill>
              </a:defRPr>
            </a:pPr>
            <a:endParaRPr lang="en-US"/>
          </a:p>
        </c:txPr>
      </c:legendEntry>
      <c:layout/>
    </c:legend>
    <c:plotVisOnly val="1"/>
    <c:dispBlanksAs val="gap"/>
  </c:chart>
  <c:spPr>
    <a:noFill/>
    <a:ln>
      <a:noFill/>
    </a:ln>
  </c:spPr>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emf"/><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26.wmf"/><Relationship Id="rId7" Type="http://schemas.openxmlformats.org/officeDocument/2006/relationships/image" Target="../media/image30.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 Id="rId9" Type="http://schemas.openxmlformats.org/officeDocument/2006/relationships/image" Target="../media/image3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drawing1.xml><?xml version="1.0" encoding="utf-8"?>
<c:userShapes xmlns:c="http://schemas.openxmlformats.org/drawingml/2006/chart">
  <cdr:relSizeAnchor xmlns:cdr="http://schemas.openxmlformats.org/drawingml/2006/chartDrawing">
    <cdr:from>
      <cdr:x>0.5167</cdr:x>
      <cdr:y>0.36588</cdr:y>
    </cdr:from>
    <cdr:to>
      <cdr:x>0.84377</cdr:x>
      <cdr:y>0.57316</cdr:y>
    </cdr:to>
    <cdr:sp macro="" textlink="">
      <cdr:nvSpPr>
        <cdr:cNvPr id="2" name="Freeform 1"/>
        <cdr:cNvSpPr/>
      </cdr:nvSpPr>
      <cdr:spPr>
        <a:xfrm xmlns:a="http://schemas.openxmlformats.org/drawingml/2006/main">
          <a:off x="4527817" y="1756442"/>
          <a:ext cx="2866144" cy="995082"/>
        </a:xfrm>
        <a:custGeom xmlns:a="http://schemas.openxmlformats.org/drawingml/2006/main">
          <a:avLst/>
          <a:gdLst>
            <a:gd name="connsiteX0" fmla="*/ 0 w 2866144"/>
            <a:gd name="connsiteY0" fmla="*/ 180575 h 995082"/>
            <a:gd name="connsiteX1" fmla="*/ 399570 w 2866144"/>
            <a:gd name="connsiteY1" fmla="*/ 80682 h 995082"/>
            <a:gd name="connsiteX2" fmla="*/ 722299 w 2866144"/>
            <a:gd name="connsiteY2" fmla="*/ 11526 h 995082"/>
            <a:gd name="connsiteX3" fmla="*/ 1091133 w 2866144"/>
            <a:gd name="connsiteY3" fmla="*/ 149839 h 995082"/>
            <a:gd name="connsiteX4" fmla="*/ 1536807 w 2866144"/>
            <a:gd name="connsiteY4" fmla="*/ 388044 h 995082"/>
            <a:gd name="connsiteX5" fmla="*/ 2866144 w 2866144"/>
            <a:gd name="connsiteY5" fmla="*/ 995082 h 995082"/>
            <a:gd name="connsiteX6" fmla="*/ 2866144 w 2866144"/>
            <a:gd name="connsiteY6" fmla="*/ 995082 h 99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6144" h="995082">
              <a:moveTo>
                <a:pt x="0" y="180575"/>
              </a:moveTo>
              <a:lnTo>
                <a:pt x="399570" y="80682"/>
              </a:lnTo>
              <a:cubicBezTo>
                <a:pt x="519953" y="52507"/>
                <a:pt x="607039" y="0"/>
                <a:pt x="722299" y="11526"/>
              </a:cubicBezTo>
              <a:cubicBezTo>
                <a:pt x="837559" y="23052"/>
                <a:pt x="955382" y="87086"/>
                <a:pt x="1091133" y="149839"/>
              </a:cubicBezTo>
              <a:cubicBezTo>
                <a:pt x="1226884" y="212592"/>
                <a:pt x="1240972" y="247170"/>
                <a:pt x="1536807" y="388044"/>
              </a:cubicBezTo>
              <a:cubicBezTo>
                <a:pt x="1832642" y="528918"/>
                <a:pt x="2866144" y="995082"/>
                <a:pt x="2866144" y="995082"/>
              </a:cubicBezTo>
              <a:lnTo>
                <a:pt x="2866144" y="995082"/>
              </a:lnTo>
            </a:path>
          </a:pathLst>
        </a:custGeom>
        <a:ln xmlns:a="http://schemas.openxmlformats.org/drawingml/2006/main" w="25400">
          <a:solidFill>
            <a:srgbClr val="FFFF00"/>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2081"/>
          </a:xfrm>
          <a:prstGeom prst="rect">
            <a:avLst/>
          </a:prstGeom>
        </p:spPr>
        <p:txBody>
          <a:bodyPr vert="horz" lIns="98115" tIns="49058" rIns="98115" bIns="49058" rtlCol="0"/>
          <a:lstStyle>
            <a:lvl1pPr algn="l">
              <a:defRPr sz="1300"/>
            </a:lvl1pPr>
          </a:lstStyle>
          <a:p>
            <a:endParaRPr lang="en-US" dirty="0"/>
          </a:p>
        </p:txBody>
      </p:sp>
      <p:sp>
        <p:nvSpPr>
          <p:cNvPr id="3" name="Date Placeholder 2"/>
          <p:cNvSpPr>
            <a:spLocks noGrp="1"/>
          </p:cNvSpPr>
          <p:nvPr>
            <p:ph type="dt" sz="quarter" idx="1"/>
          </p:nvPr>
        </p:nvSpPr>
        <p:spPr>
          <a:xfrm>
            <a:off x="4021294" y="0"/>
            <a:ext cx="3076363" cy="512081"/>
          </a:xfrm>
          <a:prstGeom prst="rect">
            <a:avLst/>
          </a:prstGeom>
        </p:spPr>
        <p:txBody>
          <a:bodyPr vert="horz" lIns="98115" tIns="49058" rIns="98115" bIns="49058" rtlCol="0"/>
          <a:lstStyle>
            <a:lvl1pPr algn="r">
              <a:defRPr sz="1300"/>
            </a:lvl1pPr>
          </a:lstStyle>
          <a:p>
            <a:fld id="{727657F5-A8E9-460D-8CDD-97F9E153CFA1}" type="datetimeFigureOut">
              <a:rPr lang="en-US" smtClean="0"/>
              <a:pPr/>
              <a:t>4/22/2012</a:t>
            </a:fld>
            <a:endParaRPr lang="en-US" dirty="0"/>
          </a:p>
        </p:txBody>
      </p:sp>
      <p:sp>
        <p:nvSpPr>
          <p:cNvPr id="4" name="Footer Placeholder 3"/>
          <p:cNvSpPr>
            <a:spLocks noGrp="1"/>
          </p:cNvSpPr>
          <p:nvPr>
            <p:ph type="ftr" sz="quarter" idx="2"/>
          </p:nvPr>
        </p:nvSpPr>
        <p:spPr>
          <a:xfrm>
            <a:off x="0" y="9720785"/>
            <a:ext cx="3076363" cy="512081"/>
          </a:xfrm>
          <a:prstGeom prst="rect">
            <a:avLst/>
          </a:prstGeom>
        </p:spPr>
        <p:txBody>
          <a:bodyPr vert="horz" lIns="98115" tIns="49058" rIns="98115" bIns="49058" rtlCol="0" anchor="b"/>
          <a:lstStyle>
            <a:lvl1pPr algn="l">
              <a:defRPr sz="1300"/>
            </a:lvl1pPr>
          </a:lstStyle>
          <a:p>
            <a:endParaRPr lang="en-US" dirty="0"/>
          </a:p>
        </p:txBody>
      </p:sp>
      <p:sp>
        <p:nvSpPr>
          <p:cNvPr id="5" name="Slide Number Placeholder 4"/>
          <p:cNvSpPr>
            <a:spLocks noGrp="1"/>
          </p:cNvSpPr>
          <p:nvPr>
            <p:ph type="sldNum" sz="quarter" idx="3"/>
          </p:nvPr>
        </p:nvSpPr>
        <p:spPr>
          <a:xfrm>
            <a:off x="4021294" y="9720785"/>
            <a:ext cx="3076363" cy="512081"/>
          </a:xfrm>
          <a:prstGeom prst="rect">
            <a:avLst/>
          </a:prstGeom>
        </p:spPr>
        <p:txBody>
          <a:bodyPr vert="horz" lIns="98115" tIns="49058" rIns="98115" bIns="49058" rtlCol="0" anchor="b"/>
          <a:lstStyle>
            <a:lvl1pPr algn="r">
              <a:defRPr sz="1300"/>
            </a:lvl1pPr>
          </a:lstStyle>
          <a:p>
            <a:fld id="{A8E5882D-0258-43A7-AB01-D53E2D324315}" type="slidenum">
              <a:rPr lang="en-US" smtClean="0"/>
              <a:pPr/>
              <a:t>‹#›</a:t>
            </a:fld>
            <a:endParaRPr lang="en-US" dirty="0"/>
          </a:p>
        </p:txBody>
      </p:sp>
    </p:spTree>
    <p:extLst>
      <p:ext uri="{BB962C8B-B14F-4D97-AF65-F5344CB8AC3E}">
        <p14:creationId xmlns:p14="http://schemas.microsoft.com/office/powerpoint/2010/main" xmlns="" val="743045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2081"/>
          </a:xfrm>
          <a:prstGeom prst="rect">
            <a:avLst/>
          </a:prstGeom>
        </p:spPr>
        <p:txBody>
          <a:bodyPr vert="horz" lIns="98115" tIns="49058" rIns="98115" bIns="49058" rtlCol="0"/>
          <a:lstStyle>
            <a:lvl1pPr algn="l">
              <a:defRPr sz="1300"/>
            </a:lvl1pPr>
          </a:lstStyle>
          <a:p>
            <a:endParaRPr lang="en-US" dirty="0"/>
          </a:p>
        </p:txBody>
      </p:sp>
      <p:sp>
        <p:nvSpPr>
          <p:cNvPr id="3" name="Date Placeholder 2"/>
          <p:cNvSpPr>
            <a:spLocks noGrp="1"/>
          </p:cNvSpPr>
          <p:nvPr>
            <p:ph type="dt" idx="1"/>
          </p:nvPr>
        </p:nvSpPr>
        <p:spPr>
          <a:xfrm>
            <a:off x="4021294" y="0"/>
            <a:ext cx="3076363" cy="512081"/>
          </a:xfrm>
          <a:prstGeom prst="rect">
            <a:avLst/>
          </a:prstGeom>
        </p:spPr>
        <p:txBody>
          <a:bodyPr vert="horz" lIns="98115" tIns="49058" rIns="98115" bIns="49058" rtlCol="0"/>
          <a:lstStyle>
            <a:lvl1pPr algn="r">
              <a:defRPr sz="1300"/>
            </a:lvl1pPr>
          </a:lstStyle>
          <a:p>
            <a:fld id="{1F17B1A2-5498-4E1A-9BBF-A08CC9BAC036}" type="datetimeFigureOut">
              <a:rPr lang="en-US" smtClean="0"/>
              <a:pPr/>
              <a:t>4/22/2012</a:t>
            </a:fld>
            <a:endParaRPr lang="en-US" dirty="0"/>
          </a:p>
        </p:txBody>
      </p:sp>
      <p:sp>
        <p:nvSpPr>
          <p:cNvPr id="4" name="Slide Image Placeholder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8115" tIns="49058" rIns="98115" bIns="49058" rtlCol="0" anchor="ctr"/>
          <a:lstStyle/>
          <a:p>
            <a:endParaRPr lang="en-US" dirty="0"/>
          </a:p>
        </p:txBody>
      </p:sp>
      <p:sp>
        <p:nvSpPr>
          <p:cNvPr id="5" name="Notes Placeholder 4"/>
          <p:cNvSpPr>
            <a:spLocks noGrp="1"/>
          </p:cNvSpPr>
          <p:nvPr>
            <p:ph type="body" sz="quarter" idx="3"/>
          </p:nvPr>
        </p:nvSpPr>
        <p:spPr>
          <a:xfrm>
            <a:off x="709930" y="4862141"/>
            <a:ext cx="5679440" cy="4605227"/>
          </a:xfrm>
          <a:prstGeom prst="rect">
            <a:avLst/>
          </a:prstGeom>
        </p:spPr>
        <p:txBody>
          <a:bodyPr vert="horz" lIns="98115" tIns="49058" rIns="98115" bIns="4905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0785"/>
            <a:ext cx="3076363" cy="512081"/>
          </a:xfrm>
          <a:prstGeom prst="rect">
            <a:avLst/>
          </a:prstGeom>
        </p:spPr>
        <p:txBody>
          <a:bodyPr vert="horz" lIns="98115" tIns="49058" rIns="98115" bIns="49058"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1294" y="9720785"/>
            <a:ext cx="3076363" cy="512081"/>
          </a:xfrm>
          <a:prstGeom prst="rect">
            <a:avLst/>
          </a:prstGeom>
        </p:spPr>
        <p:txBody>
          <a:bodyPr vert="horz" lIns="98115" tIns="49058" rIns="98115" bIns="49058" rtlCol="0" anchor="b"/>
          <a:lstStyle>
            <a:lvl1pPr algn="r">
              <a:defRPr sz="1300"/>
            </a:lvl1pPr>
          </a:lstStyle>
          <a:p>
            <a:fld id="{DD5611A5-E143-4C9C-A2EA-DA7237EB4DF3}" type="slidenum">
              <a:rPr lang="en-US" smtClean="0"/>
              <a:pPr/>
              <a:t>‹#›</a:t>
            </a:fld>
            <a:endParaRPr lang="en-US" dirty="0"/>
          </a:p>
        </p:txBody>
      </p:sp>
    </p:spTree>
    <p:extLst>
      <p:ext uri="{BB962C8B-B14F-4D97-AF65-F5344CB8AC3E}">
        <p14:creationId xmlns:p14="http://schemas.microsoft.com/office/powerpoint/2010/main" xmlns="" val="1177594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5611A5-E143-4C9C-A2EA-DA7237EB4DF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5611A5-E143-4C9C-A2EA-DA7237EB4DF3}" type="slidenum">
              <a:rPr lang="en-US" smtClean="0"/>
              <a:pPr/>
              <a:t>46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5611A5-E143-4C9C-A2EA-DA7237EB4DF3}" type="slidenum">
              <a:rPr lang="en-US" smtClean="0"/>
              <a:pPr/>
              <a:t>50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5611A5-E143-4C9C-A2EA-DA7237EB4DF3}" type="slidenum">
              <a:rPr lang="en-US" smtClean="0"/>
              <a:pPr/>
              <a:t>58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5611A5-E143-4C9C-A2EA-DA7237EB4DF3}" type="slidenum">
              <a:rPr lang="en-US" smtClean="0"/>
              <a:pPr/>
              <a:t>60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5611A5-E143-4C9C-A2EA-DA7237EB4DF3}" type="slidenum">
              <a:rPr lang="en-US" smtClean="0"/>
              <a:pPr/>
              <a:t>64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5611A5-E143-4C9C-A2EA-DA7237EB4DF3}" type="slidenum">
              <a:rPr lang="en-US" smtClean="0"/>
              <a:pPr/>
              <a:t>65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5611A5-E143-4C9C-A2EA-DA7237EB4DF3}" type="slidenum">
              <a:rPr lang="en-US" smtClean="0"/>
              <a:pPr/>
              <a:t>66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5611A5-E143-4C9C-A2EA-DA7237EB4DF3}" type="slidenum">
              <a:rPr lang="en-US" smtClean="0"/>
              <a:pPr/>
              <a:t>67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5611A5-E143-4C9C-A2EA-DA7237EB4DF3}"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5611A5-E143-4C9C-A2EA-DA7237EB4DF3}"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5611A5-E143-4C9C-A2EA-DA7237EB4DF3}"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5611A5-E143-4C9C-A2EA-DA7237EB4DF3}"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5611A5-E143-4C9C-A2EA-DA7237EB4DF3}" type="slidenum">
              <a:rPr lang="en-US" smtClean="0"/>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5611A5-E143-4C9C-A2EA-DA7237EB4DF3}"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5611A5-E143-4C9C-A2EA-DA7237EB4DF3}"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5611A5-E143-4C9C-A2EA-DA7237EB4DF3}"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F002B3-5377-4481-BAC6-40070A0E13EE}" type="datetime1">
              <a:rPr lang="en-US" smtClean="0"/>
              <a:pPr/>
              <a:t>4/22/2012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DD14C1-B74E-445D-B419-88728CA16AA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617CC5-A1A2-41E7-AB3E-F93E2A77D1AD}" type="datetime1">
              <a:rPr lang="en-US" smtClean="0"/>
              <a:pPr/>
              <a:t>4/22/2012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DD14C1-B74E-445D-B419-88728CA16AA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2CE4D7-6743-45EB-BC73-CF50F0BB91E8}" type="datetime1">
              <a:rPr lang="en-US" smtClean="0"/>
              <a:pPr/>
              <a:t>4/22/2012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DD14C1-B74E-445D-B419-88728CA16AA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2B8466-5733-4366-B78C-416263A507B0}" type="datetime1">
              <a:rPr lang="en-US" smtClean="0"/>
              <a:pPr/>
              <a:t>4/22/2012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DD14C1-B74E-445D-B419-88728CA16AA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EE7AE6-0C4D-4400-B732-438ED37030F4}" type="datetime1">
              <a:rPr lang="en-US" smtClean="0"/>
              <a:pPr/>
              <a:t>4/22/2012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DD14C1-B74E-445D-B419-88728CA16AA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04C736-0A03-466F-97CB-47B917E38334}" type="datetime1">
              <a:rPr lang="en-US" smtClean="0"/>
              <a:pPr/>
              <a:t>4/22/2012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DD14C1-B74E-445D-B419-88728CA16AA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0F34BA-1669-4BD3-AC2A-6FC914485D48}" type="datetime1">
              <a:rPr lang="en-US" smtClean="0"/>
              <a:pPr/>
              <a:t>4/22/2012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ADD14C1-B74E-445D-B419-88728CA16AA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5B1A32-4000-4270-9696-1AB192F18C94}" type="datetime1">
              <a:rPr lang="en-US" smtClean="0"/>
              <a:pPr/>
              <a:t>4/22/2012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ADD14C1-B74E-445D-B419-88728CA16AA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537D24-8167-4719-AE87-35F7FC7671FF}" type="datetime1">
              <a:rPr lang="en-US" smtClean="0"/>
              <a:pPr/>
              <a:t>4/22/2012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ADD14C1-B74E-445D-B419-88728CA16AA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689CBC-5D35-4662-8F30-03302D5A04CD}" type="datetime1">
              <a:rPr lang="en-US" smtClean="0"/>
              <a:pPr/>
              <a:t>4/22/2012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DD14C1-B74E-445D-B419-88728CA16AA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CEAC61-750C-43EF-B83D-A244C072D5F4}" type="datetime1">
              <a:rPr lang="en-US" smtClean="0"/>
              <a:pPr/>
              <a:t>4/22/2012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DD14C1-B74E-445D-B419-88728CA16AA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E10471-E284-462A-BDEE-84CE64768096}" type="datetime1">
              <a:rPr lang="en-US" smtClean="0"/>
              <a:pPr/>
              <a:t>4/22/2012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DD14C1-B74E-445D-B419-88728CA16AA4}"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en.wikipedia.org/wiki/File:Aspirin-skeletal.svg" TargetMode="External"/><Relationship Id="rId7" Type="http://schemas.openxmlformats.org/officeDocument/2006/relationships/hyperlink" Target="http://en.wikipedia.org/wiki/File:Salicylic-acid-skeletal.sv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hyperlink" Target="http://en.wikipedia.org/wiki/File:Kwas_naftylooctowy.svg" TargetMode="Externa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oleObject" Target="../embeddings/oleObject4.bin"/><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oleObject" Target="../embeddings/oleObject12.bin"/><Relationship Id="rId5" Type="http://schemas.openxmlformats.org/officeDocument/2006/relationships/oleObject" Target="../embeddings/oleObject6.bin"/><Relationship Id="rId10" Type="http://schemas.openxmlformats.org/officeDocument/2006/relationships/oleObject" Target="../embeddings/oleObject11.bin"/><Relationship Id="rId4" Type="http://schemas.openxmlformats.org/officeDocument/2006/relationships/oleObject" Target="../embeddings/oleObject5.bin"/><Relationship Id="rId9" Type="http://schemas.openxmlformats.org/officeDocument/2006/relationships/oleObject" Target="../embeddings/oleObject10.bin"/></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chart" Target="../charts/chart21.xml"/></Relationships>
</file>

<file path=ppt/slides/_rels/slide5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15.bin"/></Relationships>
</file>

<file path=ppt/slides/_rels/slide5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17.bin"/></Relationships>
</file>

<file path=ppt/slides/_rels/slide5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29.xml"/></Relationships>
</file>

<file path=ppt/slides/_rels/slide59.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62.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63.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6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image" Target="../media/image45.jpe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3.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315200" cy="2285999"/>
          </a:xfrm>
        </p:spPr>
        <p:txBody>
          <a:bodyPr>
            <a:normAutofit fontScale="90000"/>
          </a:bodyPr>
          <a:lstStyle/>
          <a:p>
            <a:r>
              <a:rPr lang="en-US" sz="3100" dirty="0" smtClean="0"/>
              <a:t/>
            </a:r>
            <a:br>
              <a:rPr lang="en-US" sz="3100" dirty="0" smtClean="0"/>
            </a:br>
            <a:r>
              <a:rPr lang="en-US" sz="3100" dirty="0" smtClean="0"/>
              <a:t> PEMEX PROJECT</a:t>
            </a:r>
            <a:br>
              <a:rPr lang="en-US" sz="3100" dirty="0" smtClean="0"/>
            </a:br>
            <a:r>
              <a:rPr lang="en-US" sz="3100" dirty="0" smtClean="0"/>
              <a:t/>
            </a:r>
            <a:br>
              <a:rPr lang="en-US" sz="3100" dirty="0" smtClean="0"/>
            </a:br>
            <a:r>
              <a:rPr lang="en-US" sz="2800" b="1" dirty="0" err="1" smtClean="0"/>
              <a:t>Foamability</a:t>
            </a:r>
            <a:r>
              <a:rPr lang="en-US" sz="2800" b="1" dirty="0" smtClean="0"/>
              <a:t> of surfactant blends for fractured reservoirs at 94°C</a:t>
            </a:r>
            <a:r>
              <a:rPr lang="en-US" sz="2800" dirty="0" smtClean="0"/>
              <a:t> </a:t>
            </a:r>
            <a:br>
              <a:rPr lang="en-US" sz="2800" dirty="0" smtClean="0"/>
            </a:br>
            <a:endParaRPr lang="en-US" dirty="0">
              <a:solidFill>
                <a:srgbClr val="FFFF00"/>
              </a:solidFill>
            </a:endParaRPr>
          </a:p>
        </p:txBody>
      </p:sp>
      <p:sp>
        <p:nvSpPr>
          <p:cNvPr id="3" name="Subtitle 2"/>
          <p:cNvSpPr>
            <a:spLocks noGrp="1"/>
          </p:cNvSpPr>
          <p:nvPr>
            <p:ph type="subTitle" idx="1"/>
          </p:nvPr>
        </p:nvSpPr>
        <p:spPr>
          <a:xfrm>
            <a:off x="914400" y="3657600"/>
            <a:ext cx="6781800" cy="2362200"/>
          </a:xfrm>
        </p:spPr>
        <p:txBody>
          <a:bodyPr>
            <a:normAutofit fontScale="62500" lnSpcReduction="20000"/>
          </a:bodyPr>
          <a:lstStyle/>
          <a:p>
            <a:endParaRPr lang="en-US" dirty="0" smtClean="0"/>
          </a:p>
          <a:p>
            <a:r>
              <a:rPr lang="en-US" dirty="0" smtClean="0"/>
              <a:t>Jos</a:t>
            </a:r>
            <a:r>
              <a:rPr lang="es-MX" dirty="0" smtClean="0"/>
              <a:t>é</a:t>
            </a:r>
            <a:r>
              <a:rPr lang="en-US" dirty="0" smtClean="0"/>
              <a:t> Luis </a:t>
            </a:r>
            <a:r>
              <a:rPr lang="en-US" dirty="0" err="1" smtClean="0"/>
              <a:t>López</a:t>
            </a:r>
            <a:r>
              <a:rPr lang="en-US" dirty="0" smtClean="0"/>
              <a:t> Salinas</a:t>
            </a:r>
          </a:p>
          <a:p>
            <a:r>
              <a:rPr lang="en-US" dirty="0" smtClean="0"/>
              <a:t>Maura Puerto</a:t>
            </a:r>
          </a:p>
          <a:p>
            <a:r>
              <a:rPr lang="en-US" dirty="0" smtClean="0"/>
              <a:t>Clarence A Miller</a:t>
            </a:r>
          </a:p>
          <a:p>
            <a:r>
              <a:rPr lang="en-US" dirty="0" smtClean="0"/>
              <a:t>George J </a:t>
            </a:r>
            <a:r>
              <a:rPr lang="en-US" dirty="0" err="1" smtClean="0"/>
              <a:t>Hirasaki</a:t>
            </a:r>
            <a:endParaRPr lang="en-US" dirty="0" smtClean="0"/>
          </a:p>
          <a:p>
            <a:endParaRPr lang="en-US" dirty="0" smtClean="0"/>
          </a:p>
          <a:p>
            <a:r>
              <a:rPr lang="en-US" sz="3600" dirty="0" smtClean="0"/>
              <a:t>April 2012</a:t>
            </a:r>
          </a:p>
          <a:p>
            <a:endParaRPr lang="en-US" dirty="0" smtClean="0"/>
          </a:p>
        </p:txBody>
      </p:sp>
      <p:sp>
        <p:nvSpPr>
          <p:cNvPr id="4" name="Slide Number Placeholder 3"/>
          <p:cNvSpPr>
            <a:spLocks noGrp="1"/>
          </p:cNvSpPr>
          <p:nvPr>
            <p:ph type="sldNum" sz="quarter" idx="12"/>
          </p:nvPr>
        </p:nvSpPr>
        <p:spPr/>
        <p:txBody>
          <a:bodyPr/>
          <a:lstStyle/>
          <a:p>
            <a:fld id="{EADD14C1-B74E-445D-B419-88728CA16AA4}" type="slidenum">
              <a:rPr lang="en-US" smtClean="0"/>
              <a:pPr/>
              <a:t>1</a:t>
            </a:fld>
            <a:endParaRPr lang="en-US"/>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260648"/>
            <a:ext cx="2924175"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DD14C1-B74E-445D-B419-88728CA16AA4}" type="slidenum">
              <a:rPr lang="en-US" smtClean="0"/>
              <a:pPr/>
              <a:t>10</a:t>
            </a:fld>
            <a:endParaRPr lang="en-US" dirty="0"/>
          </a:p>
        </p:txBody>
      </p:sp>
      <p:graphicFrame>
        <p:nvGraphicFramePr>
          <p:cNvPr id="3" name="Chart 2"/>
          <p:cNvGraphicFramePr>
            <a:graphicFrameLocks/>
          </p:cNvGraphicFramePr>
          <p:nvPr>
            <p:extLst>
              <p:ext uri="{D42A27DB-BD31-4B8C-83A1-F6EECF244321}">
                <p14:modId xmlns:p14="http://schemas.microsoft.com/office/powerpoint/2010/main" xmlns="" val="3808616011"/>
              </p:ext>
            </p:extLst>
          </p:nvPr>
        </p:nvGraphicFramePr>
        <p:xfrm>
          <a:off x="914400" y="838200"/>
          <a:ext cx="77724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4" name="Oval 3"/>
          <p:cNvSpPr/>
          <p:nvPr/>
        </p:nvSpPr>
        <p:spPr>
          <a:xfrm>
            <a:off x="3886200" y="3733800"/>
            <a:ext cx="5334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38400" y="4876800"/>
            <a:ext cx="667170" cy="369332"/>
          </a:xfrm>
          <a:prstGeom prst="rect">
            <a:avLst/>
          </a:prstGeom>
          <a:noFill/>
        </p:spPr>
        <p:txBody>
          <a:bodyPr wrap="none" rtlCol="0">
            <a:spAutoFit/>
          </a:bodyPr>
          <a:lstStyle/>
          <a:p>
            <a:r>
              <a:rPr lang="en-US" dirty="0" smtClean="0">
                <a:solidFill>
                  <a:srgbClr val="CCCCFF"/>
                </a:solidFill>
              </a:rPr>
              <a:t>Clear</a:t>
            </a:r>
            <a:endParaRPr lang="en-US" dirty="0">
              <a:solidFill>
                <a:srgbClr val="CCCCFF"/>
              </a:solidFill>
            </a:endParaRPr>
          </a:p>
        </p:txBody>
      </p:sp>
      <p:sp>
        <p:nvSpPr>
          <p:cNvPr id="7" name="TextBox 6"/>
          <p:cNvSpPr txBox="1"/>
          <p:nvPr/>
        </p:nvSpPr>
        <p:spPr>
          <a:xfrm>
            <a:off x="6172199" y="2164157"/>
            <a:ext cx="2300245" cy="646331"/>
          </a:xfrm>
          <a:prstGeom prst="rect">
            <a:avLst/>
          </a:prstGeom>
          <a:noFill/>
        </p:spPr>
        <p:txBody>
          <a:bodyPr wrap="none" rtlCol="0">
            <a:spAutoFit/>
          </a:bodyPr>
          <a:lstStyle/>
          <a:p>
            <a:r>
              <a:rPr lang="en-US" dirty="0" smtClean="0">
                <a:solidFill>
                  <a:srgbClr val="FFC000"/>
                </a:solidFill>
              </a:rPr>
              <a:t>x  Cloudy or two layers</a:t>
            </a:r>
          </a:p>
          <a:p>
            <a:r>
              <a:rPr lang="en-US" dirty="0" smtClean="0">
                <a:solidFill>
                  <a:schemeClr val="accent4">
                    <a:lumMod val="40000"/>
                    <a:lumOff val="60000"/>
                  </a:schemeClr>
                </a:solidFill>
              </a:rPr>
              <a:t>o Clear</a:t>
            </a:r>
            <a:endParaRPr lang="en-US" dirty="0">
              <a:solidFill>
                <a:schemeClr val="accent4">
                  <a:lumMod val="40000"/>
                  <a:lumOff val="60000"/>
                </a:schemeClr>
              </a:solidFill>
            </a:endParaRPr>
          </a:p>
        </p:txBody>
      </p:sp>
      <p:sp>
        <p:nvSpPr>
          <p:cNvPr id="8" name="TextBox 7"/>
          <p:cNvSpPr txBox="1"/>
          <p:nvPr/>
        </p:nvSpPr>
        <p:spPr>
          <a:xfrm>
            <a:off x="1295400" y="3168134"/>
            <a:ext cx="1153970" cy="369332"/>
          </a:xfrm>
          <a:prstGeom prst="rect">
            <a:avLst/>
          </a:prstGeom>
          <a:noFill/>
        </p:spPr>
        <p:txBody>
          <a:bodyPr wrap="none" rtlCol="0">
            <a:spAutoFit/>
          </a:bodyPr>
          <a:lstStyle/>
          <a:p>
            <a:r>
              <a:rPr lang="en-US" b="1" dirty="0" smtClean="0">
                <a:solidFill>
                  <a:srgbClr val="00FF00"/>
                </a:solidFill>
              </a:rPr>
              <a:t>Z</a:t>
            </a:r>
            <a:r>
              <a:rPr lang="en-US" b="1" dirty="0" smtClean="0"/>
              <a:t>/</a:t>
            </a:r>
            <a:r>
              <a:rPr lang="en-US" b="1" dirty="0" smtClean="0">
                <a:solidFill>
                  <a:srgbClr val="FFFF00"/>
                </a:solidFill>
              </a:rPr>
              <a:t>A</a:t>
            </a:r>
            <a:r>
              <a:rPr lang="en-US" dirty="0" smtClean="0"/>
              <a:t> = 1.66</a:t>
            </a:r>
            <a:endParaRPr lang="en-US" dirty="0"/>
          </a:p>
        </p:txBody>
      </p:sp>
      <p:cxnSp>
        <p:nvCxnSpPr>
          <p:cNvPr id="9" name="Straight Arrow Connector 8"/>
          <p:cNvCxnSpPr/>
          <p:nvPr/>
        </p:nvCxnSpPr>
        <p:spPr>
          <a:xfrm>
            <a:off x="2378793" y="3581400"/>
            <a:ext cx="38100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3983" y="451103"/>
            <a:ext cx="8299773" cy="461665"/>
          </a:xfrm>
          <a:prstGeom prst="rect">
            <a:avLst/>
          </a:prstGeom>
          <a:noFill/>
        </p:spPr>
        <p:txBody>
          <a:bodyPr wrap="none" rtlCol="0">
            <a:spAutoFit/>
          </a:bodyPr>
          <a:lstStyle/>
          <a:p>
            <a:r>
              <a:rPr lang="en-US" sz="2400" b="1" dirty="0" smtClean="0"/>
              <a:t>Solubility Map in Seawater 1% Total surfactant  concentration</a:t>
            </a:r>
            <a:endParaRPr lang="en-US" sz="2400" b="1" dirty="0"/>
          </a:p>
        </p:txBody>
      </p:sp>
      <p:sp>
        <p:nvSpPr>
          <p:cNvPr id="11" name="Freeform 10"/>
          <p:cNvSpPr/>
          <p:nvPr/>
        </p:nvSpPr>
        <p:spPr>
          <a:xfrm>
            <a:off x="2923032" y="1670566"/>
            <a:ext cx="3429000" cy="3733800"/>
          </a:xfrm>
          <a:custGeom>
            <a:avLst/>
            <a:gdLst>
              <a:gd name="connsiteX0" fmla="*/ 1037345 w 2812357"/>
              <a:gd name="connsiteY0" fmla="*/ 0 h 2866144"/>
              <a:gd name="connsiteX1" fmla="*/ 0 w 2812357"/>
              <a:gd name="connsiteY1" fmla="*/ 1675119 h 2866144"/>
              <a:gd name="connsiteX2" fmla="*/ 145997 w 2812357"/>
              <a:gd name="connsiteY2" fmla="*/ 1913324 h 2866144"/>
              <a:gd name="connsiteX3" fmla="*/ 430306 w 2812357"/>
              <a:gd name="connsiteY3" fmla="*/ 2159213 h 2866144"/>
              <a:gd name="connsiteX4" fmla="*/ 599355 w 2812357"/>
              <a:gd name="connsiteY4" fmla="*/ 2266789 h 2866144"/>
              <a:gd name="connsiteX5" fmla="*/ 845244 w 2812357"/>
              <a:gd name="connsiteY5" fmla="*/ 2197633 h 2866144"/>
              <a:gd name="connsiteX6" fmla="*/ 1137237 w 2812357"/>
              <a:gd name="connsiteY6" fmla="*/ 2197633 h 2866144"/>
              <a:gd name="connsiteX7" fmla="*/ 1582911 w 2812357"/>
              <a:gd name="connsiteY7" fmla="*/ 2397418 h 2866144"/>
              <a:gd name="connsiteX8" fmla="*/ 2812357 w 2812357"/>
              <a:gd name="connsiteY8" fmla="*/ 2866144 h 2866144"/>
              <a:gd name="connsiteX9" fmla="*/ 1037345 w 2812357"/>
              <a:gd name="connsiteY9" fmla="*/ 0 h 286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12357" h="2866144">
                <a:moveTo>
                  <a:pt x="1037345" y="0"/>
                </a:moveTo>
                <a:lnTo>
                  <a:pt x="0" y="1675119"/>
                </a:lnTo>
                <a:lnTo>
                  <a:pt x="145997" y="1913324"/>
                </a:lnTo>
                <a:lnTo>
                  <a:pt x="430306" y="2159213"/>
                </a:lnTo>
                <a:lnTo>
                  <a:pt x="599355" y="2266789"/>
                </a:lnTo>
                <a:lnTo>
                  <a:pt x="845244" y="2197633"/>
                </a:lnTo>
                <a:lnTo>
                  <a:pt x="1137237" y="2197633"/>
                </a:lnTo>
                <a:lnTo>
                  <a:pt x="1582911" y="2397418"/>
                </a:lnTo>
                <a:lnTo>
                  <a:pt x="2812357" y="2866144"/>
                </a:lnTo>
                <a:lnTo>
                  <a:pt x="1037345" y="0"/>
                </a:lnTo>
                <a:close/>
              </a:path>
            </a:pathLst>
          </a:custGeom>
          <a:solidFill>
            <a:srgbClr val="FF99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2049292" y="3917575"/>
            <a:ext cx="4275308" cy="1416425"/>
          </a:xfrm>
          <a:custGeom>
            <a:avLst/>
            <a:gdLst>
              <a:gd name="connsiteX0" fmla="*/ 0 w 3576918"/>
              <a:gd name="connsiteY0" fmla="*/ 1156448 h 1174377"/>
              <a:gd name="connsiteX1" fmla="*/ 735106 w 3576918"/>
              <a:gd name="connsiteY1" fmla="*/ 0 h 1174377"/>
              <a:gd name="connsiteX2" fmla="*/ 833718 w 3576918"/>
              <a:gd name="connsiteY2" fmla="*/ 215153 h 1174377"/>
              <a:gd name="connsiteX3" fmla="*/ 1013012 w 3576918"/>
              <a:gd name="connsiteY3" fmla="*/ 394448 h 1174377"/>
              <a:gd name="connsiteX4" fmla="*/ 1326777 w 3576918"/>
              <a:gd name="connsiteY4" fmla="*/ 600636 h 1174377"/>
              <a:gd name="connsiteX5" fmla="*/ 1425388 w 3576918"/>
              <a:gd name="connsiteY5" fmla="*/ 645459 h 1174377"/>
              <a:gd name="connsiteX6" fmla="*/ 1667435 w 3576918"/>
              <a:gd name="connsiteY6" fmla="*/ 537883 h 1174377"/>
              <a:gd name="connsiteX7" fmla="*/ 1748118 w 3576918"/>
              <a:gd name="connsiteY7" fmla="*/ 528918 h 1174377"/>
              <a:gd name="connsiteX8" fmla="*/ 2034988 w 3576918"/>
              <a:gd name="connsiteY8" fmla="*/ 600636 h 1174377"/>
              <a:gd name="connsiteX9" fmla="*/ 3182471 w 3576918"/>
              <a:gd name="connsiteY9" fmla="*/ 1048871 h 1174377"/>
              <a:gd name="connsiteX10" fmla="*/ 3576918 w 3576918"/>
              <a:gd name="connsiteY10" fmla="*/ 1174377 h 1174377"/>
              <a:gd name="connsiteX11" fmla="*/ 0 w 3576918"/>
              <a:gd name="connsiteY11" fmla="*/ 1156448 h 117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6918" h="1174377">
                <a:moveTo>
                  <a:pt x="0" y="1156448"/>
                </a:moveTo>
                <a:lnTo>
                  <a:pt x="735106" y="0"/>
                </a:lnTo>
                <a:lnTo>
                  <a:pt x="833718" y="215153"/>
                </a:lnTo>
                <a:lnTo>
                  <a:pt x="1013012" y="394448"/>
                </a:lnTo>
                <a:lnTo>
                  <a:pt x="1326777" y="600636"/>
                </a:lnTo>
                <a:lnTo>
                  <a:pt x="1425388" y="645459"/>
                </a:lnTo>
                <a:lnTo>
                  <a:pt x="1667435" y="537883"/>
                </a:lnTo>
                <a:lnTo>
                  <a:pt x="1748118" y="528918"/>
                </a:lnTo>
                <a:lnTo>
                  <a:pt x="2034988" y="600636"/>
                </a:lnTo>
                <a:lnTo>
                  <a:pt x="3182471" y="1048871"/>
                </a:lnTo>
                <a:lnTo>
                  <a:pt x="3576918" y="1174377"/>
                </a:lnTo>
                <a:lnTo>
                  <a:pt x="0" y="1156448"/>
                </a:lnTo>
                <a:close/>
              </a:path>
            </a:pathLst>
          </a:custGeom>
          <a:solidFill>
            <a:srgbClr val="9966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004261" y="3479659"/>
            <a:ext cx="830677" cy="369332"/>
          </a:xfrm>
          <a:prstGeom prst="rect">
            <a:avLst/>
          </a:prstGeom>
          <a:noFill/>
        </p:spPr>
        <p:txBody>
          <a:bodyPr wrap="none" rtlCol="0">
            <a:spAutoFit/>
          </a:bodyPr>
          <a:lstStyle/>
          <a:p>
            <a:r>
              <a:rPr lang="en-US" dirty="0" smtClean="0">
                <a:solidFill>
                  <a:srgbClr val="FFC000"/>
                </a:solidFill>
              </a:rPr>
              <a:t>Cloudy</a:t>
            </a:r>
            <a:endParaRPr lang="en-US" dirty="0">
              <a:solidFill>
                <a:srgbClr val="FFC000"/>
              </a:solidFill>
            </a:endParaRPr>
          </a:p>
        </p:txBody>
      </p:sp>
      <p:sp>
        <p:nvSpPr>
          <p:cNvPr id="13" name="TextBox 12"/>
          <p:cNvSpPr txBox="1"/>
          <p:nvPr/>
        </p:nvSpPr>
        <p:spPr>
          <a:xfrm>
            <a:off x="228600" y="5867400"/>
            <a:ext cx="8458200" cy="646331"/>
          </a:xfrm>
          <a:prstGeom prst="rect">
            <a:avLst/>
          </a:prstGeom>
          <a:noFill/>
        </p:spPr>
        <p:txBody>
          <a:bodyPr wrap="square" rtlCol="0">
            <a:spAutoFit/>
          </a:bodyPr>
          <a:lstStyle/>
          <a:p>
            <a:r>
              <a:rPr lang="en-US" dirty="0" smtClean="0">
                <a:solidFill>
                  <a:srgbClr val="00FF00"/>
                </a:solidFill>
              </a:rPr>
              <a:t>Z-R</a:t>
            </a:r>
            <a:r>
              <a:rPr lang="en-US" baseline="-25000" dirty="0" smtClean="0">
                <a:solidFill>
                  <a:srgbClr val="00FF00"/>
                </a:solidFill>
              </a:rPr>
              <a:t>I</a:t>
            </a:r>
            <a:r>
              <a:rPr lang="en-US" dirty="0" smtClean="0">
                <a:solidFill>
                  <a:srgbClr val="00FF00"/>
                </a:solidFill>
              </a:rPr>
              <a:t>-ZFG</a:t>
            </a:r>
            <a:r>
              <a:rPr lang="en-US" baseline="-25000" dirty="0" smtClean="0">
                <a:solidFill>
                  <a:srgbClr val="00FF00"/>
                </a:solidFill>
              </a:rPr>
              <a:t>1</a:t>
            </a:r>
            <a:r>
              <a:rPr lang="en-US" dirty="0" smtClean="0">
                <a:solidFill>
                  <a:srgbClr val="00FF00"/>
                </a:solidFill>
              </a:rPr>
              <a:t> Is good foam booster, and </a:t>
            </a:r>
            <a:r>
              <a:rPr lang="en-US" b="1" dirty="0" smtClean="0">
                <a:solidFill>
                  <a:srgbClr val="00FF00"/>
                </a:solidFill>
              </a:rPr>
              <a:t>thermally stable </a:t>
            </a:r>
            <a:r>
              <a:rPr lang="en-US" dirty="0" smtClean="0">
                <a:solidFill>
                  <a:srgbClr val="00FF00"/>
                </a:solidFill>
              </a:rPr>
              <a:t>at harsh conditions of pH and at reservoir temperature.</a:t>
            </a:r>
            <a:endParaRPr lang="en-US" dirty="0">
              <a:solidFill>
                <a:srgbClr val="00FF00"/>
              </a:solidFill>
            </a:endParaRPr>
          </a:p>
        </p:txBody>
      </p:sp>
    </p:spTree>
    <p:extLst>
      <p:ext uri="{BB962C8B-B14F-4D97-AF65-F5344CB8AC3E}">
        <p14:creationId xmlns:p14="http://schemas.microsoft.com/office/powerpoint/2010/main" xmlns="" val="2858957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a:xfrm>
            <a:off x="1981200" y="2057400"/>
            <a:ext cx="3886200" cy="3048000"/>
          </a:xfrm>
          <a:prstGeom prst="triangl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792133" y="1371600"/>
            <a:ext cx="1306768" cy="523220"/>
          </a:xfrm>
          <a:prstGeom prst="rect">
            <a:avLst/>
          </a:prstGeom>
          <a:noFill/>
        </p:spPr>
        <p:txBody>
          <a:bodyPr wrap="none" rtlCol="0">
            <a:spAutoFit/>
          </a:bodyPr>
          <a:lstStyle/>
          <a:p>
            <a:r>
              <a:rPr lang="en-US" sz="2800" b="1" dirty="0" smtClean="0"/>
              <a:t>Anionic</a:t>
            </a:r>
            <a:endParaRPr lang="en-US" sz="2800" b="1" dirty="0"/>
          </a:p>
        </p:txBody>
      </p:sp>
      <p:sp>
        <p:nvSpPr>
          <p:cNvPr id="4" name="TextBox 3"/>
          <p:cNvSpPr txBox="1"/>
          <p:nvPr/>
        </p:nvSpPr>
        <p:spPr>
          <a:xfrm>
            <a:off x="228600" y="5181600"/>
            <a:ext cx="1967783" cy="523220"/>
          </a:xfrm>
          <a:prstGeom prst="rect">
            <a:avLst/>
          </a:prstGeom>
          <a:noFill/>
        </p:spPr>
        <p:txBody>
          <a:bodyPr wrap="none" rtlCol="0">
            <a:spAutoFit/>
          </a:bodyPr>
          <a:lstStyle/>
          <a:p>
            <a:r>
              <a:rPr lang="en-US" sz="2800" b="1" dirty="0" err="1" smtClean="0"/>
              <a:t>Zwitterionic</a:t>
            </a:r>
            <a:endParaRPr lang="en-US" sz="2800" b="1" dirty="0" smtClean="0"/>
          </a:p>
        </p:txBody>
      </p:sp>
      <p:sp>
        <p:nvSpPr>
          <p:cNvPr id="5" name="TextBox 4"/>
          <p:cNvSpPr txBox="1"/>
          <p:nvPr/>
        </p:nvSpPr>
        <p:spPr>
          <a:xfrm>
            <a:off x="5943600" y="5181600"/>
            <a:ext cx="1386790" cy="523220"/>
          </a:xfrm>
          <a:prstGeom prst="rect">
            <a:avLst/>
          </a:prstGeom>
          <a:noFill/>
        </p:spPr>
        <p:txBody>
          <a:bodyPr wrap="none" rtlCol="0">
            <a:spAutoFit/>
          </a:bodyPr>
          <a:lstStyle/>
          <a:p>
            <a:r>
              <a:rPr lang="en-US" sz="2800" b="1" dirty="0" smtClean="0"/>
              <a:t>Cationic</a:t>
            </a:r>
          </a:p>
        </p:txBody>
      </p:sp>
      <p:sp>
        <p:nvSpPr>
          <p:cNvPr id="6" name="Left Brace 5"/>
          <p:cNvSpPr/>
          <p:nvPr/>
        </p:nvSpPr>
        <p:spPr>
          <a:xfrm>
            <a:off x="4152900" y="1143000"/>
            <a:ext cx="304800" cy="9906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4572000" y="1143000"/>
            <a:ext cx="2562176" cy="923330"/>
          </a:xfrm>
          <a:prstGeom prst="rect">
            <a:avLst/>
          </a:prstGeom>
          <a:noFill/>
        </p:spPr>
        <p:txBody>
          <a:bodyPr wrap="none" rtlCol="0">
            <a:spAutoFit/>
          </a:bodyPr>
          <a:lstStyle/>
          <a:p>
            <a:r>
              <a:rPr lang="es-MX" dirty="0" smtClean="0">
                <a:solidFill>
                  <a:schemeClr val="accent6">
                    <a:lumMod val="75000"/>
                  </a:schemeClr>
                </a:solidFill>
              </a:rPr>
              <a:t>A-R</a:t>
            </a:r>
            <a:r>
              <a:rPr lang="es-MX" baseline="-25000" dirty="0" smtClean="0">
                <a:solidFill>
                  <a:schemeClr val="accent6">
                    <a:lumMod val="75000"/>
                  </a:schemeClr>
                </a:solidFill>
              </a:rPr>
              <a:t>1</a:t>
            </a:r>
            <a:r>
              <a:rPr lang="es-MX" dirty="0" smtClean="0">
                <a:solidFill>
                  <a:schemeClr val="accent6">
                    <a:lumMod val="75000"/>
                  </a:schemeClr>
                </a:solidFill>
              </a:rPr>
              <a:t>-AFG</a:t>
            </a:r>
          </a:p>
          <a:p>
            <a:r>
              <a:rPr lang="es-MX" b="1" dirty="0" smtClean="0">
                <a:solidFill>
                  <a:srgbClr val="FFFF00"/>
                </a:solidFill>
              </a:rPr>
              <a:t>A-R</a:t>
            </a:r>
            <a:r>
              <a:rPr lang="es-MX" b="1" baseline="-25000" dirty="0" smtClean="0">
                <a:solidFill>
                  <a:srgbClr val="FFFF00"/>
                </a:solidFill>
              </a:rPr>
              <a:t>2</a:t>
            </a:r>
            <a:r>
              <a:rPr lang="es-MX" b="1" dirty="0" smtClean="0">
                <a:solidFill>
                  <a:srgbClr val="FFFF00"/>
                </a:solidFill>
              </a:rPr>
              <a:t>-AFG</a:t>
            </a:r>
            <a:r>
              <a:rPr lang="es-MX" dirty="0" smtClean="0">
                <a:solidFill>
                  <a:srgbClr val="FFFF00"/>
                </a:solidFill>
              </a:rPr>
              <a:t>  </a:t>
            </a:r>
            <a:r>
              <a:rPr lang="en-US" b="1" dirty="0" smtClean="0">
                <a:solidFill>
                  <a:srgbClr val="FFFF00"/>
                </a:solidFill>
              </a:rPr>
              <a:t>Foams in SW</a:t>
            </a:r>
            <a:r>
              <a:rPr lang="en-US" b="1" baseline="-25000" dirty="0" smtClean="0">
                <a:solidFill>
                  <a:srgbClr val="FFFF00"/>
                </a:solidFill>
              </a:rPr>
              <a:t>IS</a:t>
            </a:r>
            <a:endParaRPr lang="es-MX" baseline="-25000" dirty="0" smtClean="0">
              <a:solidFill>
                <a:srgbClr val="FFFF00"/>
              </a:solidFill>
            </a:endParaRPr>
          </a:p>
          <a:p>
            <a:r>
              <a:rPr lang="es-MX" dirty="0" smtClean="0">
                <a:solidFill>
                  <a:schemeClr val="accent6">
                    <a:lumMod val="75000"/>
                  </a:schemeClr>
                </a:solidFill>
              </a:rPr>
              <a:t>A-R</a:t>
            </a:r>
            <a:r>
              <a:rPr lang="es-MX" baseline="-25000" dirty="0" smtClean="0">
                <a:solidFill>
                  <a:schemeClr val="accent6">
                    <a:lumMod val="75000"/>
                  </a:schemeClr>
                </a:solidFill>
              </a:rPr>
              <a:t>3</a:t>
            </a:r>
            <a:r>
              <a:rPr lang="es-MX" dirty="0" smtClean="0">
                <a:solidFill>
                  <a:schemeClr val="accent6">
                    <a:lumMod val="75000"/>
                  </a:schemeClr>
                </a:solidFill>
              </a:rPr>
              <a:t>-AFG</a:t>
            </a:r>
            <a:endParaRPr lang="en-US" dirty="0" smtClean="0">
              <a:solidFill>
                <a:schemeClr val="accent6">
                  <a:lumMod val="75000"/>
                </a:schemeClr>
              </a:solidFill>
            </a:endParaRPr>
          </a:p>
        </p:txBody>
      </p:sp>
      <p:sp>
        <p:nvSpPr>
          <p:cNvPr id="17" name="TextBox 16"/>
          <p:cNvSpPr txBox="1"/>
          <p:nvPr/>
        </p:nvSpPr>
        <p:spPr>
          <a:xfrm>
            <a:off x="304800" y="5867400"/>
            <a:ext cx="8305800" cy="923330"/>
          </a:xfrm>
          <a:prstGeom prst="rect">
            <a:avLst/>
          </a:prstGeom>
          <a:noFill/>
        </p:spPr>
        <p:txBody>
          <a:bodyPr wrap="square" rtlCol="0">
            <a:spAutoFit/>
          </a:bodyPr>
          <a:lstStyle/>
          <a:p>
            <a:pPr marL="457200" indent="-457200"/>
            <a:r>
              <a:rPr lang="en-US" dirty="0" err="1" smtClean="0"/>
              <a:t>Anionics</a:t>
            </a:r>
            <a:r>
              <a:rPr lang="en-US" dirty="0" smtClean="0"/>
              <a:t> of different carbon number (same homologous series) are required at  94</a:t>
            </a:r>
            <a:r>
              <a:rPr lang="en-US" dirty="0" smtClean="0">
                <a:latin typeface="Arial"/>
                <a:cs typeface="Arial"/>
              </a:rPr>
              <a:t>º</a:t>
            </a:r>
            <a:r>
              <a:rPr lang="en-US" dirty="0" smtClean="0"/>
              <a:t>C for tailoring foam behavior at higher or lower salinity</a:t>
            </a:r>
          </a:p>
          <a:p>
            <a:pPr marL="457200" indent="-457200"/>
            <a:r>
              <a:rPr lang="en-US" dirty="0" smtClean="0"/>
              <a:t>SW</a:t>
            </a:r>
            <a:r>
              <a:rPr lang="en-US" baseline="-25000" dirty="0" smtClean="0"/>
              <a:t>IS</a:t>
            </a:r>
            <a:r>
              <a:rPr lang="en-US" dirty="0" smtClean="0"/>
              <a:t> = </a:t>
            </a:r>
            <a:r>
              <a:rPr lang="en-US" dirty="0" err="1" smtClean="0"/>
              <a:t>NaCl</a:t>
            </a:r>
            <a:r>
              <a:rPr lang="en-US" dirty="0" smtClean="0"/>
              <a:t> Brine in seawater ionic strength</a:t>
            </a:r>
            <a:endParaRPr lang="en-US" dirty="0"/>
          </a:p>
        </p:txBody>
      </p:sp>
      <p:sp>
        <p:nvSpPr>
          <p:cNvPr id="9" name="TextBox 8"/>
          <p:cNvSpPr txBox="1"/>
          <p:nvPr/>
        </p:nvSpPr>
        <p:spPr>
          <a:xfrm>
            <a:off x="2133600" y="381000"/>
            <a:ext cx="4352666" cy="523220"/>
          </a:xfrm>
          <a:prstGeom prst="rect">
            <a:avLst/>
          </a:prstGeom>
          <a:noFill/>
        </p:spPr>
        <p:txBody>
          <a:bodyPr wrap="none" rtlCol="0">
            <a:spAutoFit/>
          </a:bodyPr>
          <a:lstStyle/>
          <a:p>
            <a:r>
              <a:rPr lang="en-US" sz="2800" b="1" dirty="0" smtClean="0">
                <a:solidFill>
                  <a:srgbClr val="FFFF00"/>
                </a:solidFill>
              </a:rPr>
              <a:t>Anionic surfactant selection</a:t>
            </a:r>
            <a:endParaRPr lang="en-US" sz="2800" b="1" dirty="0">
              <a:solidFill>
                <a:srgbClr val="FFFF00"/>
              </a:solidFill>
            </a:endParaRPr>
          </a:p>
        </p:txBody>
      </p:sp>
      <p:sp>
        <p:nvSpPr>
          <p:cNvPr id="10" name="Slide Number Placeholder 9"/>
          <p:cNvSpPr>
            <a:spLocks noGrp="1"/>
          </p:cNvSpPr>
          <p:nvPr>
            <p:ph type="sldNum" sz="quarter" idx="12"/>
          </p:nvPr>
        </p:nvSpPr>
        <p:spPr/>
        <p:txBody>
          <a:bodyPr/>
          <a:lstStyle/>
          <a:p>
            <a:fld id="{EADD14C1-B74E-445D-B419-88728CA16AA4}"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3962400"/>
            <a:ext cx="3163896" cy="1015663"/>
            <a:chOff x="381000" y="4572000"/>
            <a:chExt cx="3163896" cy="1015663"/>
          </a:xfrm>
        </p:grpSpPr>
        <p:sp>
          <p:nvSpPr>
            <p:cNvPr id="4" name="TextBox 3"/>
            <p:cNvSpPr txBox="1"/>
            <p:nvPr/>
          </p:nvSpPr>
          <p:spPr>
            <a:xfrm>
              <a:off x="381000" y="4800600"/>
              <a:ext cx="1967783" cy="523220"/>
            </a:xfrm>
            <a:prstGeom prst="rect">
              <a:avLst/>
            </a:prstGeom>
            <a:noFill/>
          </p:spPr>
          <p:txBody>
            <a:bodyPr wrap="none" rtlCol="0">
              <a:spAutoFit/>
            </a:bodyPr>
            <a:lstStyle/>
            <a:p>
              <a:r>
                <a:rPr lang="en-US" sz="2800" b="1" dirty="0" err="1" smtClean="0"/>
                <a:t>Zwitterionic</a:t>
              </a:r>
              <a:endParaRPr lang="en-US" sz="2800" b="1" dirty="0" smtClean="0"/>
            </a:p>
          </p:txBody>
        </p:sp>
        <p:sp>
          <p:nvSpPr>
            <p:cNvPr id="10" name="Left Brace 9"/>
            <p:cNvSpPr/>
            <p:nvPr/>
          </p:nvSpPr>
          <p:spPr>
            <a:xfrm>
              <a:off x="2209800" y="4572000"/>
              <a:ext cx="304800" cy="9906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2362200" y="4572000"/>
              <a:ext cx="1182696" cy="1015663"/>
            </a:xfrm>
            <a:prstGeom prst="rect">
              <a:avLst/>
            </a:prstGeom>
            <a:noFill/>
          </p:spPr>
          <p:txBody>
            <a:bodyPr wrap="none" rtlCol="0">
              <a:spAutoFit/>
            </a:bodyPr>
            <a:lstStyle/>
            <a:p>
              <a:r>
                <a:rPr lang="es-MX" sz="2000" dirty="0" smtClean="0">
                  <a:solidFill>
                    <a:srgbClr val="00FF00"/>
                  </a:solidFill>
                </a:rPr>
                <a:t>Z-R</a:t>
              </a:r>
              <a:r>
                <a:rPr lang="es-MX" sz="1400" dirty="0" smtClean="0">
                  <a:solidFill>
                    <a:srgbClr val="00FF00"/>
                  </a:solidFill>
                </a:rPr>
                <a:t>I</a:t>
              </a:r>
              <a:r>
                <a:rPr lang="es-MX" sz="2000" dirty="0" smtClean="0">
                  <a:solidFill>
                    <a:srgbClr val="00FF00"/>
                  </a:solidFill>
                </a:rPr>
                <a:t>-ZFG</a:t>
              </a:r>
              <a:r>
                <a:rPr lang="es-MX" sz="2000" baseline="-25000" dirty="0" smtClean="0">
                  <a:solidFill>
                    <a:srgbClr val="00FF00"/>
                  </a:solidFill>
                </a:rPr>
                <a:t>1</a:t>
              </a:r>
            </a:p>
            <a:p>
              <a:r>
                <a:rPr lang="es-MX" sz="2000" dirty="0" smtClean="0">
                  <a:solidFill>
                    <a:srgbClr val="00FF00"/>
                  </a:solidFill>
                </a:rPr>
                <a:t>Z-R</a:t>
              </a:r>
              <a:r>
                <a:rPr lang="es-MX" sz="1400" dirty="0" smtClean="0">
                  <a:solidFill>
                    <a:srgbClr val="00FF00"/>
                  </a:solidFill>
                </a:rPr>
                <a:t>II</a:t>
              </a:r>
              <a:r>
                <a:rPr lang="es-MX" sz="2000" dirty="0" smtClean="0">
                  <a:solidFill>
                    <a:srgbClr val="00FF00"/>
                  </a:solidFill>
                  <a:latin typeface="Times New Roman" pitchFamily="18" charset="0"/>
                  <a:cs typeface="Times New Roman" pitchFamily="18" charset="0"/>
                </a:rPr>
                <a:t>-</a:t>
              </a:r>
              <a:r>
                <a:rPr lang="es-MX" sz="2000" dirty="0" smtClean="0">
                  <a:solidFill>
                    <a:srgbClr val="00FF00"/>
                  </a:solidFill>
                </a:rPr>
                <a:t>ZFG</a:t>
              </a:r>
              <a:r>
                <a:rPr lang="es-MX" sz="2000" baseline="-25000" dirty="0" smtClean="0">
                  <a:solidFill>
                    <a:srgbClr val="00FF00"/>
                  </a:solidFill>
                </a:rPr>
                <a:t>2</a:t>
              </a:r>
            </a:p>
            <a:p>
              <a:r>
                <a:rPr lang="es-MX" sz="2000" dirty="0" smtClean="0">
                  <a:solidFill>
                    <a:srgbClr val="00FF00"/>
                  </a:solidFill>
                </a:rPr>
                <a:t>Z-R</a:t>
              </a:r>
              <a:r>
                <a:rPr lang="es-MX" sz="1400" dirty="0" smtClean="0">
                  <a:solidFill>
                    <a:srgbClr val="00FF00"/>
                  </a:solidFill>
                </a:rPr>
                <a:t>I</a:t>
              </a:r>
              <a:r>
                <a:rPr lang="es-MX" sz="2000" dirty="0" smtClean="0">
                  <a:solidFill>
                    <a:srgbClr val="00FF00"/>
                  </a:solidFill>
                </a:rPr>
                <a:t>-ZFG</a:t>
              </a:r>
              <a:r>
                <a:rPr lang="es-MX" sz="2000" baseline="-25000" dirty="0" smtClean="0">
                  <a:solidFill>
                    <a:srgbClr val="00FF00"/>
                  </a:solidFill>
                </a:rPr>
                <a:t>3</a:t>
              </a:r>
              <a:endParaRPr lang="en-US" sz="2000" b="1" dirty="0">
                <a:solidFill>
                  <a:srgbClr val="FFFF00"/>
                </a:solidFill>
              </a:endParaRPr>
            </a:p>
          </p:txBody>
        </p:sp>
      </p:grpSp>
      <p:grpSp>
        <p:nvGrpSpPr>
          <p:cNvPr id="14" name="Group 13"/>
          <p:cNvGrpSpPr/>
          <p:nvPr/>
        </p:nvGrpSpPr>
        <p:grpSpPr>
          <a:xfrm>
            <a:off x="3200400" y="914400"/>
            <a:ext cx="5501590" cy="3799820"/>
            <a:chOff x="2605990" y="914400"/>
            <a:chExt cx="5501590" cy="3799820"/>
          </a:xfrm>
        </p:grpSpPr>
        <p:sp>
          <p:nvSpPr>
            <p:cNvPr id="2" name="Isosceles Triangle 1"/>
            <p:cNvSpPr/>
            <p:nvPr/>
          </p:nvSpPr>
          <p:spPr>
            <a:xfrm>
              <a:off x="2743200" y="1371600"/>
              <a:ext cx="3886200" cy="3048000"/>
            </a:xfrm>
            <a:prstGeom prst="triangl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720790" y="4191000"/>
              <a:ext cx="1386790" cy="523220"/>
            </a:xfrm>
            <a:prstGeom prst="rect">
              <a:avLst/>
            </a:prstGeom>
            <a:noFill/>
          </p:spPr>
          <p:txBody>
            <a:bodyPr wrap="none" rtlCol="0">
              <a:spAutoFit/>
            </a:bodyPr>
            <a:lstStyle/>
            <a:p>
              <a:r>
                <a:rPr lang="en-US" sz="2800" b="1" dirty="0" smtClean="0"/>
                <a:t>Cationic</a:t>
              </a:r>
            </a:p>
          </p:txBody>
        </p:sp>
        <p:sp>
          <p:nvSpPr>
            <p:cNvPr id="7" name="TextBox 6"/>
            <p:cNvSpPr txBox="1"/>
            <p:nvPr/>
          </p:nvSpPr>
          <p:spPr>
            <a:xfrm>
              <a:off x="3977590" y="914400"/>
              <a:ext cx="1332929" cy="461665"/>
            </a:xfrm>
            <a:prstGeom prst="rect">
              <a:avLst/>
            </a:prstGeom>
            <a:noFill/>
          </p:spPr>
          <p:txBody>
            <a:bodyPr wrap="none" rtlCol="0">
              <a:spAutoFit/>
            </a:bodyPr>
            <a:lstStyle/>
            <a:p>
              <a:r>
                <a:rPr lang="es-MX" sz="2400" dirty="0" smtClean="0">
                  <a:solidFill>
                    <a:srgbClr val="FFFF00"/>
                  </a:solidFill>
                </a:rPr>
                <a:t>A-R</a:t>
              </a:r>
              <a:r>
                <a:rPr lang="es-MX" sz="2400" baseline="-25000" dirty="0" smtClean="0">
                  <a:solidFill>
                    <a:srgbClr val="FFFF00"/>
                  </a:solidFill>
                </a:rPr>
                <a:t>2</a:t>
              </a:r>
              <a:r>
                <a:rPr lang="es-MX" sz="2400" dirty="0" smtClean="0">
                  <a:solidFill>
                    <a:srgbClr val="FFFF00"/>
                  </a:solidFill>
                </a:rPr>
                <a:t>-AFG</a:t>
              </a:r>
              <a:endParaRPr lang="en-US" sz="2000" dirty="0" smtClean="0">
                <a:solidFill>
                  <a:srgbClr val="FFFF00"/>
                </a:solidFill>
              </a:endParaRPr>
            </a:p>
          </p:txBody>
        </p:sp>
        <p:cxnSp>
          <p:nvCxnSpPr>
            <p:cNvPr id="19" name="Straight Connector 18"/>
            <p:cNvCxnSpPr/>
            <p:nvPr/>
          </p:nvCxnSpPr>
          <p:spPr>
            <a:xfrm flipV="1">
              <a:off x="2605990" y="3048000"/>
              <a:ext cx="762000" cy="1143000"/>
            </a:xfrm>
            <a:prstGeom prst="line">
              <a:avLst/>
            </a:prstGeom>
            <a:ln w="63500">
              <a:solidFill>
                <a:srgbClr val="00FF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838200" y="152400"/>
            <a:ext cx="7924800" cy="830997"/>
          </a:xfrm>
          <a:prstGeom prst="rect">
            <a:avLst/>
          </a:prstGeom>
          <a:noFill/>
        </p:spPr>
        <p:txBody>
          <a:bodyPr wrap="square" rtlCol="0">
            <a:spAutoFit/>
          </a:bodyPr>
          <a:lstStyle/>
          <a:p>
            <a:pPr algn="ctr"/>
            <a:r>
              <a:rPr lang="en-US" sz="2400" b="1" dirty="0" err="1" smtClean="0">
                <a:solidFill>
                  <a:srgbClr val="FFC000"/>
                </a:solidFill>
              </a:rPr>
              <a:t>Viscoelasticity</a:t>
            </a:r>
            <a:r>
              <a:rPr lang="en-US" sz="2400" b="1" dirty="0" smtClean="0">
                <a:solidFill>
                  <a:srgbClr val="FFC000"/>
                </a:solidFill>
              </a:rPr>
              <a:t> (30</a:t>
            </a:r>
            <a:r>
              <a:rPr lang="en-US" sz="2400" b="1" dirty="0" smtClean="0">
                <a:solidFill>
                  <a:srgbClr val="FFC000"/>
                </a:solidFill>
                <a:latin typeface="Arial"/>
                <a:cs typeface="Arial"/>
              </a:rPr>
              <a:t>ºC</a:t>
            </a:r>
            <a:r>
              <a:rPr lang="en-US" sz="2400" b="1" dirty="0" smtClean="0">
                <a:solidFill>
                  <a:srgbClr val="FFC000"/>
                </a:solidFill>
              </a:rPr>
              <a:t>) and foam (94</a:t>
            </a:r>
            <a:r>
              <a:rPr lang="en-US" sz="2400" b="1" dirty="0" smtClean="0">
                <a:solidFill>
                  <a:srgbClr val="FFC000"/>
                </a:solidFill>
                <a:latin typeface="Arial"/>
                <a:cs typeface="Arial"/>
              </a:rPr>
              <a:t>ºC</a:t>
            </a:r>
            <a:r>
              <a:rPr lang="en-US" sz="2400" b="1" dirty="0" smtClean="0">
                <a:solidFill>
                  <a:srgbClr val="FFC000"/>
                </a:solidFill>
              </a:rPr>
              <a:t>) of  </a:t>
            </a:r>
          </a:p>
          <a:p>
            <a:pPr algn="ctr"/>
            <a:r>
              <a:rPr lang="en-US" sz="2400" b="1" dirty="0" err="1" smtClean="0">
                <a:solidFill>
                  <a:srgbClr val="FFC000"/>
                </a:solidFill>
              </a:rPr>
              <a:t>Zwitterionic</a:t>
            </a:r>
            <a:r>
              <a:rPr lang="en-US" sz="2400" b="1" dirty="0" smtClean="0">
                <a:solidFill>
                  <a:srgbClr val="FFC000"/>
                </a:solidFill>
              </a:rPr>
              <a:t> – Anionic blends at 1% in Seawater</a:t>
            </a:r>
            <a:endParaRPr lang="en-US" sz="2400" b="1" dirty="0">
              <a:solidFill>
                <a:srgbClr val="FFC000"/>
              </a:solidFill>
            </a:endParaRPr>
          </a:p>
        </p:txBody>
      </p:sp>
      <p:sp>
        <p:nvSpPr>
          <p:cNvPr id="21" name="TextBox 20"/>
          <p:cNvSpPr txBox="1"/>
          <p:nvPr/>
        </p:nvSpPr>
        <p:spPr>
          <a:xfrm>
            <a:off x="152400" y="5181600"/>
            <a:ext cx="8305800" cy="1231106"/>
          </a:xfrm>
          <a:prstGeom prst="rect">
            <a:avLst/>
          </a:prstGeom>
          <a:noFill/>
        </p:spPr>
        <p:txBody>
          <a:bodyPr wrap="square" rtlCol="0">
            <a:spAutoFit/>
          </a:bodyPr>
          <a:lstStyle/>
          <a:p>
            <a:pPr algn="just"/>
            <a:r>
              <a:rPr lang="en-US" sz="2000" b="1" u="sng" dirty="0" smtClean="0"/>
              <a:t>So far  when mixed with </a:t>
            </a:r>
            <a:r>
              <a:rPr lang="es-MX" sz="2000" b="1" u="sng" dirty="0" smtClean="0">
                <a:solidFill>
                  <a:srgbClr val="FFFF00"/>
                </a:solidFill>
              </a:rPr>
              <a:t>A-R</a:t>
            </a:r>
            <a:r>
              <a:rPr lang="es-MX" sz="2000" b="1" u="sng" baseline="-25000" dirty="0" smtClean="0">
                <a:solidFill>
                  <a:srgbClr val="FFFF00"/>
                </a:solidFill>
              </a:rPr>
              <a:t>2</a:t>
            </a:r>
            <a:r>
              <a:rPr lang="es-MX" sz="2000" b="1" u="sng" dirty="0" smtClean="0">
                <a:solidFill>
                  <a:srgbClr val="FFFF00"/>
                </a:solidFill>
              </a:rPr>
              <a:t>-AFG</a:t>
            </a:r>
            <a:r>
              <a:rPr lang="en-US" sz="2000" b="1" u="sng" dirty="0" smtClean="0"/>
              <a:t> in seawater</a:t>
            </a:r>
            <a:r>
              <a:rPr lang="en-US" sz="2000" b="1" dirty="0" smtClean="0"/>
              <a:t>,</a:t>
            </a:r>
          </a:p>
          <a:p>
            <a:pPr marL="171450" indent="-171450" algn="just">
              <a:buFont typeface="Arial" pitchFamily="34" charset="0"/>
              <a:buChar char="•"/>
            </a:pPr>
            <a:r>
              <a:rPr lang="en-US" dirty="0" smtClean="0"/>
              <a:t>All zwitterionic tested produced  viscoelastic, clear solutions and strong foam but, </a:t>
            </a:r>
          </a:p>
          <a:p>
            <a:pPr marL="114300" indent="-114300" algn="just"/>
            <a:r>
              <a:rPr lang="en-US" dirty="0" smtClean="0"/>
              <a:t>			</a:t>
            </a:r>
            <a:r>
              <a:rPr lang="es-MX" dirty="0" smtClean="0">
                <a:solidFill>
                  <a:srgbClr val="00FF00"/>
                </a:solidFill>
              </a:rPr>
              <a:t>Z-R</a:t>
            </a:r>
            <a:r>
              <a:rPr lang="es-MX" sz="1200" dirty="0" smtClean="0">
                <a:solidFill>
                  <a:srgbClr val="00FF00"/>
                </a:solidFill>
              </a:rPr>
              <a:t>I</a:t>
            </a:r>
            <a:r>
              <a:rPr lang="es-MX" dirty="0" smtClean="0">
                <a:solidFill>
                  <a:srgbClr val="00FF00"/>
                </a:solidFill>
              </a:rPr>
              <a:t>-ZFG</a:t>
            </a:r>
            <a:r>
              <a:rPr lang="es-MX" baseline="-25000" dirty="0" smtClean="0">
                <a:solidFill>
                  <a:srgbClr val="00FF00"/>
                </a:solidFill>
              </a:rPr>
              <a:t>1  </a:t>
            </a:r>
            <a:r>
              <a:rPr lang="en-US" dirty="0" smtClean="0"/>
              <a:t> and </a:t>
            </a:r>
            <a:r>
              <a:rPr lang="es-MX" dirty="0" smtClean="0">
                <a:solidFill>
                  <a:srgbClr val="00FF00"/>
                </a:solidFill>
              </a:rPr>
              <a:t>Z-R</a:t>
            </a:r>
            <a:r>
              <a:rPr lang="es-MX" sz="1200" dirty="0" smtClean="0">
                <a:solidFill>
                  <a:srgbClr val="00FF00"/>
                </a:solidFill>
              </a:rPr>
              <a:t>II</a:t>
            </a:r>
            <a:r>
              <a:rPr lang="es-MX" dirty="0" smtClean="0">
                <a:solidFill>
                  <a:srgbClr val="00FF00"/>
                </a:solidFill>
                <a:latin typeface="Times New Roman" pitchFamily="18" charset="0"/>
                <a:cs typeface="Times New Roman" pitchFamily="18" charset="0"/>
              </a:rPr>
              <a:t>-</a:t>
            </a:r>
            <a:r>
              <a:rPr lang="es-MX" dirty="0" smtClean="0">
                <a:solidFill>
                  <a:srgbClr val="00FF00"/>
                </a:solidFill>
              </a:rPr>
              <a:t>ZFG</a:t>
            </a:r>
            <a:r>
              <a:rPr lang="es-MX" baseline="-25000" dirty="0" smtClean="0">
                <a:solidFill>
                  <a:srgbClr val="00FF00"/>
                </a:solidFill>
              </a:rPr>
              <a:t>2 </a:t>
            </a:r>
            <a:r>
              <a:rPr lang="en-US" dirty="0" smtClean="0"/>
              <a:t>required 1.66 and 2 mass ratio to be clear</a:t>
            </a:r>
          </a:p>
          <a:p>
            <a:pPr marL="114300" indent="-114300" algn="just"/>
            <a:r>
              <a:rPr lang="en-US" dirty="0" smtClean="0"/>
              <a:t>			</a:t>
            </a:r>
            <a:r>
              <a:rPr lang="es-MX" dirty="0" smtClean="0">
                <a:solidFill>
                  <a:srgbClr val="00FF00"/>
                </a:solidFill>
              </a:rPr>
              <a:t>Z-R</a:t>
            </a:r>
            <a:r>
              <a:rPr lang="es-MX" sz="1200" dirty="0" smtClean="0">
                <a:solidFill>
                  <a:srgbClr val="00FF00"/>
                </a:solidFill>
              </a:rPr>
              <a:t>I</a:t>
            </a:r>
            <a:r>
              <a:rPr lang="es-MX" dirty="0" smtClean="0">
                <a:solidFill>
                  <a:srgbClr val="00FF00"/>
                </a:solidFill>
              </a:rPr>
              <a:t>-ZFG</a:t>
            </a:r>
            <a:r>
              <a:rPr lang="es-MX" baseline="-25000" dirty="0" smtClean="0">
                <a:solidFill>
                  <a:srgbClr val="00FF00"/>
                </a:solidFill>
              </a:rPr>
              <a:t>3 </a:t>
            </a:r>
            <a:r>
              <a:rPr lang="en-US" dirty="0" smtClean="0"/>
              <a:t>required  2.75 mass ratio  to be clear.</a:t>
            </a:r>
            <a:endParaRPr lang="en-US" dirty="0"/>
          </a:p>
        </p:txBody>
      </p:sp>
      <p:sp>
        <p:nvSpPr>
          <p:cNvPr id="12" name="Slide Number Placeholder 11"/>
          <p:cNvSpPr>
            <a:spLocks noGrp="1"/>
          </p:cNvSpPr>
          <p:nvPr>
            <p:ph type="sldNum" sz="quarter" idx="12"/>
          </p:nvPr>
        </p:nvSpPr>
        <p:spPr/>
        <p:txBody>
          <a:bodyPr/>
          <a:lstStyle/>
          <a:p>
            <a:fld id="{EADD14C1-B74E-445D-B419-88728CA16AA4}" type="slidenum">
              <a:rPr lang="en-US" smtClean="0"/>
              <a:pPr/>
              <a:t>12</a:t>
            </a:fld>
            <a:endParaRPr lang="en-US"/>
          </a:p>
        </p:txBody>
      </p:sp>
      <p:sp>
        <p:nvSpPr>
          <p:cNvPr id="15" name="TextBox 14"/>
          <p:cNvSpPr txBox="1"/>
          <p:nvPr/>
        </p:nvSpPr>
        <p:spPr>
          <a:xfrm rot="-3480000">
            <a:off x="2300529" y="2801031"/>
            <a:ext cx="1752600" cy="646331"/>
          </a:xfrm>
          <a:prstGeom prst="rect">
            <a:avLst/>
          </a:prstGeom>
          <a:noFill/>
        </p:spPr>
        <p:txBody>
          <a:bodyPr wrap="square" rtlCol="0">
            <a:spAutoFit/>
          </a:bodyPr>
          <a:lstStyle/>
          <a:p>
            <a:r>
              <a:rPr lang="en-US" b="1" dirty="0" smtClean="0">
                <a:solidFill>
                  <a:srgbClr val="00FF00"/>
                </a:solidFill>
              </a:rPr>
              <a:t>Strong foam and </a:t>
            </a:r>
            <a:r>
              <a:rPr lang="en-US" b="1" dirty="0" err="1" smtClean="0">
                <a:solidFill>
                  <a:srgbClr val="00FF00"/>
                </a:solidFill>
              </a:rPr>
              <a:t>viscoelastic</a:t>
            </a:r>
            <a:endParaRPr lang="en-US" b="1" dirty="0">
              <a:solidFill>
                <a:srgbClr val="00FF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838200" y="152400"/>
            <a:ext cx="7848600" cy="400110"/>
          </a:xfrm>
          <a:prstGeom prst="rect">
            <a:avLst/>
          </a:prstGeom>
          <a:noFill/>
        </p:spPr>
        <p:txBody>
          <a:bodyPr wrap="square" rtlCol="0">
            <a:spAutoFit/>
          </a:bodyPr>
          <a:lstStyle/>
          <a:p>
            <a:pPr algn="ctr"/>
            <a:r>
              <a:rPr lang="en-US" sz="2000" b="1" dirty="0" err="1" smtClean="0">
                <a:solidFill>
                  <a:srgbClr val="FFC000"/>
                </a:solidFill>
              </a:rPr>
              <a:t>Viscoelasticity</a:t>
            </a:r>
            <a:r>
              <a:rPr lang="en-US" sz="2000" b="1" dirty="0" smtClean="0">
                <a:solidFill>
                  <a:srgbClr val="FFC000"/>
                </a:solidFill>
              </a:rPr>
              <a:t> (30</a:t>
            </a:r>
            <a:r>
              <a:rPr lang="en-US" sz="2000" b="1" dirty="0" smtClean="0">
                <a:solidFill>
                  <a:srgbClr val="FFC000"/>
                </a:solidFill>
                <a:latin typeface="Arial"/>
                <a:cs typeface="Arial"/>
              </a:rPr>
              <a:t>ºC</a:t>
            </a:r>
            <a:r>
              <a:rPr lang="en-US" sz="2000" b="1" dirty="0" smtClean="0">
                <a:solidFill>
                  <a:srgbClr val="FFC000"/>
                </a:solidFill>
              </a:rPr>
              <a:t>) and foam (94</a:t>
            </a:r>
            <a:r>
              <a:rPr lang="en-US" sz="2000" b="1" dirty="0" smtClean="0">
                <a:solidFill>
                  <a:srgbClr val="FFC000"/>
                </a:solidFill>
                <a:latin typeface="Arial"/>
                <a:cs typeface="Arial"/>
              </a:rPr>
              <a:t>º</a:t>
            </a:r>
            <a:r>
              <a:rPr lang="en-US" sz="2000" b="1" dirty="0" smtClean="0">
                <a:solidFill>
                  <a:srgbClr val="FFC000"/>
                </a:solidFill>
              </a:rPr>
              <a:t>C)  of blends Zwitterionic - Cationic</a:t>
            </a:r>
            <a:endParaRPr lang="en-US" sz="2000" b="1" dirty="0">
              <a:solidFill>
                <a:srgbClr val="FFC000"/>
              </a:solidFill>
            </a:endParaRPr>
          </a:p>
        </p:txBody>
      </p:sp>
      <p:sp>
        <p:nvSpPr>
          <p:cNvPr id="21" name="TextBox 20"/>
          <p:cNvSpPr txBox="1"/>
          <p:nvPr/>
        </p:nvSpPr>
        <p:spPr>
          <a:xfrm>
            <a:off x="0" y="4495800"/>
            <a:ext cx="9144000" cy="1508105"/>
          </a:xfrm>
          <a:prstGeom prst="rect">
            <a:avLst/>
          </a:prstGeom>
          <a:noFill/>
        </p:spPr>
        <p:txBody>
          <a:bodyPr wrap="square" rtlCol="0">
            <a:spAutoFit/>
          </a:bodyPr>
          <a:lstStyle/>
          <a:p>
            <a:pPr algn="just"/>
            <a:r>
              <a:rPr lang="en-US" sz="2000" b="1" dirty="0" smtClean="0"/>
              <a:t>So far, </a:t>
            </a:r>
          </a:p>
          <a:p>
            <a:pPr marL="114300" indent="-114300" algn="just">
              <a:buFont typeface="Arial" pitchFamily="34" charset="0"/>
              <a:buChar char="•"/>
            </a:pPr>
            <a:r>
              <a:rPr lang="en-US" dirty="0" smtClean="0"/>
              <a:t>Only cationic producing clear solutions, foam, and viscoelasticity when mixed with a 	zwitterionic was </a:t>
            </a:r>
            <a:r>
              <a:rPr lang="es-MX" b="1" dirty="0" smtClean="0">
                <a:solidFill>
                  <a:srgbClr val="00FFFF"/>
                </a:solidFill>
              </a:rPr>
              <a:t>C-R</a:t>
            </a:r>
            <a:r>
              <a:rPr lang="es-MX" b="1" baseline="-25000" dirty="0" smtClean="0">
                <a:solidFill>
                  <a:srgbClr val="00FFFF"/>
                </a:solidFill>
              </a:rPr>
              <a:t>2</a:t>
            </a:r>
            <a:r>
              <a:rPr lang="es-MX" b="1" dirty="0" smtClean="0">
                <a:solidFill>
                  <a:srgbClr val="00FFFF"/>
                </a:solidFill>
              </a:rPr>
              <a:t>-CFG</a:t>
            </a:r>
            <a:r>
              <a:rPr lang="es-MX" b="1" baseline="-25000" dirty="0" smtClean="0">
                <a:solidFill>
                  <a:srgbClr val="00FFFF"/>
                </a:solidFill>
              </a:rPr>
              <a:t>2.</a:t>
            </a:r>
            <a:endParaRPr lang="en-US" dirty="0" smtClean="0"/>
          </a:p>
          <a:p>
            <a:pPr algn="just"/>
            <a:r>
              <a:rPr lang="es-MX" b="1" dirty="0" smtClean="0">
                <a:solidFill>
                  <a:srgbClr val="00FFFF"/>
                </a:solidFill>
              </a:rPr>
              <a:t>C-R</a:t>
            </a:r>
            <a:r>
              <a:rPr lang="es-MX" b="1" baseline="-25000" dirty="0" smtClean="0">
                <a:solidFill>
                  <a:srgbClr val="00FFFF"/>
                </a:solidFill>
              </a:rPr>
              <a:t>2</a:t>
            </a:r>
            <a:r>
              <a:rPr lang="es-MX" b="1" dirty="0" smtClean="0">
                <a:solidFill>
                  <a:srgbClr val="00FFFF"/>
                </a:solidFill>
              </a:rPr>
              <a:t>-CFG</a:t>
            </a:r>
            <a:r>
              <a:rPr lang="es-MX" b="1" baseline="-25000" dirty="0" smtClean="0">
                <a:solidFill>
                  <a:srgbClr val="00FFFF"/>
                </a:solidFill>
              </a:rPr>
              <a:t>2 </a:t>
            </a:r>
            <a:r>
              <a:rPr lang="en-US" dirty="0" smtClean="0"/>
              <a:t>by itself in seawater is not clear, but solution became clear, viscoelastic  and 		produced strong foam when mass ratio of </a:t>
            </a:r>
            <a:r>
              <a:rPr lang="es-MX" dirty="0" smtClean="0">
                <a:solidFill>
                  <a:srgbClr val="00FF00"/>
                </a:solidFill>
              </a:rPr>
              <a:t>Z-R</a:t>
            </a:r>
            <a:r>
              <a:rPr lang="es-MX" sz="1200" dirty="0" smtClean="0">
                <a:solidFill>
                  <a:srgbClr val="00FF00"/>
                </a:solidFill>
              </a:rPr>
              <a:t>II</a:t>
            </a:r>
            <a:r>
              <a:rPr lang="es-MX" dirty="0" smtClean="0">
                <a:solidFill>
                  <a:srgbClr val="00FF00"/>
                </a:solidFill>
                <a:latin typeface="Times New Roman" pitchFamily="18" charset="0"/>
                <a:cs typeface="Times New Roman" pitchFamily="18" charset="0"/>
              </a:rPr>
              <a:t>-</a:t>
            </a:r>
            <a:r>
              <a:rPr lang="es-MX" dirty="0" smtClean="0">
                <a:solidFill>
                  <a:srgbClr val="00FF00"/>
                </a:solidFill>
              </a:rPr>
              <a:t>ZFG</a:t>
            </a:r>
            <a:r>
              <a:rPr lang="es-MX" baseline="-25000" dirty="0" smtClean="0">
                <a:solidFill>
                  <a:srgbClr val="00FF00"/>
                </a:solidFill>
              </a:rPr>
              <a:t>2 </a:t>
            </a:r>
            <a:r>
              <a:rPr lang="en-US" dirty="0" smtClean="0"/>
              <a:t>to </a:t>
            </a:r>
            <a:r>
              <a:rPr lang="es-MX" b="1" dirty="0" smtClean="0">
                <a:solidFill>
                  <a:srgbClr val="00FFFF"/>
                </a:solidFill>
              </a:rPr>
              <a:t>C-R</a:t>
            </a:r>
            <a:r>
              <a:rPr lang="es-MX" b="1" baseline="-25000" dirty="0" smtClean="0">
                <a:solidFill>
                  <a:srgbClr val="00FFFF"/>
                </a:solidFill>
              </a:rPr>
              <a:t>2</a:t>
            </a:r>
            <a:r>
              <a:rPr lang="es-MX" b="1" dirty="0" smtClean="0">
                <a:solidFill>
                  <a:srgbClr val="00FFFF"/>
                </a:solidFill>
              </a:rPr>
              <a:t>-CFG</a:t>
            </a:r>
            <a:r>
              <a:rPr lang="es-MX" b="1" baseline="-25000" dirty="0" smtClean="0">
                <a:solidFill>
                  <a:srgbClr val="00FFFF"/>
                </a:solidFill>
              </a:rPr>
              <a:t>2</a:t>
            </a:r>
            <a:r>
              <a:rPr lang="en-US" dirty="0" smtClean="0"/>
              <a:t> &gt; 3.</a:t>
            </a:r>
            <a:endParaRPr lang="en-US" dirty="0"/>
          </a:p>
        </p:txBody>
      </p:sp>
      <p:sp>
        <p:nvSpPr>
          <p:cNvPr id="11" name="Slide Number Placeholder 10"/>
          <p:cNvSpPr>
            <a:spLocks noGrp="1"/>
          </p:cNvSpPr>
          <p:nvPr>
            <p:ph type="sldNum" sz="quarter" idx="12"/>
          </p:nvPr>
        </p:nvSpPr>
        <p:spPr/>
        <p:txBody>
          <a:bodyPr/>
          <a:lstStyle/>
          <a:p>
            <a:fld id="{EADD14C1-B74E-445D-B419-88728CA16AA4}" type="slidenum">
              <a:rPr lang="en-US" smtClean="0"/>
              <a:pPr/>
              <a:t>13</a:t>
            </a:fld>
            <a:endParaRPr lang="en-US" dirty="0"/>
          </a:p>
        </p:txBody>
      </p:sp>
      <p:grpSp>
        <p:nvGrpSpPr>
          <p:cNvPr id="14" name="Group 13"/>
          <p:cNvGrpSpPr/>
          <p:nvPr/>
        </p:nvGrpSpPr>
        <p:grpSpPr>
          <a:xfrm>
            <a:off x="304800" y="457200"/>
            <a:ext cx="8114741" cy="4172129"/>
            <a:chOff x="304800" y="762000"/>
            <a:chExt cx="8114741" cy="4172129"/>
          </a:xfrm>
        </p:grpSpPr>
        <p:sp>
          <p:nvSpPr>
            <p:cNvPr id="2" name="Isosceles Triangle 1"/>
            <p:cNvSpPr/>
            <p:nvPr/>
          </p:nvSpPr>
          <p:spPr>
            <a:xfrm>
              <a:off x="2590800" y="1295400"/>
              <a:ext cx="3886200" cy="3048000"/>
            </a:xfrm>
            <a:prstGeom prst="triangl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874832" y="762000"/>
              <a:ext cx="1306768" cy="523220"/>
            </a:xfrm>
            <a:prstGeom prst="rect">
              <a:avLst/>
            </a:prstGeom>
            <a:noFill/>
          </p:spPr>
          <p:txBody>
            <a:bodyPr wrap="none" rtlCol="0">
              <a:spAutoFit/>
            </a:bodyPr>
            <a:lstStyle/>
            <a:p>
              <a:r>
                <a:rPr lang="en-US" sz="2800" b="1" dirty="0" smtClean="0"/>
                <a:t>Anionic</a:t>
              </a:r>
              <a:endParaRPr lang="en-US" sz="2800" b="1" dirty="0"/>
            </a:p>
          </p:txBody>
        </p:sp>
        <p:sp>
          <p:nvSpPr>
            <p:cNvPr id="4" name="TextBox 3"/>
            <p:cNvSpPr txBox="1"/>
            <p:nvPr/>
          </p:nvSpPr>
          <p:spPr>
            <a:xfrm>
              <a:off x="304800" y="2971800"/>
              <a:ext cx="2024913" cy="1785104"/>
            </a:xfrm>
            <a:prstGeom prst="rect">
              <a:avLst/>
            </a:prstGeom>
            <a:noFill/>
          </p:spPr>
          <p:txBody>
            <a:bodyPr wrap="square" rtlCol="0">
              <a:spAutoFit/>
            </a:bodyPr>
            <a:lstStyle/>
            <a:p>
              <a:r>
                <a:rPr lang="en-US" sz="2800" b="1" dirty="0" smtClean="0"/>
                <a:t>Zwitterionic</a:t>
              </a:r>
            </a:p>
            <a:p>
              <a:endParaRPr lang="en-US" sz="2800" b="1" dirty="0" smtClean="0"/>
            </a:p>
            <a:p>
              <a:pPr algn="r"/>
              <a:r>
                <a:rPr lang="es-MX" dirty="0" smtClean="0">
                  <a:solidFill>
                    <a:srgbClr val="00FF00"/>
                  </a:solidFill>
                </a:rPr>
                <a:t>Z-R</a:t>
              </a:r>
              <a:r>
                <a:rPr lang="es-MX" sz="1200" dirty="0" smtClean="0">
                  <a:solidFill>
                    <a:srgbClr val="00FF00"/>
                  </a:solidFill>
                </a:rPr>
                <a:t>I</a:t>
              </a:r>
              <a:r>
                <a:rPr lang="es-MX" dirty="0" smtClean="0">
                  <a:solidFill>
                    <a:srgbClr val="00FF00"/>
                  </a:solidFill>
                </a:rPr>
                <a:t>-ZFG</a:t>
              </a:r>
              <a:r>
                <a:rPr lang="es-MX" baseline="-25000" dirty="0" smtClean="0">
                  <a:solidFill>
                    <a:srgbClr val="00FF00"/>
                  </a:solidFill>
                </a:rPr>
                <a:t>1</a:t>
              </a:r>
            </a:p>
            <a:p>
              <a:pPr algn="r"/>
              <a:r>
                <a:rPr lang="es-MX" dirty="0" smtClean="0">
                  <a:solidFill>
                    <a:srgbClr val="00FF00"/>
                  </a:solidFill>
                </a:rPr>
                <a:t>Z-R</a:t>
              </a:r>
              <a:r>
                <a:rPr lang="es-MX" sz="1200" dirty="0" smtClean="0">
                  <a:solidFill>
                    <a:srgbClr val="00FF00"/>
                  </a:solidFill>
                </a:rPr>
                <a:t>II</a:t>
              </a:r>
              <a:r>
                <a:rPr lang="es-MX" dirty="0" smtClean="0">
                  <a:solidFill>
                    <a:srgbClr val="00FF00"/>
                  </a:solidFill>
                  <a:latin typeface="Times New Roman" pitchFamily="18" charset="0"/>
                  <a:cs typeface="Times New Roman" pitchFamily="18" charset="0"/>
                </a:rPr>
                <a:t>-</a:t>
              </a:r>
              <a:r>
                <a:rPr lang="es-MX" dirty="0" smtClean="0">
                  <a:solidFill>
                    <a:srgbClr val="00FF00"/>
                  </a:solidFill>
                </a:rPr>
                <a:t>ZFG</a:t>
              </a:r>
              <a:r>
                <a:rPr lang="es-MX" baseline="-25000" dirty="0" smtClean="0">
                  <a:solidFill>
                    <a:srgbClr val="00FF00"/>
                  </a:solidFill>
                </a:rPr>
                <a:t>2</a:t>
              </a:r>
            </a:p>
            <a:p>
              <a:pPr algn="r"/>
              <a:r>
                <a:rPr lang="es-MX" dirty="0" smtClean="0">
                  <a:solidFill>
                    <a:srgbClr val="00FF00"/>
                  </a:solidFill>
                </a:rPr>
                <a:t>Z-R</a:t>
              </a:r>
              <a:r>
                <a:rPr lang="es-MX" sz="1200" dirty="0" smtClean="0">
                  <a:solidFill>
                    <a:srgbClr val="00FF00"/>
                  </a:solidFill>
                </a:rPr>
                <a:t>I</a:t>
              </a:r>
              <a:r>
                <a:rPr lang="es-MX" dirty="0" smtClean="0">
                  <a:solidFill>
                    <a:srgbClr val="00FF00"/>
                  </a:solidFill>
                </a:rPr>
                <a:t>-ZFG</a:t>
              </a:r>
              <a:r>
                <a:rPr lang="es-MX" baseline="-25000" dirty="0" smtClean="0">
                  <a:solidFill>
                    <a:srgbClr val="00FF00"/>
                  </a:solidFill>
                </a:rPr>
                <a:t>3</a:t>
              </a:r>
              <a:endParaRPr lang="en-US" b="1" dirty="0">
                <a:solidFill>
                  <a:srgbClr val="FFFF00"/>
                </a:solidFill>
              </a:endParaRPr>
            </a:p>
          </p:txBody>
        </p:sp>
        <p:sp>
          <p:nvSpPr>
            <p:cNvPr id="5" name="TextBox 4"/>
            <p:cNvSpPr txBox="1"/>
            <p:nvPr/>
          </p:nvSpPr>
          <p:spPr>
            <a:xfrm>
              <a:off x="7010400" y="2895600"/>
              <a:ext cx="1386790" cy="523220"/>
            </a:xfrm>
            <a:prstGeom prst="rect">
              <a:avLst/>
            </a:prstGeom>
            <a:noFill/>
          </p:spPr>
          <p:txBody>
            <a:bodyPr wrap="none" rtlCol="0">
              <a:spAutoFit/>
            </a:bodyPr>
            <a:lstStyle/>
            <a:p>
              <a:r>
                <a:rPr lang="en-US" sz="2800" b="1" dirty="0" smtClean="0"/>
                <a:t>Cationic</a:t>
              </a:r>
            </a:p>
          </p:txBody>
        </p:sp>
        <p:sp>
          <p:nvSpPr>
            <p:cNvPr id="8" name="Left Brace 7"/>
            <p:cNvSpPr/>
            <p:nvPr/>
          </p:nvSpPr>
          <p:spPr>
            <a:xfrm>
              <a:off x="6781800" y="3810000"/>
              <a:ext cx="304800" cy="9906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7315200" y="3733800"/>
              <a:ext cx="1104341" cy="1200329"/>
            </a:xfrm>
            <a:prstGeom prst="rect">
              <a:avLst/>
            </a:prstGeom>
            <a:noFill/>
          </p:spPr>
          <p:txBody>
            <a:bodyPr wrap="none" rtlCol="0">
              <a:spAutoFit/>
            </a:bodyPr>
            <a:lstStyle/>
            <a:p>
              <a:r>
                <a:rPr lang="es-MX" dirty="0" smtClean="0">
                  <a:solidFill>
                    <a:srgbClr val="00FFFF"/>
                  </a:solidFill>
                </a:rPr>
                <a:t>C-R</a:t>
              </a:r>
              <a:r>
                <a:rPr lang="es-MX" sz="1200" dirty="0" smtClean="0">
                  <a:solidFill>
                    <a:srgbClr val="00FFFF"/>
                  </a:solidFill>
                </a:rPr>
                <a:t>1</a:t>
              </a:r>
              <a:r>
                <a:rPr lang="es-MX" dirty="0" smtClean="0">
                  <a:solidFill>
                    <a:srgbClr val="00FFFF"/>
                  </a:solidFill>
                </a:rPr>
                <a:t>-CFG</a:t>
              </a:r>
              <a:r>
                <a:rPr lang="es-MX" baseline="-25000" dirty="0" smtClean="0">
                  <a:solidFill>
                    <a:srgbClr val="00FFFF"/>
                  </a:solidFill>
                </a:rPr>
                <a:t>1</a:t>
              </a:r>
            </a:p>
            <a:p>
              <a:r>
                <a:rPr lang="es-MX" b="1" dirty="0" smtClean="0">
                  <a:solidFill>
                    <a:srgbClr val="00FFFF"/>
                  </a:solidFill>
                </a:rPr>
                <a:t>C-R</a:t>
              </a:r>
              <a:r>
                <a:rPr lang="es-MX" b="1" baseline="-25000" dirty="0" smtClean="0">
                  <a:solidFill>
                    <a:srgbClr val="00FFFF"/>
                  </a:solidFill>
                </a:rPr>
                <a:t>2</a:t>
              </a:r>
              <a:r>
                <a:rPr lang="es-MX" b="1" dirty="0" smtClean="0">
                  <a:solidFill>
                    <a:srgbClr val="00FFFF"/>
                  </a:solidFill>
                </a:rPr>
                <a:t>-CFG</a:t>
              </a:r>
              <a:r>
                <a:rPr lang="es-MX" b="1" baseline="-25000" dirty="0" smtClean="0">
                  <a:solidFill>
                    <a:srgbClr val="00FFFF"/>
                  </a:solidFill>
                </a:rPr>
                <a:t>2</a:t>
              </a:r>
            </a:p>
            <a:p>
              <a:r>
                <a:rPr lang="es-MX" dirty="0" smtClean="0">
                  <a:solidFill>
                    <a:srgbClr val="00FFFF"/>
                  </a:solidFill>
                </a:rPr>
                <a:t>C-R</a:t>
              </a:r>
              <a:r>
                <a:rPr lang="es-MX" baseline="-25000" dirty="0" smtClean="0">
                  <a:solidFill>
                    <a:srgbClr val="00FFFF"/>
                  </a:solidFill>
                </a:rPr>
                <a:t>1</a:t>
              </a:r>
              <a:r>
                <a:rPr lang="es-MX" dirty="0" smtClean="0">
                  <a:solidFill>
                    <a:srgbClr val="00FFFF"/>
                  </a:solidFill>
                </a:rPr>
                <a:t>-CFG</a:t>
              </a:r>
              <a:r>
                <a:rPr lang="es-MX" baseline="-25000" dirty="0" smtClean="0">
                  <a:solidFill>
                    <a:srgbClr val="00FFFF"/>
                  </a:solidFill>
                </a:rPr>
                <a:t>3</a:t>
              </a:r>
            </a:p>
            <a:p>
              <a:r>
                <a:rPr lang="es-MX" dirty="0" smtClean="0">
                  <a:solidFill>
                    <a:srgbClr val="00FFFF"/>
                  </a:solidFill>
                </a:rPr>
                <a:t>C-R</a:t>
              </a:r>
              <a:r>
                <a:rPr lang="es-MX" baseline="-25000" dirty="0" smtClean="0">
                  <a:solidFill>
                    <a:srgbClr val="00FFFF"/>
                  </a:solidFill>
                </a:rPr>
                <a:t>3</a:t>
              </a:r>
              <a:r>
                <a:rPr lang="es-MX" dirty="0" smtClean="0">
                  <a:solidFill>
                    <a:srgbClr val="00FFFF"/>
                  </a:solidFill>
                </a:rPr>
                <a:t>-CFG</a:t>
              </a:r>
              <a:r>
                <a:rPr lang="es-MX" baseline="-25000" dirty="0" smtClean="0">
                  <a:solidFill>
                    <a:srgbClr val="00FFFF"/>
                  </a:solidFill>
                </a:rPr>
                <a:t>3</a:t>
              </a:r>
              <a:endParaRPr lang="en-US" baseline="-25000" dirty="0">
                <a:solidFill>
                  <a:srgbClr val="00FFFF"/>
                </a:solidFill>
              </a:endParaRPr>
            </a:p>
          </p:txBody>
        </p:sp>
        <p:cxnSp>
          <p:nvCxnSpPr>
            <p:cNvPr id="23" name="Straight Connector 22"/>
            <p:cNvCxnSpPr/>
            <p:nvPr/>
          </p:nvCxnSpPr>
          <p:spPr>
            <a:xfrm>
              <a:off x="2667000" y="4572000"/>
              <a:ext cx="1600200" cy="0"/>
            </a:xfrm>
            <a:prstGeom prst="line">
              <a:avLst/>
            </a:prstGeom>
            <a:ln w="63500">
              <a:solidFill>
                <a:srgbClr val="00FF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Left Brace 11"/>
            <p:cNvSpPr/>
            <p:nvPr/>
          </p:nvSpPr>
          <p:spPr>
            <a:xfrm rot="10800000">
              <a:off x="2209800" y="3810000"/>
              <a:ext cx="304800" cy="9906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5" name="TextBox 14"/>
          <p:cNvSpPr txBox="1"/>
          <p:nvPr/>
        </p:nvSpPr>
        <p:spPr>
          <a:xfrm>
            <a:off x="3124200" y="3276600"/>
            <a:ext cx="1752600" cy="646331"/>
          </a:xfrm>
          <a:prstGeom prst="rect">
            <a:avLst/>
          </a:prstGeom>
          <a:noFill/>
        </p:spPr>
        <p:txBody>
          <a:bodyPr wrap="square" rtlCol="0">
            <a:spAutoFit/>
          </a:bodyPr>
          <a:lstStyle/>
          <a:p>
            <a:r>
              <a:rPr lang="en-US" b="1" dirty="0" smtClean="0">
                <a:solidFill>
                  <a:srgbClr val="00FF00"/>
                </a:solidFill>
              </a:rPr>
              <a:t>Strong foam and </a:t>
            </a:r>
            <a:r>
              <a:rPr lang="en-US" b="1" dirty="0" err="1" smtClean="0">
                <a:solidFill>
                  <a:srgbClr val="00FF00"/>
                </a:solidFill>
              </a:rPr>
              <a:t>viscoelastic</a:t>
            </a:r>
            <a:endParaRPr lang="en-US" b="1" dirty="0">
              <a:solidFill>
                <a:srgbClr val="00FF00"/>
              </a:solidFill>
            </a:endParaRPr>
          </a:p>
        </p:txBody>
      </p:sp>
      <p:sp>
        <p:nvSpPr>
          <p:cNvPr id="17" name="Rectangle 16"/>
          <p:cNvSpPr/>
          <p:nvPr/>
        </p:nvSpPr>
        <p:spPr>
          <a:xfrm>
            <a:off x="2743200" y="6096000"/>
            <a:ext cx="5943600" cy="369332"/>
          </a:xfrm>
          <a:prstGeom prst="rect">
            <a:avLst/>
          </a:prstGeom>
        </p:spPr>
        <p:txBody>
          <a:bodyPr wrap="square">
            <a:spAutoFit/>
          </a:bodyPr>
          <a:lstStyle/>
          <a:p>
            <a:r>
              <a:rPr lang="es-MX" dirty="0" smtClean="0">
                <a:solidFill>
                  <a:srgbClr val="00FF00"/>
                </a:solidFill>
              </a:rPr>
              <a:t>Z-R</a:t>
            </a:r>
            <a:r>
              <a:rPr lang="es-MX" sz="1200" dirty="0" smtClean="0">
                <a:solidFill>
                  <a:srgbClr val="00FF00"/>
                </a:solidFill>
              </a:rPr>
              <a:t>II</a:t>
            </a:r>
            <a:r>
              <a:rPr lang="es-MX" dirty="0" smtClean="0">
                <a:solidFill>
                  <a:srgbClr val="00FF00"/>
                </a:solidFill>
                <a:latin typeface="Times New Roman" pitchFamily="18" charset="0"/>
                <a:cs typeface="Times New Roman" pitchFamily="18" charset="0"/>
              </a:rPr>
              <a:t>-</a:t>
            </a:r>
            <a:r>
              <a:rPr lang="es-MX" dirty="0" smtClean="0">
                <a:solidFill>
                  <a:srgbClr val="00FF00"/>
                </a:solidFill>
              </a:rPr>
              <a:t>ZFG</a:t>
            </a:r>
            <a:r>
              <a:rPr lang="es-MX" baseline="-25000" dirty="0" smtClean="0">
                <a:solidFill>
                  <a:srgbClr val="00FF00"/>
                </a:solidFill>
              </a:rPr>
              <a:t>2   </a:t>
            </a:r>
            <a:r>
              <a:rPr lang="es-MX" dirty="0" smtClean="0">
                <a:solidFill>
                  <a:srgbClr val="00FF00"/>
                </a:solidFill>
              </a:rPr>
              <a:t>       &gt;         Z-R</a:t>
            </a:r>
            <a:r>
              <a:rPr lang="es-MX" sz="1200" dirty="0" smtClean="0">
                <a:solidFill>
                  <a:srgbClr val="00FF00"/>
                </a:solidFill>
              </a:rPr>
              <a:t>I</a:t>
            </a:r>
            <a:r>
              <a:rPr lang="es-MX" dirty="0" smtClean="0">
                <a:solidFill>
                  <a:srgbClr val="00FF00"/>
                </a:solidFill>
              </a:rPr>
              <a:t>-ZFG</a:t>
            </a:r>
            <a:r>
              <a:rPr lang="es-MX" baseline="-25000" dirty="0" smtClean="0">
                <a:solidFill>
                  <a:srgbClr val="00FF00"/>
                </a:solidFill>
              </a:rPr>
              <a:t>1 </a:t>
            </a:r>
            <a:r>
              <a:rPr lang="es-MX" dirty="0" smtClean="0">
                <a:solidFill>
                  <a:srgbClr val="00FF00"/>
                </a:solidFill>
              </a:rPr>
              <a:t>       &gt;         Z-R</a:t>
            </a:r>
            <a:r>
              <a:rPr lang="es-MX" sz="1200" dirty="0" smtClean="0">
                <a:solidFill>
                  <a:srgbClr val="00FF00"/>
                </a:solidFill>
              </a:rPr>
              <a:t>I</a:t>
            </a:r>
            <a:r>
              <a:rPr lang="es-MX" dirty="0" smtClean="0">
                <a:solidFill>
                  <a:srgbClr val="00FF00"/>
                </a:solidFill>
              </a:rPr>
              <a:t>-ZFG</a:t>
            </a:r>
            <a:r>
              <a:rPr lang="es-MX" baseline="-25000" dirty="0" smtClean="0">
                <a:solidFill>
                  <a:srgbClr val="00FF00"/>
                </a:solidFill>
              </a:rPr>
              <a:t>3</a:t>
            </a:r>
            <a:endParaRPr lang="en-US" b="1" dirty="0">
              <a:solidFill>
                <a:srgbClr val="FFFF00"/>
              </a:solidFill>
            </a:endParaRPr>
          </a:p>
        </p:txBody>
      </p:sp>
      <p:sp>
        <p:nvSpPr>
          <p:cNvPr id="18" name="TextBox 17"/>
          <p:cNvSpPr txBox="1"/>
          <p:nvPr/>
        </p:nvSpPr>
        <p:spPr>
          <a:xfrm>
            <a:off x="0" y="6096000"/>
            <a:ext cx="2442400" cy="369332"/>
          </a:xfrm>
          <a:prstGeom prst="rect">
            <a:avLst/>
          </a:prstGeom>
          <a:noFill/>
        </p:spPr>
        <p:txBody>
          <a:bodyPr wrap="none" rtlCol="0">
            <a:spAutoFit/>
          </a:bodyPr>
          <a:lstStyle/>
          <a:p>
            <a:r>
              <a:rPr lang="en-US" b="1" dirty="0" err="1" smtClean="0"/>
              <a:t>Viscoelasticity</a:t>
            </a:r>
            <a:r>
              <a:rPr lang="en-US" b="1" dirty="0" smtClean="0"/>
              <a:t>  strength</a:t>
            </a:r>
            <a:endParaRPr lang="en-US" b="1" dirty="0"/>
          </a:p>
        </p:txBody>
      </p:sp>
      <p:sp>
        <p:nvSpPr>
          <p:cNvPr id="19" name="Rectangle 18"/>
          <p:cNvSpPr/>
          <p:nvPr/>
        </p:nvSpPr>
        <p:spPr>
          <a:xfrm>
            <a:off x="7239000" y="3733800"/>
            <a:ext cx="1295400" cy="304800"/>
          </a:xfrm>
          <a:prstGeom prst="rect">
            <a:avLst/>
          </a:prstGeom>
          <a:no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1" y="152400"/>
            <a:ext cx="8686800" cy="830997"/>
          </a:xfrm>
          <a:prstGeom prst="rect">
            <a:avLst/>
          </a:prstGeom>
          <a:noFill/>
        </p:spPr>
        <p:txBody>
          <a:bodyPr wrap="square" rtlCol="0">
            <a:spAutoFit/>
          </a:bodyPr>
          <a:lstStyle/>
          <a:p>
            <a:pPr algn="ctr"/>
            <a:r>
              <a:rPr lang="en-US" sz="2400" b="1" dirty="0" smtClean="0">
                <a:solidFill>
                  <a:srgbClr val="FFCC00"/>
                </a:solidFill>
              </a:rPr>
              <a:t>Apparent viscosity in sand pack @ 1-cm</a:t>
            </a:r>
            <a:r>
              <a:rPr lang="en-US" sz="2400" b="1" baseline="30000" dirty="0" smtClean="0">
                <a:solidFill>
                  <a:srgbClr val="FFCC00"/>
                </a:solidFill>
              </a:rPr>
              <a:t>3</a:t>
            </a:r>
            <a:r>
              <a:rPr lang="en-US" sz="2400" b="1" dirty="0" smtClean="0">
                <a:solidFill>
                  <a:srgbClr val="FFCC00"/>
                </a:solidFill>
              </a:rPr>
              <a:t>/min total flow rate and quality 0.7 and 94</a:t>
            </a:r>
            <a:r>
              <a:rPr lang="en-US" sz="2400" b="1" dirty="0" smtClean="0">
                <a:solidFill>
                  <a:srgbClr val="FFCC00"/>
                </a:solidFill>
                <a:latin typeface="Arial"/>
                <a:cs typeface="Arial"/>
              </a:rPr>
              <a:t>º</a:t>
            </a:r>
            <a:r>
              <a:rPr lang="en-US" sz="2400" b="1" dirty="0" smtClean="0">
                <a:solidFill>
                  <a:srgbClr val="FFCC00"/>
                </a:solidFill>
              </a:rPr>
              <a:t>C</a:t>
            </a:r>
            <a:endParaRPr lang="en-US" sz="2400" b="1" dirty="0">
              <a:solidFill>
                <a:srgbClr val="FFCC00"/>
              </a:solidFill>
            </a:endParaRPr>
          </a:p>
        </p:txBody>
      </p:sp>
      <p:grpSp>
        <p:nvGrpSpPr>
          <p:cNvPr id="18" name="Group 17"/>
          <p:cNvGrpSpPr/>
          <p:nvPr/>
        </p:nvGrpSpPr>
        <p:grpSpPr>
          <a:xfrm>
            <a:off x="-20845" y="914400"/>
            <a:ext cx="6428556" cy="3981510"/>
            <a:chOff x="-249445" y="1447800"/>
            <a:chExt cx="6428556" cy="3981510"/>
          </a:xfrm>
        </p:grpSpPr>
        <p:sp>
          <p:nvSpPr>
            <p:cNvPr id="2" name="Isosceles Triangle 1"/>
            <p:cNvSpPr/>
            <p:nvPr/>
          </p:nvSpPr>
          <p:spPr>
            <a:xfrm>
              <a:off x="926766" y="2057400"/>
              <a:ext cx="3886200" cy="3048000"/>
            </a:xfrm>
            <a:prstGeom prst="triangl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34243" y="1447800"/>
              <a:ext cx="1162241" cy="400110"/>
            </a:xfrm>
            <a:prstGeom prst="rect">
              <a:avLst/>
            </a:prstGeom>
            <a:noFill/>
          </p:spPr>
          <p:txBody>
            <a:bodyPr wrap="none" rtlCol="0">
              <a:spAutoFit/>
            </a:bodyPr>
            <a:lstStyle/>
            <a:p>
              <a:pPr algn="ctr">
                <a:defRPr sz="1600" b="0" i="0" u="none" strike="noStrike" kern="1200" baseline="0">
                  <a:solidFill>
                    <a:srgbClr val="00FF00"/>
                  </a:solidFill>
                  <a:latin typeface="+mn-lt"/>
                  <a:ea typeface="+mn-ea"/>
                  <a:cs typeface="+mn-cs"/>
                </a:defRPr>
              </a:pPr>
              <a:r>
                <a:rPr lang="en-US" sz="2000" b="1" dirty="0" smtClean="0">
                  <a:solidFill>
                    <a:srgbClr val="FFFF00"/>
                  </a:solidFill>
                </a:rPr>
                <a:t>A-R</a:t>
              </a:r>
              <a:r>
                <a:rPr lang="en-US" sz="2000" b="1" baseline="-25000" dirty="0" smtClean="0">
                  <a:solidFill>
                    <a:srgbClr val="FFFF00"/>
                  </a:solidFill>
                </a:rPr>
                <a:t>2</a:t>
              </a:r>
              <a:r>
                <a:rPr lang="en-US" sz="2000" b="1" dirty="0" smtClean="0">
                  <a:solidFill>
                    <a:srgbClr val="FFFF00"/>
                  </a:solidFill>
                </a:rPr>
                <a:t>-AFG</a:t>
              </a:r>
              <a:endParaRPr lang="en-US" sz="2000" dirty="0">
                <a:solidFill>
                  <a:srgbClr val="FFFF00"/>
                </a:solidFill>
              </a:endParaRPr>
            </a:p>
          </p:txBody>
        </p:sp>
        <p:sp>
          <p:nvSpPr>
            <p:cNvPr id="4" name="TextBox 3"/>
            <p:cNvSpPr txBox="1"/>
            <p:nvPr/>
          </p:nvSpPr>
          <p:spPr>
            <a:xfrm>
              <a:off x="-249445" y="4953000"/>
              <a:ext cx="1163845" cy="400110"/>
            </a:xfrm>
            <a:prstGeom prst="rect">
              <a:avLst/>
            </a:prstGeom>
            <a:noFill/>
          </p:spPr>
          <p:txBody>
            <a:bodyPr wrap="none" rtlCol="0">
              <a:spAutoFit/>
            </a:bodyPr>
            <a:lstStyle/>
            <a:p>
              <a:pPr algn="r"/>
              <a:r>
                <a:rPr lang="es-MX" sz="2000" b="1" dirty="0" smtClean="0">
                  <a:solidFill>
                    <a:srgbClr val="00FF00"/>
                  </a:solidFill>
                </a:rPr>
                <a:t>Z-R</a:t>
              </a:r>
              <a:r>
                <a:rPr lang="es-MX" sz="2000" b="1" baseline="-25000" dirty="0" smtClean="0">
                  <a:solidFill>
                    <a:srgbClr val="00FF00"/>
                  </a:solidFill>
                </a:rPr>
                <a:t>I</a:t>
              </a:r>
              <a:r>
                <a:rPr lang="es-MX" sz="2000" b="1" dirty="0" smtClean="0">
                  <a:solidFill>
                    <a:srgbClr val="00FF00"/>
                  </a:solidFill>
                </a:rPr>
                <a:t>-ZFG</a:t>
              </a:r>
              <a:r>
                <a:rPr lang="es-MX" sz="2000" b="1" baseline="-25000" dirty="0" smtClean="0">
                  <a:solidFill>
                    <a:srgbClr val="00FF00"/>
                  </a:solidFill>
                </a:rPr>
                <a:t>1</a:t>
              </a:r>
            </a:p>
          </p:txBody>
        </p:sp>
        <p:sp>
          <p:nvSpPr>
            <p:cNvPr id="5" name="TextBox 4"/>
            <p:cNvSpPr txBox="1"/>
            <p:nvPr/>
          </p:nvSpPr>
          <p:spPr>
            <a:xfrm>
              <a:off x="4925499" y="5029200"/>
              <a:ext cx="1253612" cy="400110"/>
            </a:xfrm>
            <a:prstGeom prst="rect">
              <a:avLst/>
            </a:prstGeom>
            <a:noFill/>
          </p:spPr>
          <p:txBody>
            <a:bodyPr wrap="none" rtlCol="0">
              <a:spAutoFit/>
            </a:bodyPr>
            <a:lstStyle/>
            <a:p>
              <a:pPr algn="ctr" fontAlgn="base">
                <a:defRPr sz="1000" b="0" i="0" u="none" strike="noStrike" kern="1200" baseline="0">
                  <a:solidFill>
                    <a:srgbClr val="00FFFF"/>
                  </a:solidFill>
                  <a:latin typeface="+mn-lt"/>
                  <a:ea typeface="+mn-ea"/>
                  <a:cs typeface="+mn-cs"/>
                </a:defRPr>
              </a:pPr>
              <a:r>
                <a:rPr lang="es-MX" sz="2000" b="1" dirty="0" smtClean="0"/>
                <a:t>C-R</a:t>
              </a:r>
              <a:r>
                <a:rPr lang="es-MX" sz="2000" b="1" baseline="-25000" dirty="0" smtClean="0"/>
                <a:t>1</a:t>
              </a:r>
              <a:r>
                <a:rPr lang="es-MX" sz="2000" b="1" dirty="0" smtClean="0"/>
                <a:t>-CFG</a:t>
              </a:r>
              <a:r>
                <a:rPr lang="es-MX" sz="2000" b="1" baseline="-25000" dirty="0" smtClean="0"/>
                <a:t>1</a:t>
              </a:r>
              <a:endParaRPr lang="en-US" sz="2000" b="1" dirty="0"/>
            </a:p>
          </p:txBody>
        </p:sp>
        <p:sp>
          <p:nvSpPr>
            <p:cNvPr id="7" name="Oval 6"/>
            <p:cNvSpPr/>
            <p:nvPr/>
          </p:nvSpPr>
          <p:spPr>
            <a:xfrm>
              <a:off x="2755566" y="1905000"/>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498266" y="3962400"/>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938171" y="3657600"/>
              <a:ext cx="805029" cy="923330"/>
            </a:xfrm>
            <a:prstGeom prst="rect">
              <a:avLst/>
            </a:prstGeom>
            <a:noFill/>
          </p:spPr>
          <p:txBody>
            <a:bodyPr wrap="none" rtlCol="0">
              <a:spAutoFit/>
            </a:bodyPr>
            <a:lstStyle/>
            <a:p>
              <a:r>
                <a:rPr lang="en-US" b="1" dirty="0" smtClean="0"/>
                <a:t>700 </a:t>
              </a:r>
              <a:r>
                <a:rPr lang="en-US" b="1" dirty="0" err="1" smtClean="0"/>
                <a:t>cP</a:t>
              </a:r>
              <a:endParaRPr lang="en-US" b="1" dirty="0" smtClean="0"/>
            </a:p>
            <a:p>
              <a:r>
                <a:rPr lang="en-US" b="1" dirty="0" smtClean="0">
                  <a:solidFill>
                    <a:srgbClr val="00FFFF"/>
                  </a:solidFill>
                </a:rPr>
                <a:t>50 </a:t>
              </a:r>
              <a:r>
                <a:rPr lang="en-US" b="1" dirty="0" err="1" smtClean="0">
                  <a:solidFill>
                    <a:srgbClr val="00FFFF"/>
                  </a:solidFill>
                </a:rPr>
                <a:t>cP</a:t>
              </a:r>
              <a:endParaRPr lang="en-US" b="1" dirty="0" smtClean="0">
                <a:solidFill>
                  <a:srgbClr val="00FFFF"/>
                </a:solidFill>
              </a:endParaRPr>
            </a:p>
            <a:p>
              <a:r>
                <a:rPr lang="en-US" b="1" dirty="0" smtClean="0">
                  <a:solidFill>
                    <a:srgbClr val="CCCCFF"/>
                  </a:solidFill>
                </a:rPr>
                <a:t>700 </a:t>
              </a:r>
              <a:r>
                <a:rPr lang="en-US" b="1" dirty="0" err="1" smtClean="0">
                  <a:solidFill>
                    <a:srgbClr val="CCCCFF"/>
                  </a:solidFill>
                </a:rPr>
                <a:t>cP</a:t>
              </a:r>
              <a:endParaRPr lang="en-US" b="1" dirty="0">
                <a:solidFill>
                  <a:srgbClr val="CCCCFF"/>
                </a:solidFill>
              </a:endParaRPr>
            </a:p>
          </p:txBody>
        </p:sp>
      </p:grpSp>
      <p:sp>
        <p:nvSpPr>
          <p:cNvPr id="14" name="Rectangle 13"/>
          <p:cNvSpPr/>
          <p:nvPr/>
        </p:nvSpPr>
        <p:spPr>
          <a:xfrm>
            <a:off x="5105400" y="2057400"/>
            <a:ext cx="4038600" cy="923330"/>
          </a:xfrm>
          <a:prstGeom prst="rect">
            <a:avLst/>
          </a:prstGeom>
        </p:spPr>
        <p:txBody>
          <a:bodyPr wrap="square">
            <a:spAutoFit/>
          </a:bodyPr>
          <a:lstStyle/>
          <a:p>
            <a:r>
              <a:rPr lang="en-US" b="1" dirty="0" smtClean="0"/>
              <a:t>No oil present</a:t>
            </a:r>
          </a:p>
          <a:p>
            <a:r>
              <a:rPr lang="en-US" b="1" dirty="0" smtClean="0">
                <a:solidFill>
                  <a:srgbClr val="00FFFF"/>
                </a:solidFill>
              </a:rPr>
              <a:t>Lowest while crude oil was co  injected</a:t>
            </a:r>
          </a:p>
          <a:p>
            <a:r>
              <a:rPr lang="en-US" b="1" dirty="0" smtClean="0">
                <a:solidFill>
                  <a:srgbClr val="CCCCFF"/>
                </a:solidFill>
              </a:rPr>
              <a:t>After crude oil was produced</a:t>
            </a:r>
            <a:endParaRPr lang="en-US" b="1" dirty="0">
              <a:solidFill>
                <a:srgbClr val="CCCCFF"/>
              </a:solidFill>
            </a:endParaRPr>
          </a:p>
        </p:txBody>
      </p:sp>
      <p:sp>
        <p:nvSpPr>
          <p:cNvPr id="15" name="TextBox 14"/>
          <p:cNvSpPr txBox="1"/>
          <p:nvPr/>
        </p:nvSpPr>
        <p:spPr>
          <a:xfrm>
            <a:off x="152400" y="4953000"/>
            <a:ext cx="8610600" cy="1754326"/>
          </a:xfrm>
          <a:prstGeom prst="rect">
            <a:avLst/>
          </a:prstGeom>
          <a:noFill/>
        </p:spPr>
        <p:txBody>
          <a:bodyPr wrap="square" rtlCol="0">
            <a:spAutoFit/>
          </a:bodyPr>
          <a:lstStyle/>
          <a:p>
            <a:pPr algn="just"/>
            <a:r>
              <a:rPr lang="en-US" u="sng" dirty="0" smtClean="0"/>
              <a:t>Testing Foamability </a:t>
            </a:r>
            <a:r>
              <a:rPr lang="en-US" dirty="0" smtClean="0"/>
              <a:t>in the presence of crude oil: </a:t>
            </a:r>
          </a:p>
          <a:p>
            <a:pPr marL="342900" indent="-342900" algn="just">
              <a:buAutoNum type="alphaLcParenBoth"/>
            </a:pPr>
            <a:r>
              <a:rPr lang="en-US" dirty="0" smtClean="0"/>
              <a:t>Co-injected  simulated-live oil with surfactant solution in seawater at 1 to 10 ratio </a:t>
            </a:r>
          </a:p>
          <a:p>
            <a:pPr marL="342900" indent="-342900" algn="just">
              <a:buAutoNum type="alphaLcParenBoth"/>
            </a:pPr>
            <a:r>
              <a:rPr lang="en-US" dirty="0" smtClean="0"/>
              <a:t>After co-injected a finite slug of oil,  injection of oil was stopped </a:t>
            </a:r>
          </a:p>
          <a:p>
            <a:pPr marL="342900" indent="-342900" algn="just"/>
            <a:endParaRPr lang="en-US" u="sng" dirty="0" smtClean="0"/>
          </a:p>
          <a:p>
            <a:pPr marL="342900" indent="-342900" algn="just"/>
            <a:r>
              <a:rPr lang="en-US" u="sng" dirty="0" smtClean="0"/>
              <a:t>Test Results:  </a:t>
            </a:r>
            <a:r>
              <a:rPr lang="en-US" dirty="0" smtClean="0"/>
              <a:t>Foam built up again reaching, in most of the cases, original-apparent viscosities values disclosed beside </a:t>
            </a:r>
            <a:r>
              <a:rPr lang="en-US" dirty="0" smtClean="0">
                <a:solidFill>
                  <a:srgbClr val="FFCC00"/>
                </a:solidFill>
              </a:rPr>
              <a:t>Gold Dot </a:t>
            </a:r>
            <a:r>
              <a:rPr lang="en-US" dirty="0" smtClean="0"/>
              <a:t>in diagram.</a:t>
            </a:r>
            <a:endParaRPr lang="en-US" dirty="0"/>
          </a:p>
        </p:txBody>
      </p:sp>
      <p:sp>
        <p:nvSpPr>
          <p:cNvPr id="16" name="Slide Number Placeholder 15"/>
          <p:cNvSpPr>
            <a:spLocks noGrp="1"/>
          </p:cNvSpPr>
          <p:nvPr>
            <p:ph type="sldNum" sz="quarter" idx="12"/>
          </p:nvPr>
        </p:nvSpPr>
        <p:spPr>
          <a:xfrm>
            <a:off x="6858000" y="6324600"/>
            <a:ext cx="2133600" cy="365125"/>
          </a:xfrm>
        </p:spPr>
        <p:txBody>
          <a:bodyPr/>
          <a:lstStyle/>
          <a:p>
            <a:fld id="{EADD14C1-B74E-445D-B419-88728CA16AA4}" type="slidenum">
              <a:rPr lang="en-US" smtClean="0"/>
              <a:pPr/>
              <a:t>14</a:t>
            </a:fld>
            <a:endParaRPr lang="en-US" dirty="0"/>
          </a:p>
        </p:txBody>
      </p:sp>
      <p:sp>
        <p:nvSpPr>
          <p:cNvPr id="17" name="TextBox 16"/>
          <p:cNvSpPr txBox="1"/>
          <p:nvPr/>
        </p:nvSpPr>
        <p:spPr>
          <a:xfrm>
            <a:off x="3810000" y="1066800"/>
            <a:ext cx="808235" cy="923330"/>
          </a:xfrm>
          <a:prstGeom prst="rect">
            <a:avLst/>
          </a:prstGeom>
          <a:noFill/>
        </p:spPr>
        <p:txBody>
          <a:bodyPr wrap="none" rtlCol="0">
            <a:spAutoFit/>
          </a:bodyPr>
          <a:lstStyle/>
          <a:p>
            <a:r>
              <a:rPr lang="en-US" b="1" dirty="0" smtClean="0"/>
              <a:t>600 </a:t>
            </a:r>
            <a:r>
              <a:rPr lang="en-US" b="1" dirty="0" err="1" smtClean="0"/>
              <a:t>cP</a:t>
            </a:r>
            <a:endParaRPr lang="en-US" b="1" dirty="0" smtClean="0"/>
          </a:p>
          <a:p>
            <a:r>
              <a:rPr lang="en-US" b="1" dirty="0" smtClean="0">
                <a:solidFill>
                  <a:srgbClr val="00FFFF"/>
                </a:solidFill>
              </a:rPr>
              <a:t>430 </a:t>
            </a:r>
            <a:r>
              <a:rPr lang="en-US" b="1" dirty="0" err="1" smtClean="0">
                <a:solidFill>
                  <a:srgbClr val="00FFFF"/>
                </a:solidFill>
              </a:rPr>
              <a:t>cP</a:t>
            </a:r>
            <a:endParaRPr lang="en-US" b="1" dirty="0" smtClean="0">
              <a:solidFill>
                <a:srgbClr val="00FFFF"/>
              </a:solidFill>
            </a:endParaRPr>
          </a:p>
          <a:p>
            <a:r>
              <a:rPr lang="en-US" b="1" dirty="0" smtClean="0">
                <a:solidFill>
                  <a:srgbClr val="CCCCFF"/>
                </a:solidFill>
              </a:rPr>
              <a:t>575 </a:t>
            </a:r>
            <a:r>
              <a:rPr lang="en-US" b="1" dirty="0" err="1" smtClean="0">
                <a:solidFill>
                  <a:srgbClr val="CCCCFF"/>
                </a:solidFill>
              </a:rPr>
              <a:t>cP</a:t>
            </a:r>
            <a:endParaRPr lang="en-US" b="1" dirty="0">
              <a:solidFill>
                <a:srgbClr val="CCCCFF"/>
              </a:solidFill>
            </a:endParaRPr>
          </a:p>
        </p:txBody>
      </p:sp>
      <p:sp>
        <p:nvSpPr>
          <p:cNvPr id="19" name="TextBox 18"/>
          <p:cNvSpPr txBox="1"/>
          <p:nvPr/>
        </p:nvSpPr>
        <p:spPr>
          <a:xfrm>
            <a:off x="5029200" y="3962400"/>
            <a:ext cx="742511" cy="369332"/>
          </a:xfrm>
          <a:prstGeom prst="rect">
            <a:avLst/>
          </a:prstGeom>
          <a:noFill/>
        </p:spPr>
        <p:txBody>
          <a:bodyPr wrap="none" rtlCol="0">
            <a:spAutoFit/>
          </a:bodyPr>
          <a:lstStyle/>
          <a:p>
            <a:r>
              <a:rPr lang="en-US" b="1" dirty="0" smtClean="0">
                <a:solidFill>
                  <a:srgbClr val="00FF00"/>
                </a:solidFill>
              </a:rPr>
              <a:t>&lt; 5 </a:t>
            </a:r>
            <a:r>
              <a:rPr lang="en-US" b="1" dirty="0" err="1" smtClean="0">
                <a:solidFill>
                  <a:srgbClr val="00FF00"/>
                </a:solidFill>
              </a:rPr>
              <a:t>cP</a:t>
            </a:r>
            <a:endParaRPr lang="en-US" b="1" dirty="0" smtClean="0">
              <a:solidFill>
                <a:srgbClr val="00FF00"/>
              </a:solidFill>
            </a:endParaRPr>
          </a:p>
        </p:txBody>
      </p:sp>
      <p:sp>
        <p:nvSpPr>
          <p:cNvPr id="20" name="TextBox 19"/>
          <p:cNvSpPr txBox="1"/>
          <p:nvPr/>
        </p:nvSpPr>
        <p:spPr>
          <a:xfrm>
            <a:off x="1524000" y="4191000"/>
            <a:ext cx="742511" cy="369332"/>
          </a:xfrm>
          <a:prstGeom prst="rect">
            <a:avLst/>
          </a:prstGeom>
          <a:noFill/>
        </p:spPr>
        <p:txBody>
          <a:bodyPr wrap="none" rtlCol="0">
            <a:spAutoFit/>
          </a:bodyPr>
          <a:lstStyle/>
          <a:p>
            <a:r>
              <a:rPr lang="en-US" b="1" dirty="0" smtClean="0">
                <a:solidFill>
                  <a:srgbClr val="00FF00"/>
                </a:solidFill>
              </a:rPr>
              <a:t>&lt; 5 </a:t>
            </a:r>
            <a:r>
              <a:rPr lang="en-US" b="1" dirty="0" err="1" smtClean="0">
                <a:solidFill>
                  <a:srgbClr val="00FF00"/>
                </a:solidFill>
              </a:rPr>
              <a:t>cP</a:t>
            </a:r>
            <a:endParaRPr lang="en-US" b="1" dirty="0" smtClean="0">
              <a:solidFill>
                <a:srgbClr val="00FF00"/>
              </a:solidFill>
            </a:endParaRPr>
          </a:p>
        </p:txBody>
      </p:sp>
      <p:sp>
        <p:nvSpPr>
          <p:cNvPr id="21" name="Oval 20"/>
          <p:cNvSpPr/>
          <p:nvPr/>
        </p:nvSpPr>
        <p:spPr>
          <a:xfrm>
            <a:off x="1066800" y="4419600"/>
            <a:ext cx="228600" cy="2286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953000" y="4419600"/>
            <a:ext cx="228600" cy="228600"/>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8"/>
          <p:cNvSpPr/>
          <p:nvPr/>
        </p:nvSpPr>
        <p:spPr>
          <a:xfrm>
            <a:off x="2667000" y="3505200"/>
            <a:ext cx="3710247" cy="1108364"/>
          </a:xfrm>
          <a:custGeom>
            <a:avLst/>
            <a:gdLst>
              <a:gd name="connsiteX0" fmla="*/ 0 w 3557847"/>
              <a:gd name="connsiteY0" fmla="*/ 1091738 h 1108364"/>
              <a:gd name="connsiteX1" fmla="*/ 670560 w 3557847"/>
              <a:gd name="connsiteY1" fmla="*/ 0 h 1108364"/>
              <a:gd name="connsiteX2" fmla="*/ 676102 w 3557847"/>
              <a:gd name="connsiteY2" fmla="*/ 315884 h 1108364"/>
              <a:gd name="connsiteX3" fmla="*/ 687185 w 3557847"/>
              <a:gd name="connsiteY3" fmla="*/ 509847 h 1108364"/>
              <a:gd name="connsiteX4" fmla="*/ 731520 w 3557847"/>
              <a:gd name="connsiteY4" fmla="*/ 570807 h 1108364"/>
              <a:gd name="connsiteX5" fmla="*/ 892233 w 3557847"/>
              <a:gd name="connsiteY5" fmla="*/ 676102 h 1108364"/>
              <a:gd name="connsiteX6" fmla="*/ 1091738 w 3557847"/>
              <a:gd name="connsiteY6" fmla="*/ 731520 h 1108364"/>
              <a:gd name="connsiteX7" fmla="*/ 1318953 w 3557847"/>
              <a:gd name="connsiteY7" fmla="*/ 781396 h 1108364"/>
              <a:gd name="connsiteX8" fmla="*/ 1485207 w 3557847"/>
              <a:gd name="connsiteY8" fmla="*/ 775855 h 1108364"/>
              <a:gd name="connsiteX9" fmla="*/ 1906385 w 3557847"/>
              <a:gd name="connsiteY9" fmla="*/ 648393 h 1108364"/>
              <a:gd name="connsiteX10" fmla="*/ 2172393 w 3557847"/>
              <a:gd name="connsiteY10" fmla="*/ 554182 h 1108364"/>
              <a:gd name="connsiteX11" fmla="*/ 2371898 w 3557847"/>
              <a:gd name="connsiteY11" fmla="*/ 570807 h 1108364"/>
              <a:gd name="connsiteX12" fmla="*/ 2643447 w 3557847"/>
              <a:gd name="connsiteY12" fmla="*/ 703811 h 1108364"/>
              <a:gd name="connsiteX13" fmla="*/ 3557847 w 3557847"/>
              <a:gd name="connsiteY13" fmla="*/ 1108364 h 1108364"/>
              <a:gd name="connsiteX14" fmla="*/ 0 w 3557847"/>
              <a:gd name="connsiteY14" fmla="*/ 1091738 h 110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57847" h="1108364">
                <a:moveTo>
                  <a:pt x="0" y="1091738"/>
                </a:moveTo>
                <a:lnTo>
                  <a:pt x="670560" y="0"/>
                </a:lnTo>
                <a:cubicBezTo>
                  <a:pt x="672407" y="105295"/>
                  <a:pt x="674255" y="210589"/>
                  <a:pt x="676102" y="315884"/>
                </a:cubicBezTo>
                <a:lnTo>
                  <a:pt x="687185" y="509847"/>
                </a:lnTo>
                <a:lnTo>
                  <a:pt x="731520" y="570807"/>
                </a:lnTo>
                <a:lnTo>
                  <a:pt x="892233" y="676102"/>
                </a:lnTo>
                <a:lnTo>
                  <a:pt x="1091738" y="731520"/>
                </a:lnTo>
                <a:lnTo>
                  <a:pt x="1318953" y="781396"/>
                </a:lnTo>
                <a:lnTo>
                  <a:pt x="1485207" y="775855"/>
                </a:lnTo>
                <a:lnTo>
                  <a:pt x="1906385" y="648393"/>
                </a:lnTo>
                <a:lnTo>
                  <a:pt x="2172393" y="554182"/>
                </a:lnTo>
                <a:lnTo>
                  <a:pt x="2371898" y="570807"/>
                </a:lnTo>
                <a:lnTo>
                  <a:pt x="2643447" y="703811"/>
                </a:lnTo>
                <a:lnTo>
                  <a:pt x="3557847" y="1108364"/>
                </a:lnTo>
                <a:lnTo>
                  <a:pt x="0" y="1091738"/>
                </a:lnTo>
                <a:close/>
              </a:path>
            </a:pathLst>
          </a:custGeom>
          <a:gradFill flip="none" rotWithShape="1">
            <a:gsLst>
              <a:gs pos="88000">
                <a:srgbClr val="A603AB">
                  <a:alpha val="27000"/>
                </a:srgbClr>
              </a:gs>
              <a:gs pos="21001">
                <a:srgbClr val="0819FB"/>
              </a:gs>
              <a:gs pos="35001">
                <a:srgbClr val="1A8D48"/>
              </a:gs>
              <a:gs pos="52000">
                <a:srgbClr val="FFFF00"/>
              </a:gs>
              <a:gs pos="73000">
                <a:srgbClr val="EE3F17"/>
              </a:gs>
              <a:gs pos="88000">
                <a:srgbClr val="E81766"/>
              </a:gs>
              <a:gs pos="100000">
                <a:srgbClr val="A603AB"/>
              </a:gs>
            </a:gsLst>
            <a:lin ang="15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7200" y="0"/>
            <a:ext cx="8382000" cy="1015663"/>
          </a:xfrm>
          <a:prstGeom prst="rect">
            <a:avLst/>
          </a:prstGeom>
          <a:noFill/>
        </p:spPr>
        <p:txBody>
          <a:bodyPr wrap="square" rtlCol="0">
            <a:spAutoFit/>
          </a:bodyPr>
          <a:lstStyle/>
          <a:p>
            <a:r>
              <a:rPr lang="en-US" sz="2800" b="1" dirty="0" smtClean="0">
                <a:solidFill>
                  <a:srgbClr val="FFFF00"/>
                </a:solidFill>
              </a:rPr>
              <a:t>Viscoelastic  surfactant solutions  in seawater (30</a:t>
            </a:r>
            <a:r>
              <a:rPr lang="en-US" sz="2800" b="1" dirty="0" smtClean="0">
                <a:solidFill>
                  <a:srgbClr val="FFFF00"/>
                </a:solidFill>
                <a:latin typeface="Arial"/>
                <a:cs typeface="Arial"/>
              </a:rPr>
              <a:t>º</a:t>
            </a:r>
            <a:r>
              <a:rPr lang="en-US" sz="2800" b="1" dirty="0" smtClean="0">
                <a:solidFill>
                  <a:srgbClr val="FFFF00"/>
                </a:solidFill>
              </a:rPr>
              <a:t>C)</a:t>
            </a:r>
          </a:p>
          <a:p>
            <a:r>
              <a:rPr lang="en-US" sz="1600" b="1" dirty="0" err="1" smtClean="0">
                <a:solidFill>
                  <a:schemeClr val="accent6">
                    <a:lumMod val="20000"/>
                    <a:lumOff val="80000"/>
                  </a:schemeClr>
                </a:solidFill>
              </a:rPr>
              <a:t>Viscoelasticity</a:t>
            </a:r>
            <a:r>
              <a:rPr lang="en-US" sz="1600" b="1" dirty="0" smtClean="0">
                <a:solidFill>
                  <a:schemeClr val="accent6">
                    <a:lumMod val="20000"/>
                    <a:lumOff val="80000"/>
                  </a:schemeClr>
                </a:solidFill>
              </a:rPr>
              <a:t> has been evaluated by visual observations   and experimental rheological measurements are being used to verify observations.</a:t>
            </a:r>
            <a:endParaRPr lang="en-US" sz="1600" b="1" dirty="0">
              <a:solidFill>
                <a:schemeClr val="accent6">
                  <a:lumMod val="20000"/>
                  <a:lumOff val="80000"/>
                </a:schemeClr>
              </a:solidFill>
            </a:endParaRPr>
          </a:p>
        </p:txBody>
      </p:sp>
      <p:grpSp>
        <p:nvGrpSpPr>
          <p:cNvPr id="8" name="Group 12"/>
          <p:cNvGrpSpPr/>
          <p:nvPr/>
        </p:nvGrpSpPr>
        <p:grpSpPr>
          <a:xfrm>
            <a:off x="1401672" y="914400"/>
            <a:ext cx="6438059" cy="3905310"/>
            <a:chOff x="1401672" y="1066800"/>
            <a:chExt cx="6438059" cy="3905310"/>
          </a:xfrm>
        </p:grpSpPr>
        <p:sp>
          <p:nvSpPr>
            <p:cNvPr id="2" name="Isosceles Triangle 1"/>
            <p:cNvSpPr/>
            <p:nvPr/>
          </p:nvSpPr>
          <p:spPr>
            <a:xfrm>
              <a:off x="2590800" y="1752600"/>
              <a:ext cx="3886200" cy="3048000"/>
            </a:xfrm>
            <a:prstGeom prst="triangl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898277" y="1066800"/>
              <a:ext cx="1162241" cy="400110"/>
            </a:xfrm>
            <a:prstGeom prst="rect">
              <a:avLst/>
            </a:prstGeom>
            <a:noFill/>
          </p:spPr>
          <p:txBody>
            <a:bodyPr wrap="none" rtlCol="0">
              <a:spAutoFit/>
            </a:bodyPr>
            <a:lstStyle/>
            <a:p>
              <a:pPr algn="ctr">
                <a:defRPr sz="1600" b="0" i="0" u="none" strike="noStrike" kern="1200" baseline="0">
                  <a:solidFill>
                    <a:srgbClr val="00FF00"/>
                  </a:solidFill>
                  <a:latin typeface="+mn-lt"/>
                  <a:ea typeface="+mn-ea"/>
                  <a:cs typeface="+mn-cs"/>
                </a:defRPr>
              </a:pPr>
              <a:r>
                <a:rPr lang="en-US" sz="2000" b="1" dirty="0" smtClean="0">
                  <a:solidFill>
                    <a:srgbClr val="FFFF00"/>
                  </a:solidFill>
                </a:rPr>
                <a:t>A-R</a:t>
              </a:r>
              <a:r>
                <a:rPr lang="en-US" sz="2000" b="1" baseline="-25000" dirty="0" smtClean="0">
                  <a:solidFill>
                    <a:srgbClr val="FFFF00"/>
                  </a:solidFill>
                </a:rPr>
                <a:t>2</a:t>
              </a:r>
              <a:r>
                <a:rPr lang="en-US" sz="2000" b="1" dirty="0" smtClean="0">
                  <a:solidFill>
                    <a:srgbClr val="FFFF00"/>
                  </a:solidFill>
                </a:rPr>
                <a:t>-AFG</a:t>
              </a:r>
              <a:endParaRPr lang="en-US" sz="2000" dirty="0">
                <a:solidFill>
                  <a:srgbClr val="FFFF00"/>
                </a:solidFill>
              </a:endParaRPr>
            </a:p>
          </p:txBody>
        </p:sp>
        <p:sp>
          <p:nvSpPr>
            <p:cNvPr id="4" name="TextBox 3"/>
            <p:cNvSpPr txBox="1"/>
            <p:nvPr/>
          </p:nvSpPr>
          <p:spPr>
            <a:xfrm>
              <a:off x="1401672" y="4572000"/>
              <a:ext cx="1191095" cy="400110"/>
            </a:xfrm>
            <a:prstGeom prst="rect">
              <a:avLst/>
            </a:prstGeom>
            <a:noFill/>
          </p:spPr>
          <p:txBody>
            <a:bodyPr wrap="none" rtlCol="0">
              <a:spAutoFit/>
            </a:bodyPr>
            <a:lstStyle/>
            <a:p>
              <a:pPr algn="r"/>
              <a:r>
                <a:rPr lang="es-MX" sz="2000" b="1" dirty="0" smtClean="0">
                  <a:solidFill>
                    <a:srgbClr val="00FF00"/>
                  </a:solidFill>
                </a:rPr>
                <a:t>Z-R</a:t>
              </a:r>
              <a:r>
                <a:rPr lang="es-MX" sz="2000" b="1" baseline="-25000" dirty="0" smtClean="0">
                  <a:solidFill>
                    <a:srgbClr val="00FF00"/>
                  </a:solidFill>
                </a:rPr>
                <a:t>II</a:t>
              </a:r>
              <a:r>
                <a:rPr lang="es-MX" sz="2000" b="1" dirty="0" smtClean="0">
                  <a:solidFill>
                    <a:srgbClr val="00FF00"/>
                  </a:solidFill>
                  <a:latin typeface="Times New Roman" pitchFamily="18" charset="0"/>
                  <a:cs typeface="Times New Roman" pitchFamily="18" charset="0"/>
                </a:rPr>
                <a:t>-</a:t>
              </a:r>
              <a:r>
                <a:rPr lang="es-MX" sz="2000" b="1" dirty="0" smtClean="0">
                  <a:solidFill>
                    <a:srgbClr val="00FF00"/>
                  </a:solidFill>
                </a:rPr>
                <a:t>ZFG</a:t>
              </a:r>
              <a:r>
                <a:rPr lang="es-MX" sz="2000" b="1" baseline="-25000" dirty="0" smtClean="0">
                  <a:solidFill>
                    <a:srgbClr val="00FF00"/>
                  </a:solidFill>
                </a:rPr>
                <a:t>2</a:t>
              </a:r>
            </a:p>
          </p:txBody>
        </p:sp>
        <p:sp>
          <p:nvSpPr>
            <p:cNvPr id="5" name="TextBox 4"/>
            <p:cNvSpPr txBox="1"/>
            <p:nvPr/>
          </p:nvSpPr>
          <p:spPr>
            <a:xfrm>
              <a:off x="6629400" y="4572000"/>
              <a:ext cx="1210331" cy="400110"/>
            </a:xfrm>
            <a:prstGeom prst="rect">
              <a:avLst/>
            </a:prstGeom>
            <a:noFill/>
          </p:spPr>
          <p:txBody>
            <a:bodyPr wrap="none" rtlCol="0">
              <a:spAutoFit/>
            </a:bodyPr>
            <a:lstStyle/>
            <a:p>
              <a:pPr algn="ctr" fontAlgn="base">
                <a:defRPr sz="1000" b="0" i="0" u="none" strike="noStrike" kern="1200" baseline="0">
                  <a:solidFill>
                    <a:srgbClr val="00FFFF"/>
                  </a:solidFill>
                  <a:latin typeface="+mn-lt"/>
                  <a:ea typeface="+mn-ea"/>
                  <a:cs typeface="+mn-cs"/>
                </a:defRPr>
              </a:pPr>
              <a:r>
                <a:rPr lang="es-MX" sz="2000" b="1" dirty="0" smtClean="0"/>
                <a:t>C-R</a:t>
              </a:r>
              <a:r>
                <a:rPr lang="es-MX" sz="2000" b="1" baseline="-25000" dirty="0" smtClean="0"/>
                <a:t>1</a:t>
              </a:r>
              <a:r>
                <a:rPr lang="es-MX" sz="2000" b="1" dirty="0" smtClean="0"/>
                <a:t>-CFG</a:t>
              </a:r>
              <a:r>
                <a:rPr lang="es-MX" sz="2000" b="1" baseline="-25000" dirty="0" smtClean="0"/>
                <a:t>1</a:t>
              </a:r>
              <a:endParaRPr lang="en-US" sz="2000" b="1" dirty="0"/>
            </a:p>
          </p:txBody>
        </p:sp>
        <p:sp>
          <p:nvSpPr>
            <p:cNvPr id="7" name="Oval 6"/>
            <p:cNvSpPr/>
            <p:nvPr/>
          </p:nvSpPr>
          <p:spPr>
            <a:xfrm>
              <a:off x="4419600" y="1600200"/>
              <a:ext cx="228600" cy="228600"/>
            </a:xfrm>
            <a:prstGeom prst="ellipse">
              <a:avLst/>
            </a:prstGeom>
            <a:solidFill>
              <a:schemeClr val="bg2">
                <a:lumMod val="75000"/>
                <a:lumOff val="25000"/>
              </a:schemeClr>
            </a:solidFill>
            <a:ln w="508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162300" y="3657600"/>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200400" y="4114800"/>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p:cNvSpPr txBox="1"/>
          <p:nvPr/>
        </p:nvSpPr>
        <p:spPr>
          <a:xfrm>
            <a:off x="0" y="5105400"/>
            <a:ext cx="8991600" cy="1661993"/>
          </a:xfrm>
          <a:prstGeom prst="rect">
            <a:avLst/>
          </a:prstGeom>
          <a:noFill/>
        </p:spPr>
        <p:txBody>
          <a:bodyPr wrap="square" rtlCol="0">
            <a:spAutoFit/>
          </a:bodyPr>
          <a:lstStyle/>
          <a:p>
            <a:pPr marL="228600" indent="-228600" algn="just">
              <a:buFont typeface="Arial" pitchFamily="34" charset="0"/>
              <a:buChar char="•"/>
            </a:pPr>
            <a:r>
              <a:rPr lang="es-MX" sz="1600" b="1" dirty="0" smtClean="0">
                <a:solidFill>
                  <a:srgbClr val="00FF00"/>
                </a:solidFill>
              </a:rPr>
              <a:t>Z-R</a:t>
            </a:r>
            <a:r>
              <a:rPr lang="es-MX" sz="1600" b="1" baseline="-25000" dirty="0" smtClean="0">
                <a:solidFill>
                  <a:srgbClr val="00FF00"/>
                </a:solidFill>
              </a:rPr>
              <a:t>II</a:t>
            </a:r>
            <a:r>
              <a:rPr lang="es-MX" sz="1600" b="1" dirty="0" smtClean="0">
                <a:solidFill>
                  <a:srgbClr val="00FF00"/>
                </a:solidFill>
                <a:latin typeface="Times New Roman" pitchFamily="18" charset="0"/>
                <a:cs typeface="Times New Roman" pitchFamily="18" charset="0"/>
              </a:rPr>
              <a:t>-</a:t>
            </a:r>
            <a:r>
              <a:rPr lang="es-MX" sz="1600" b="1" dirty="0" smtClean="0">
                <a:solidFill>
                  <a:srgbClr val="00FF00"/>
                </a:solidFill>
              </a:rPr>
              <a:t>ZFG</a:t>
            </a:r>
            <a:r>
              <a:rPr lang="es-MX" sz="1600" b="1" baseline="-25000" dirty="0" smtClean="0">
                <a:solidFill>
                  <a:srgbClr val="00FF00"/>
                </a:solidFill>
              </a:rPr>
              <a:t>2 </a:t>
            </a:r>
            <a:r>
              <a:rPr lang="en-US" sz="1600" b="1" dirty="0" smtClean="0"/>
              <a:t> </a:t>
            </a:r>
            <a:r>
              <a:rPr lang="en-US" sz="1600" dirty="0" smtClean="0"/>
              <a:t>needs </a:t>
            </a:r>
            <a:r>
              <a:rPr lang="en-US" sz="1600" b="1" dirty="0" smtClean="0">
                <a:solidFill>
                  <a:srgbClr val="FFFF00"/>
                </a:solidFill>
              </a:rPr>
              <a:t>A-R</a:t>
            </a:r>
            <a:r>
              <a:rPr lang="en-US" sz="1600" b="1" baseline="-25000" dirty="0" smtClean="0">
                <a:solidFill>
                  <a:srgbClr val="FFFF00"/>
                </a:solidFill>
              </a:rPr>
              <a:t>2</a:t>
            </a:r>
            <a:r>
              <a:rPr lang="en-US" sz="1600" b="1" dirty="0" smtClean="0">
                <a:solidFill>
                  <a:srgbClr val="FFFF00"/>
                </a:solidFill>
              </a:rPr>
              <a:t>-AFG </a:t>
            </a:r>
            <a:r>
              <a:rPr lang="en-US" sz="1600" dirty="0" smtClean="0"/>
              <a:t> addition for producing clear solutions with viscoelastic behavior  and strong foam.  </a:t>
            </a:r>
          </a:p>
          <a:p>
            <a:pPr marL="171450" indent="-171450" algn="just">
              <a:buFont typeface="Arial" pitchFamily="34" charset="0"/>
              <a:buChar char="•"/>
            </a:pPr>
            <a:r>
              <a:rPr lang="en-US" sz="1600" dirty="0" smtClean="0"/>
              <a:t> </a:t>
            </a:r>
            <a:r>
              <a:rPr lang="en-US" sz="1600" b="1" dirty="0" smtClean="0">
                <a:solidFill>
                  <a:srgbClr val="FFFF00"/>
                </a:solidFill>
              </a:rPr>
              <a:t>A-R</a:t>
            </a:r>
            <a:r>
              <a:rPr lang="en-US" sz="1600" b="1" baseline="-25000" dirty="0" smtClean="0">
                <a:solidFill>
                  <a:srgbClr val="FFFF00"/>
                </a:solidFill>
              </a:rPr>
              <a:t>2</a:t>
            </a:r>
            <a:r>
              <a:rPr lang="en-US" sz="1600" b="1" dirty="0" smtClean="0">
                <a:solidFill>
                  <a:srgbClr val="FFFF00"/>
                </a:solidFill>
              </a:rPr>
              <a:t>-AFG</a:t>
            </a:r>
            <a:r>
              <a:rPr lang="en-US" sz="1600" dirty="0" smtClean="0"/>
              <a:t> by itself produced solutions with viscoelastic behavior and foam but,</a:t>
            </a:r>
          </a:p>
          <a:p>
            <a:pPr algn="just"/>
            <a:r>
              <a:rPr lang="en-US" sz="1600" dirty="0" smtClean="0"/>
              <a:t>	 test temperature should be  higher than 30</a:t>
            </a:r>
            <a:r>
              <a:rPr lang="en-US" sz="1600" dirty="0" smtClean="0">
                <a:latin typeface="Arial"/>
                <a:cs typeface="Arial"/>
              </a:rPr>
              <a:t>º</a:t>
            </a:r>
            <a:r>
              <a:rPr lang="en-US" sz="1600" dirty="0" smtClean="0"/>
              <a:t> C for solution to be clear . </a:t>
            </a:r>
          </a:p>
          <a:p>
            <a:pPr marL="228600" indent="-228600" algn="just">
              <a:buFont typeface="Arial" pitchFamily="34" charset="0"/>
              <a:buChar char="•"/>
            </a:pPr>
            <a:r>
              <a:rPr lang="en-US" sz="1600" dirty="0" smtClean="0"/>
              <a:t> Viscoelasticity and foamability remain somewhat when </a:t>
            </a:r>
            <a:r>
              <a:rPr lang="es-MX" sz="1600" b="1" dirty="0" smtClean="0">
                <a:solidFill>
                  <a:srgbClr val="00FFFF"/>
                </a:solidFill>
              </a:rPr>
              <a:t>C-R</a:t>
            </a:r>
            <a:r>
              <a:rPr lang="es-MX" sz="1600" b="1" baseline="-25000" dirty="0" smtClean="0">
                <a:solidFill>
                  <a:srgbClr val="00FFFF"/>
                </a:solidFill>
              </a:rPr>
              <a:t>1</a:t>
            </a:r>
            <a:r>
              <a:rPr lang="es-MX" sz="1600" b="1" dirty="0" smtClean="0">
                <a:solidFill>
                  <a:srgbClr val="00FFFF"/>
                </a:solidFill>
              </a:rPr>
              <a:t>-CFG</a:t>
            </a:r>
            <a:r>
              <a:rPr lang="es-MX" sz="1600" b="1" baseline="-25000" dirty="0" smtClean="0">
                <a:solidFill>
                  <a:srgbClr val="00FFFF"/>
                </a:solidFill>
              </a:rPr>
              <a:t>1 </a:t>
            </a:r>
            <a:r>
              <a:rPr lang="en-US" sz="1600" dirty="0" smtClean="0"/>
              <a:t> was added to </a:t>
            </a:r>
            <a:r>
              <a:rPr lang="es-MX" sz="1600" b="1" dirty="0" smtClean="0">
                <a:solidFill>
                  <a:srgbClr val="00FF00"/>
                </a:solidFill>
              </a:rPr>
              <a:t>Z-R</a:t>
            </a:r>
            <a:r>
              <a:rPr lang="es-MX" sz="1600" b="1" baseline="-25000" dirty="0" smtClean="0">
                <a:solidFill>
                  <a:srgbClr val="00FF00"/>
                </a:solidFill>
              </a:rPr>
              <a:t>II</a:t>
            </a:r>
            <a:r>
              <a:rPr lang="es-MX" sz="1600" b="1" dirty="0" smtClean="0">
                <a:solidFill>
                  <a:srgbClr val="00FF00"/>
                </a:solidFill>
                <a:latin typeface="Times New Roman" pitchFamily="18" charset="0"/>
                <a:cs typeface="Times New Roman" pitchFamily="18" charset="0"/>
              </a:rPr>
              <a:t>-</a:t>
            </a:r>
            <a:r>
              <a:rPr lang="es-MX" sz="1600" b="1" dirty="0" smtClean="0">
                <a:solidFill>
                  <a:srgbClr val="00FF00"/>
                </a:solidFill>
              </a:rPr>
              <a:t>ZFG</a:t>
            </a:r>
            <a:r>
              <a:rPr lang="es-MX" sz="1600" b="1" baseline="-25000" dirty="0" smtClean="0">
                <a:solidFill>
                  <a:srgbClr val="00FF00"/>
                </a:solidFill>
              </a:rPr>
              <a:t>2</a:t>
            </a:r>
            <a:r>
              <a:rPr lang="en-US" sz="1600" dirty="0" smtClean="0"/>
              <a:t>-</a:t>
            </a:r>
            <a:r>
              <a:rPr lang="en-US" sz="1600" b="1" dirty="0" smtClean="0">
                <a:solidFill>
                  <a:srgbClr val="FFFF00"/>
                </a:solidFill>
              </a:rPr>
              <a:t>A-R</a:t>
            </a:r>
            <a:r>
              <a:rPr lang="en-US" sz="1600" b="1" baseline="-25000" dirty="0" smtClean="0">
                <a:solidFill>
                  <a:srgbClr val="FFFF00"/>
                </a:solidFill>
              </a:rPr>
              <a:t>2</a:t>
            </a:r>
            <a:r>
              <a:rPr lang="en-US" sz="1600" b="1" dirty="0" smtClean="0">
                <a:solidFill>
                  <a:srgbClr val="FFFF00"/>
                </a:solidFill>
              </a:rPr>
              <a:t>-AFG </a:t>
            </a:r>
            <a:r>
              <a:rPr lang="en-US" sz="1600" dirty="0" smtClean="0"/>
              <a:t> mixture, </a:t>
            </a:r>
            <a:r>
              <a:rPr lang="en-US" sz="1600" b="1" u="sng" dirty="0" smtClean="0"/>
              <a:t>but, </a:t>
            </a:r>
            <a:r>
              <a:rPr lang="es-MX" sz="1600" b="1" u="sng" dirty="0" smtClean="0">
                <a:solidFill>
                  <a:srgbClr val="00FF00"/>
                </a:solidFill>
              </a:rPr>
              <a:t>Z-R</a:t>
            </a:r>
            <a:r>
              <a:rPr lang="es-MX" sz="1600" b="1" u="sng" baseline="-25000" dirty="0" smtClean="0">
                <a:solidFill>
                  <a:srgbClr val="00FF00"/>
                </a:solidFill>
              </a:rPr>
              <a:t>II</a:t>
            </a:r>
            <a:r>
              <a:rPr lang="es-MX" sz="1600" b="1" u="sng" dirty="0" smtClean="0">
                <a:solidFill>
                  <a:srgbClr val="00FF00"/>
                </a:solidFill>
                <a:latin typeface="Times New Roman" pitchFamily="18" charset="0"/>
                <a:cs typeface="Times New Roman" pitchFamily="18" charset="0"/>
              </a:rPr>
              <a:t>-</a:t>
            </a:r>
            <a:r>
              <a:rPr lang="es-MX" sz="1600" b="1" u="sng" dirty="0" smtClean="0">
                <a:solidFill>
                  <a:srgbClr val="00FF00"/>
                </a:solidFill>
              </a:rPr>
              <a:t>ZFG</a:t>
            </a:r>
            <a:r>
              <a:rPr lang="es-MX" sz="1600" b="1" u="sng" baseline="-25000" dirty="0" smtClean="0">
                <a:solidFill>
                  <a:srgbClr val="00FF00"/>
                </a:solidFill>
              </a:rPr>
              <a:t>2</a:t>
            </a:r>
            <a:r>
              <a:rPr lang="en-US" sz="1600" b="1" u="sng" dirty="0" smtClean="0"/>
              <a:t> or </a:t>
            </a:r>
            <a:r>
              <a:rPr lang="es-MX" sz="1600" b="1" u="sng" dirty="0" smtClean="0">
                <a:solidFill>
                  <a:srgbClr val="00FFFF"/>
                </a:solidFill>
              </a:rPr>
              <a:t>C-R</a:t>
            </a:r>
            <a:r>
              <a:rPr lang="es-MX" sz="1600" b="1" u="sng" baseline="-25000" dirty="0" smtClean="0">
                <a:solidFill>
                  <a:srgbClr val="00FFFF"/>
                </a:solidFill>
              </a:rPr>
              <a:t>1</a:t>
            </a:r>
            <a:r>
              <a:rPr lang="es-MX" sz="1600" b="1" u="sng" dirty="0" smtClean="0">
                <a:solidFill>
                  <a:srgbClr val="00FFFF"/>
                </a:solidFill>
              </a:rPr>
              <a:t>-CFG</a:t>
            </a:r>
            <a:r>
              <a:rPr lang="es-MX" sz="1600" b="1" u="sng" baseline="-25000" dirty="0" smtClean="0">
                <a:solidFill>
                  <a:srgbClr val="00FFFF"/>
                </a:solidFill>
              </a:rPr>
              <a:t>1 </a:t>
            </a:r>
            <a:r>
              <a:rPr lang="en-US" sz="1600" b="1" u="sng" dirty="0" smtClean="0"/>
              <a:t>failed to foam when by themselves</a:t>
            </a:r>
            <a:r>
              <a:rPr lang="en-US" dirty="0" smtClean="0"/>
              <a:t>.</a:t>
            </a:r>
            <a:endParaRPr lang="en-US" dirty="0"/>
          </a:p>
        </p:txBody>
      </p:sp>
      <p:sp>
        <p:nvSpPr>
          <p:cNvPr id="12" name="Slide Number Placeholder 11"/>
          <p:cNvSpPr>
            <a:spLocks noGrp="1"/>
          </p:cNvSpPr>
          <p:nvPr>
            <p:ph type="sldNum" sz="quarter" idx="12"/>
          </p:nvPr>
        </p:nvSpPr>
        <p:spPr>
          <a:xfrm>
            <a:off x="8153400" y="6477000"/>
            <a:ext cx="762000" cy="381000"/>
          </a:xfrm>
        </p:spPr>
        <p:txBody>
          <a:bodyPr/>
          <a:lstStyle/>
          <a:p>
            <a:fld id="{EADD14C1-B74E-445D-B419-88728CA16AA4}" type="slidenum">
              <a:rPr lang="en-US" smtClean="0"/>
              <a:pPr/>
              <a:t>15</a:t>
            </a:fld>
            <a:endParaRPr lang="en-US" dirty="0"/>
          </a:p>
        </p:txBody>
      </p:sp>
      <p:sp>
        <p:nvSpPr>
          <p:cNvPr id="20" name="Rectangle 19"/>
          <p:cNvSpPr/>
          <p:nvPr/>
        </p:nvSpPr>
        <p:spPr>
          <a:xfrm>
            <a:off x="304800" y="2286000"/>
            <a:ext cx="152400" cy="2209800"/>
          </a:xfrm>
          <a:prstGeom prst="rect">
            <a:avLst/>
          </a:prstGeom>
          <a:gradFill flip="none" rotWithShape="1">
            <a:gsLst>
              <a:gs pos="100000">
                <a:srgbClr val="A603AB">
                  <a:alpha val="0"/>
                </a:srgbClr>
              </a:gs>
              <a:gs pos="21001">
                <a:srgbClr val="0819FB"/>
              </a:gs>
              <a:gs pos="35001">
                <a:srgbClr val="1A8D48"/>
              </a:gs>
              <a:gs pos="52000">
                <a:srgbClr val="FFFF00"/>
              </a:gs>
              <a:gs pos="73000">
                <a:srgbClr val="EE3F17"/>
              </a:gs>
              <a:gs pos="88000">
                <a:srgbClr val="E81766"/>
              </a:gs>
              <a:gs pos="100000">
                <a:srgbClr val="A603AB"/>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09600" y="2286000"/>
            <a:ext cx="688009" cy="369332"/>
          </a:xfrm>
          <a:prstGeom prst="rect">
            <a:avLst/>
          </a:prstGeom>
          <a:noFill/>
        </p:spPr>
        <p:txBody>
          <a:bodyPr wrap="none" rtlCol="0">
            <a:spAutoFit/>
          </a:bodyPr>
          <a:lstStyle/>
          <a:p>
            <a:r>
              <a:rPr lang="en-US" dirty="0" smtClean="0"/>
              <a:t>50 </a:t>
            </a:r>
            <a:r>
              <a:rPr lang="en-US" dirty="0" err="1" smtClean="0"/>
              <a:t>cP</a:t>
            </a:r>
            <a:endParaRPr lang="en-US" dirty="0"/>
          </a:p>
        </p:txBody>
      </p:sp>
      <p:sp>
        <p:nvSpPr>
          <p:cNvPr id="22" name="TextBox 21"/>
          <p:cNvSpPr txBox="1"/>
          <p:nvPr/>
        </p:nvSpPr>
        <p:spPr>
          <a:xfrm>
            <a:off x="609600" y="4114800"/>
            <a:ext cx="570990" cy="369332"/>
          </a:xfrm>
          <a:prstGeom prst="rect">
            <a:avLst/>
          </a:prstGeom>
          <a:noFill/>
        </p:spPr>
        <p:txBody>
          <a:bodyPr wrap="none" rtlCol="0">
            <a:spAutoFit/>
          </a:bodyPr>
          <a:lstStyle/>
          <a:p>
            <a:r>
              <a:rPr lang="en-US" dirty="0" smtClean="0"/>
              <a:t>1 </a:t>
            </a:r>
            <a:r>
              <a:rPr lang="en-US" dirty="0" err="1" smtClean="0"/>
              <a:t>cP</a:t>
            </a:r>
            <a:endParaRPr lang="en-US" dirty="0"/>
          </a:p>
        </p:txBody>
      </p:sp>
      <p:sp>
        <p:nvSpPr>
          <p:cNvPr id="24" name="TextBox 23"/>
          <p:cNvSpPr txBox="1"/>
          <p:nvPr/>
        </p:nvSpPr>
        <p:spPr>
          <a:xfrm>
            <a:off x="228600" y="1371600"/>
            <a:ext cx="2995757" cy="923330"/>
          </a:xfrm>
          <a:prstGeom prst="rect">
            <a:avLst/>
          </a:prstGeom>
          <a:noFill/>
        </p:spPr>
        <p:txBody>
          <a:bodyPr wrap="none" rtlCol="0">
            <a:spAutoFit/>
          </a:bodyPr>
          <a:lstStyle/>
          <a:p>
            <a:r>
              <a:rPr lang="en-US" dirty="0" smtClean="0"/>
              <a:t>Viscosity of liquid surfactant</a:t>
            </a:r>
          </a:p>
          <a:p>
            <a:r>
              <a:rPr lang="en-US" dirty="0" smtClean="0"/>
              <a:t>Solution at room temperature</a:t>
            </a:r>
          </a:p>
          <a:p>
            <a:r>
              <a:rPr lang="en-US" dirty="0" smtClean="0"/>
              <a:t>and  10 1/s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upload.wikimedia.org/wikipedia/commons/thumb/6/67/Aspirin-skeletal.svg/150px-Aspirin-skeletal.svg.png">
            <a:hlinkClick r:id="rId3"/>
          </p:cNvPr>
          <p:cNvPicPr>
            <a:picLocks noChangeAspect="1" noChangeArrowheads="1"/>
          </p:cNvPicPr>
          <p:nvPr/>
        </p:nvPicPr>
        <p:blipFill>
          <a:blip r:embed="rId4" cstate="print">
            <a:lum bright="100000"/>
          </a:blip>
          <a:srcRect/>
          <a:stretch>
            <a:fillRect/>
          </a:stretch>
        </p:blipFill>
        <p:spPr bwMode="auto">
          <a:xfrm>
            <a:off x="1855363" y="2819121"/>
            <a:ext cx="937932" cy="781610"/>
          </a:xfrm>
          <a:prstGeom prst="rect">
            <a:avLst/>
          </a:prstGeom>
          <a:noFill/>
        </p:spPr>
      </p:pic>
      <p:pic>
        <p:nvPicPr>
          <p:cNvPr id="3" name="Picture 6" descr="http://upload.wikimedia.org/wikipedia/commons/thumb/6/63/Kwas_naftylooctowy.svg/200px-Kwas_naftylooctowy.svg.png">
            <a:hlinkClick r:id="rId5" tooltip="1-Naphthaleneacetic acid"/>
          </p:cNvPr>
          <p:cNvPicPr>
            <a:picLocks noChangeAspect="1" noChangeArrowheads="1"/>
          </p:cNvPicPr>
          <p:nvPr/>
        </p:nvPicPr>
        <p:blipFill>
          <a:blip r:embed="rId6" cstate="print">
            <a:lum bright="100000"/>
          </a:blip>
          <a:srcRect/>
          <a:stretch>
            <a:fillRect/>
          </a:stretch>
        </p:blipFill>
        <p:spPr bwMode="auto">
          <a:xfrm>
            <a:off x="3048000" y="2667000"/>
            <a:ext cx="1143000" cy="1085851"/>
          </a:xfrm>
          <a:prstGeom prst="rect">
            <a:avLst/>
          </a:prstGeom>
          <a:noFill/>
        </p:spPr>
      </p:pic>
      <p:sp>
        <p:nvSpPr>
          <p:cNvPr id="4" name="TextBox 3"/>
          <p:cNvSpPr txBox="1"/>
          <p:nvPr/>
        </p:nvSpPr>
        <p:spPr>
          <a:xfrm>
            <a:off x="457200" y="2209800"/>
            <a:ext cx="7990072" cy="400110"/>
          </a:xfrm>
          <a:prstGeom prst="rect">
            <a:avLst/>
          </a:prstGeom>
          <a:noFill/>
        </p:spPr>
        <p:txBody>
          <a:bodyPr wrap="none" rtlCol="0">
            <a:spAutoFit/>
          </a:bodyPr>
          <a:lstStyle/>
          <a:p>
            <a:r>
              <a:rPr lang="en-US" sz="2000" b="1" dirty="0" smtClean="0">
                <a:solidFill>
                  <a:srgbClr val="FFC000"/>
                </a:solidFill>
              </a:rPr>
              <a:t>Hydrotropes tested for seeking  clear solutions with viscoelastic  behavior</a:t>
            </a:r>
            <a:endParaRPr lang="en-US" sz="2000" b="1" dirty="0">
              <a:solidFill>
                <a:srgbClr val="FFC000"/>
              </a:solidFill>
            </a:endParaRPr>
          </a:p>
        </p:txBody>
      </p:sp>
      <p:pic>
        <p:nvPicPr>
          <p:cNvPr id="5" name="Picture 8" descr="http://upload.wikimedia.org/wikipedia/commons/thumb/8/8e/Salicylic-acid-skeletal.svg/120px-Salicylic-acid-skeletal.svg.png">
            <a:hlinkClick r:id="rId7"/>
          </p:cNvPr>
          <p:cNvPicPr>
            <a:picLocks noChangeAspect="1" noChangeArrowheads="1"/>
          </p:cNvPicPr>
          <p:nvPr/>
        </p:nvPicPr>
        <p:blipFill>
          <a:blip r:embed="rId8" cstate="print">
            <a:lum bright="100000"/>
          </a:blip>
          <a:srcRect/>
          <a:stretch>
            <a:fillRect/>
          </a:stretch>
        </p:blipFill>
        <p:spPr bwMode="auto">
          <a:xfrm>
            <a:off x="807467" y="2837050"/>
            <a:ext cx="724191" cy="790575"/>
          </a:xfrm>
          <a:prstGeom prst="rect">
            <a:avLst/>
          </a:prstGeom>
          <a:noFill/>
        </p:spPr>
      </p:pic>
      <p:sp>
        <p:nvSpPr>
          <p:cNvPr id="6" name="TextBox 5"/>
          <p:cNvSpPr txBox="1"/>
          <p:nvPr/>
        </p:nvSpPr>
        <p:spPr>
          <a:xfrm>
            <a:off x="457200" y="3733800"/>
            <a:ext cx="4408451" cy="553998"/>
          </a:xfrm>
          <a:prstGeom prst="rect">
            <a:avLst/>
          </a:prstGeom>
          <a:noFill/>
        </p:spPr>
        <p:txBody>
          <a:bodyPr wrap="none" rtlCol="0">
            <a:spAutoFit/>
          </a:bodyPr>
          <a:lstStyle/>
          <a:p>
            <a:r>
              <a:rPr lang="en-US" sz="1200" b="1" dirty="0" smtClean="0">
                <a:solidFill>
                  <a:srgbClr val="FFC000"/>
                </a:solidFill>
              </a:rPr>
              <a:t>Salicylic acid          Acetyl salicylic acid        1-Naphtalene acetic acid</a:t>
            </a:r>
          </a:p>
          <a:p>
            <a:endParaRPr lang="en-US" dirty="0"/>
          </a:p>
        </p:txBody>
      </p:sp>
      <p:sp>
        <p:nvSpPr>
          <p:cNvPr id="7" name="TextBox 6"/>
          <p:cNvSpPr txBox="1"/>
          <p:nvPr/>
        </p:nvSpPr>
        <p:spPr>
          <a:xfrm>
            <a:off x="381000" y="1219200"/>
            <a:ext cx="8382000" cy="1077218"/>
          </a:xfrm>
          <a:prstGeom prst="rect">
            <a:avLst/>
          </a:prstGeom>
          <a:noFill/>
        </p:spPr>
        <p:txBody>
          <a:bodyPr wrap="square" rtlCol="0">
            <a:spAutoFit/>
          </a:bodyPr>
          <a:lstStyle/>
          <a:p>
            <a:r>
              <a:rPr lang="es-MX" sz="2400" dirty="0" smtClean="0">
                <a:solidFill>
                  <a:srgbClr val="00FFFF"/>
                </a:solidFill>
              </a:rPr>
              <a:t>C-R</a:t>
            </a:r>
            <a:r>
              <a:rPr lang="es-MX" sz="2400" baseline="-25000" dirty="0" smtClean="0">
                <a:solidFill>
                  <a:srgbClr val="00FFFF"/>
                </a:solidFill>
              </a:rPr>
              <a:t>1</a:t>
            </a:r>
            <a:r>
              <a:rPr lang="es-MX" sz="2400" dirty="0" smtClean="0">
                <a:solidFill>
                  <a:srgbClr val="00FFFF"/>
                </a:solidFill>
              </a:rPr>
              <a:t>-CFG</a:t>
            </a:r>
            <a:r>
              <a:rPr lang="es-MX" sz="2400" baseline="-25000" dirty="0" smtClean="0">
                <a:solidFill>
                  <a:srgbClr val="00FFFF"/>
                </a:solidFill>
              </a:rPr>
              <a:t>3 </a:t>
            </a:r>
            <a:r>
              <a:rPr lang="en-US" sz="2400" b="1" dirty="0" smtClean="0"/>
              <a:t> </a:t>
            </a:r>
            <a:r>
              <a:rPr lang="en-US" sz="2000" b="1" dirty="0" smtClean="0"/>
              <a:t>by itself was unable to produce foam or viscoelastic fluid in seawater, but addition of a hydrotrope promoted clear solutions and viscoelasticity</a:t>
            </a:r>
            <a:r>
              <a:rPr lang="en-US" sz="1600" dirty="0" smtClean="0"/>
              <a:t>.</a:t>
            </a:r>
            <a:endParaRPr lang="en-US" dirty="0"/>
          </a:p>
        </p:txBody>
      </p:sp>
      <p:sp>
        <p:nvSpPr>
          <p:cNvPr id="8" name="TextBox 7"/>
          <p:cNvSpPr txBox="1"/>
          <p:nvPr/>
        </p:nvSpPr>
        <p:spPr>
          <a:xfrm>
            <a:off x="533400" y="457200"/>
            <a:ext cx="7468263" cy="461665"/>
          </a:xfrm>
          <a:prstGeom prst="rect">
            <a:avLst/>
          </a:prstGeom>
          <a:noFill/>
        </p:spPr>
        <p:txBody>
          <a:bodyPr wrap="none" rtlCol="0">
            <a:spAutoFit/>
          </a:bodyPr>
          <a:lstStyle/>
          <a:p>
            <a:r>
              <a:rPr lang="en-US" sz="2400" b="1" dirty="0" smtClean="0">
                <a:solidFill>
                  <a:srgbClr val="FFFF00"/>
                </a:solidFill>
              </a:rPr>
              <a:t>Viscoelasticity and foam behavior  of </a:t>
            </a:r>
            <a:r>
              <a:rPr lang="en-US" sz="2400" b="1" u="sng" dirty="0" smtClean="0">
                <a:solidFill>
                  <a:srgbClr val="FFFF00"/>
                </a:solidFill>
              </a:rPr>
              <a:t>Cationic</a:t>
            </a:r>
            <a:r>
              <a:rPr lang="en-US" sz="2400" b="1" dirty="0" smtClean="0">
                <a:solidFill>
                  <a:srgbClr val="FFFF00"/>
                </a:solidFill>
              </a:rPr>
              <a:t> surfactants</a:t>
            </a:r>
            <a:endParaRPr lang="en-US" sz="2400" b="1" dirty="0">
              <a:solidFill>
                <a:srgbClr val="FFFF00"/>
              </a:solidFill>
            </a:endParaRPr>
          </a:p>
        </p:txBody>
      </p:sp>
      <p:sp>
        <p:nvSpPr>
          <p:cNvPr id="10" name="Slide Number Placeholder 9"/>
          <p:cNvSpPr>
            <a:spLocks noGrp="1"/>
          </p:cNvSpPr>
          <p:nvPr>
            <p:ph type="sldNum" sz="quarter" idx="12"/>
          </p:nvPr>
        </p:nvSpPr>
        <p:spPr/>
        <p:txBody>
          <a:bodyPr/>
          <a:lstStyle/>
          <a:p>
            <a:fld id="{EADD14C1-B74E-445D-B419-88728CA16AA4}" type="slidenum">
              <a:rPr lang="en-US" smtClean="0"/>
              <a:pPr/>
              <a:t>16</a:t>
            </a:fld>
            <a:endParaRPr lang="en-US" dirty="0"/>
          </a:p>
        </p:txBody>
      </p:sp>
      <p:grpSp>
        <p:nvGrpSpPr>
          <p:cNvPr id="11" name="Group 10"/>
          <p:cNvGrpSpPr/>
          <p:nvPr/>
        </p:nvGrpSpPr>
        <p:grpSpPr>
          <a:xfrm>
            <a:off x="6857999" y="3063372"/>
            <a:ext cx="844168" cy="1078087"/>
            <a:chOff x="4800600" y="3048000"/>
            <a:chExt cx="1560909" cy="1777344"/>
          </a:xfrm>
        </p:grpSpPr>
        <p:sp>
          <p:nvSpPr>
            <p:cNvPr id="12" name="Hexagon 11"/>
            <p:cNvSpPr/>
            <p:nvPr/>
          </p:nvSpPr>
          <p:spPr>
            <a:xfrm rot="16200000">
              <a:off x="4686300" y="3162300"/>
              <a:ext cx="838200" cy="6096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stCxn id="12" idx="3"/>
            </p:cNvCxnSpPr>
            <p:nvPr/>
          </p:nvCxnSpPr>
          <p:spPr>
            <a:xfrm>
              <a:off x="5105400" y="3886200"/>
              <a:ext cx="0" cy="30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953001" y="4267201"/>
              <a:ext cx="1408508" cy="558143"/>
            </a:xfrm>
            <a:prstGeom prst="rect">
              <a:avLst/>
            </a:prstGeom>
            <a:noFill/>
          </p:spPr>
          <p:txBody>
            <a:bodyPr wrap="none" rtlCol="0">
              <a:spAutoFit/>
            </a:bodyPr>
            <a:lstStyle/>
            <a:p>
              <a:r>
                <a:rPr lang="en-US" sz="1600" dirty="0" smtClean="0"/>
                <a:t>SO</a:t>
              </a:r>
              <a:r>
                <a:rPr lang="en-US" sz="1600" baseline="-25000" dirty="0" smtClean="0"/>
                <a:t>3</a:t>
              </a:r>
              <a:r>
                <a:rPr lang="en-US" sz="1600" dirty="0" smtClean="0"/>
                <a:t> Na</a:t>
              </a:r>
              <a:endParaRPr lang="en-US" sz="1600" dirty="0"/>
            </a:p>
          </p:txBody>
        </p:sp>
        <p:cxnSp>
          <p:nvCxnSpPr>
            <p:cNvPr id="15" name="Straight Connector 14"/>
            <p:cNvCxnSpPr/>
            <p:nvPr/>
          </p:nvCxnSpPr>
          <p:spPr>
            <a:xfrm flipH="1" flipV="1">
              <a:off x="4878341" y="3670997"/>
              <a:ext cx="227059" cy="125604"/>
            </a:xfrm>
            <a:prstGeom prst="line">
              <a:avLst/>
            </a:prstGeom>
            <a:ln w="254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876800" y="3140107"/>
              <a:ext cx="228600" cy="125605"/>
            </a:xfrm>
            <a:prstGeom prst="line">
              <a:avLst/>
            </a:prstGeom>
            <a:ln w="254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334000" y="3265712"/>
              <a:ext cx="0" cy="381000"/>
            </a:xfrm>
            <a:prstGeom prst="line">
              <a:avLst/>
            </a:prstGeom>
            <a:ln w="254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5562600" y="2749910"/>
            <a:ext cx="840848" cy="1419482"/>
            <a:chOff x="2743200" y="2307523"/>
            <a:chExt cx="1620013" cy="2673528"/>
          </a:xfrm>
        </p:grpSpPr>
        <p:sp>
          <p:nvSpPr>
            <p:cNvPr id="27" name="Hexagon 26"/>
            <p:cNvSpPr/>
            <p:nvPr/>
          </p:nvSpPr>
          <p:spPr>
            <a:xfrm rot="16200000">
              <a:off x="2628900" y="3238500"/>
              <a:ext cx="838200" cy="609600"/>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stCxn id="27" idx="3"/>
            </p:cNvCxnSpPr>
            <p:nvPr/>
          </p:nvCxnSpPr>
          <p:spPr>
            <a:xfrm>
              <a:off x="3048000" y="3962400"/>
              <a:ext cx="0" cy="30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048000" y="2819400"/>
              <a:ext cx="0" cy="30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895599" y="4343400"/>
              <a:ext cx="1467614" cy="637651"/>
            </a:xfrm>
            <a:prstGeom prst="rect">
              <a:avLst/>
            </a:prstGeom>
            <a:noFill/>
          </p:spPr>
          <p:txBody>
            <a:bodyPr wrap="none" rtlCol="0">
              <a:spAutoFit/>
            </a:bodyPr>
            <a:lstStyle/>
            <a:p>
              <a:r>
                <a:rPr lang="en-US" sz="1600" dirty="0" smtClean="0"/>
                <a:t>SO</a:t>
              </a:r>
              <a:r>
                <a:rPr lang="en-US" sz="1600" baseline="-25000" dirty="0" smtClean="0"/>
                <a:t>3</a:t>
              </a:r>
              <a:r>
                <a:rPr lang="en-US" sz="1600" dirty="0" smtClean="0"/>
                <a:t> Na</a:t>
              </a:r>
              <a:endParaRPr lang="en-US" sz="1600" dirty="0"/>
            </a:p>
          </p:txBody>
        </p:sp>
        <p:sp>
          <p:nvSpPr>
            <p:cNvPr id="31" name="TextBox 30"/>
            <p:cNvSpPr txBox="1"/>
            <p:nvPr/>
          </p:nvSpPr>
          <p:spPr>
            <a:xfrm>
              <a:off x="2933701" y="2307523"/>
              <a:ext cx="1047590" cy="695620"/>
            </a:xfrm>
            <a:prstGeom prst="rect">
              <a:avLst/>
            </a:prstGeom>
            <a:noFill/>
          </p:spPr>
          <p:txBody>
            <a:bodyPr wrap="none" rtlCol="0">
              <a:spAutoFit/>
            </a:bodyPr>
            <a:lstStyle/>
            <a:p>
              <a:r>
                <a:rPr lang="en-US" sz="1600" dirty="0" smtClean="0"/>
                <a:t>CH</a:t>
              </a:r>
              <a:r>
                <a:rPr lang="en-US" sz="1600" baseline="-25000" dirty="0" smtClean="0"/>
                <a:t>3</a:t>
              </a:r>
              <a:r>
                <a:rPr lang="en-US" dirty="0" smtClean="0"/>
                <a:t> </a:t>
              </a:r>
              <a:endParaRPr lang="en-US" dirty="0"/>
            </a:p>
          </p:txBody>
        </p:sp>
        <p:cxnSp>
          <p:nvCxnSpPr>
            <p:cNvPr id="32" name="Straight Connector 31"/>
            <p:cNvCxnSpPr/>
            <p:nvPr/>
          </p:nvCxnSpPr>
          <p:spPr>
            <a:xfrm>
              <a:off x="3276600" y="3352799"/>
              <a:ext cx="0" cy="381000"/>
            </a:xfrm>
            <a:prstGeom prst="line">
              <a:avLst/>
            </a:prstGeom>
            <a:ln w="254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2819400" y="3227194"/>
              <a:ext cx="228600" cy="125605"/>
            </a:xfrm>
            <a:prstGeom prst="line">
              <a:avLst/>
            </a:prstGeom>
            <a:ln w="254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2840803" y="3733799"/>
              <a:ext cx="210546" cy="125605"/>
            </a:xfrm>
            <a:prstGeom prst="line">
              <a:avLst/>
            </a:prstGeom>
            <a:ln w="254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4495800" y="4114800"/>
            <a:ext cx="2168094" cy="523220"/>
          </a:xfrm>
          <a:prstGeom prst="rect">
            <a:avLst/>
          </a:prstGeom>
          <a:noFill/>
        </p:spPr>
        <p:txBody>
          <a:bodyPr wrap="none" rtlCol="0">
            <a:spAutoFit/>
          </a:bodyPr>
          <a:lstStyle/>
          <a:p>
            <a:pPr algn="ctr"/>
            <a:r>
              <a:rPr lang="en-US" sz="1400" dirty="0" err="1" smtClean="0">
                <a:solidFill>
                  <a:srgbClr val="FFC000"/>
                </a:solidFill>
              </a:rPr>
              <a:t>NapTS</a:t>
            </a:r>
            <a:r>
              <a:rPr lang="en-US" sz="1400" dirty="0" smtClean="0">
                <a:solidFill>
                  <a:srgbClr val="FFC000"/>
                </a:solidFill>
              </a:rPr>
              <a:t> </a:t>
            </a:r>
          </a:p>
          <a:p>
            <a:pPr algn="ctr"/>
            <a:r>
              <a:rPr lang="en-US" sz="1400" dirty="0" smtClean="0">
                <a:solidFill>
                  <a:srgbClr val="FFC000"/>
                </a:solidFill>
              </a:rPr>
              <a:t>Sodium p-</a:t>
            </a:r>
            <a:r>
              <a:rPr lang="en-US" sz="1400" dirty="0" err="1" smtClean="0">
                <a:solidFill>
                  <a:srgbClr val="FFC000"/>
                </a:solidFill>
              </a:rPr>
              <a:t>toluenesulfonate</a:t>
            </a:r>
            <a:endParaRPr lang="en-US" sz="1400" dirty="0">
              <a:solidFill>
                <a:srgbClr val="FFC000"/>
              </a:solidFill>
            </a:endParaRPr>
          </a:p>
        </p:txBody>
      </p:sp>
      <p:sp>
        <p:nvSpPr>
          <p:cNvPr id="36" name="TextBox 35"/>
          <p:cNvSpPr txBox="1"/>
          <p:nvPr/>
        </p:nvSpPr>
        <p:spPr>
          <a:xfrm>
            <a:off x="6858000" y="4191000"/>
            <a:ext cx="2074414" cy="307777"/>
          </a:xfrm>
          <a:prstGeom prst="rect">
            <a:avLst/>
          </a:prstGeom>
          <a:noFill/>
        </p:spPr>
        <p:txBody>
          <a:bodyPr wrap="none" rtlCol="0">
            <a:spAutoFit/>
          </a:bodyPr>
          <a:lstStyle/>
          <a:p>
            <a:r>
              <a:rPr lang="en-US" sz="1400" dirty="0" smtClean="0">
                <a:solidFill>
                  <a:srgbClr val="FFC000"/>
                </a:solidFill>
              </a:rPr>
              <a:t>Sodium </a:t>
            </a:r>
            <a:r>
              <a:rPr lang="en-US" sz="1400" dirty="0" err="1" smtClean="0">
                <a:solidFill>
                  <a:srgbClr val="FFC000"/>
                </a:solidFill>
              </a:rPr>
              <a:t>benzenesulfonate</a:t>
            </a:r>
            <a:endParaRPr lang="en-US" sz="1400" dirty="0">
              <a:solidFill>
                <a:srgbClr val="FFC000"/>
              </a:solidFill>
            </a:endParaRPr>
          </a:p>
        </p:txBody>
      </p:sp>
      <p:sp>
        <p:nvSpPr>
          <p:cNvPr id="37" name="TextBox 36"/>
          <p:cNvSpPr txBox="1"/>
          <p:nvPr/>
        </p:nvSpPr>
        <p:spPr>
          <a:xfrm>
            <a:off x="533400" y="5562600"/>
            <a:ext cx="8077200" cy="646331"/>
          </a:xfrm>
          <a:prstGeom prst="rect">
            <a:avLst/>
          </a:prstGeom>
          <a:noFill/>
        </p:spPr>
        <p:txBody>
          <a:bodyPr wrap="square" rtlCol="0">
            <a:spAutoFit/>
          </a:bodyPr>
          <a:lstStyle/>
          <a:p>
            <a:r>
              <a:rPr lang="en-US" b="1" dirty="0" smtClean="0">
                <a:solidFill>
                  <a:srgbClr val="FFFF00"/>
                </a:solidFill>
              </a:rPr>
              <a:t>Neither of these </a:t>
            </a:r>
            <a:r>
              <a:rPr lang="en-US" b="1" dirty="0" err="1" smtClean="0">
                <a:solidFill>
                  <a:srgbClr val="FFFF00"/>
                </a:solidFill>
              </a:rPr>
              <a:t>hydrotropes</a:t>
            </a:r>
            <a:r>
              <a:rPr lang="en-US" b="1" dirty="0" smtClean="0">
                <a:solidFill>
                  <a:srgbClr val="FFFF00"/>
                </a:solidFill>
              </a:rPr>
              <a:t> produced </a:t>
            </a:r>
            <a:r>
              <a:rPr lang="en-US" b="1" dirty="0" err="1" smtClean="0">
                <a:solidFill>
                  <a:srgbClr val="FFFF00"/>
                </a:solidFill>
              </a:rPr>
              <a:t>viscoelasticity</a:t>
            </a:r>
            <a:r>
              <a:rPr lang="en-US" b="1" dirty="0" smtClean="0">
                <a:solidFill>
                  <a:srgbClr val="FFFF00"/>
                </a:solidFill>
              </a:rPr>
              <a:t> when mixed with </a:t>
            </a:r>
            <a:r>
              <a:rPr lang="es-MX" b="1" dirty="0" smtClean="0">
                <a:solidFill>
                  <a:srgbClr val="00FFFF"/>
                </a:solidFill>
              </a:rPr>
              <a:t>C-R</a:t>
            </a:r>
            <a:r>
              <a:rPr lang="es-MX" b="1" baseline="-25000" dirty="0" smtClean="0">
                <a:solidFill>
                  <a:srgbClr val="00FFFF"/>
                </a:solidFill>
              </a:rPr>
              <a:t>1</a:t>
            </a:r>
            <a:r>
              <a:rPr lang="es-MX" b="1" dirty="0" smtClean="0">
                <a:solidFill>
                  <a:srgbClr val="00FFFF"/>
                </a:solidFill>
              </a:rPr>
              <a:t>-CFG</a:t>
            </a:r>
            <a:r>
              <a:rPr lang="es-MX" b="1" baseline="-25000" dirty="0" smtClean="0">
                <a:solidFill>
                  <a:srgbClr val="00FFFF"/>
                </a:solidFill>
              </a:rPr>
              <a:t>1  </a:t>
            </a:r>
            <a:r>
              <a:rPr lang="en-US" b="1" dirty="0" smtClean="0">
                <a:solidFill>
                  <a:srgbClr val="FFFF00"/>
                </a:solidFill>
              </a:rPr>
              <a:t> The use those </a:t>
            </a:r>
            <a:r>
              <a:rPr lang="en-US" b="1" dirty="0" err="1" smtClean="0">
                <a:solidFill>
                  <a:srgbClr val="FFFF00"/>
                </a:solidFill>
              </a:rPr>
              <a:t>hydrotropes</a:t>
            </a:r>
            <a:r>
              <a:rPr lang="en-US" b="1" dirty="0" smtClean="0">
                <a:solidFill>
                  <a:srgbClr val="FFFF00"/>
                </a:solidFill>
              </a:rPr>
              <a:t> with </a:t>
            </a:r>
            <a:r>
              <a:rPr lang="es-MX" b="1" dirty="0" smtClean="0">
                <a:solidFill>
                  <a:srgbClr val="00FFFF"/>
                </a:solidFill>
              </a:rPr>
              <a:t>C-R</a:t>
            </a:r>
            <a:r>
              <a:rPr lang="es-MX" b="1" baseline="-25000" dirty="0" smtClean="0">
                <a:solidFill>
                  <a:srgbClr val="00FFFF"/>
                </a:solidFill>
              </a:rPr>
              <a:t>1</a:t>
            </a:r>
            <a:r>
              <a:rPr lang="es-MX" b="1" dirty="0" smtClean="0">
                <a:solidFill>
                  <a:srgbClr val="00FFFF"/>
                </a:solidFill>
              </a:rPr>
              <a:t>-CFG</a:t>
            </a:r>
            <a:r>
              <a:rPr lang="es-MX" b="1" baseline="-25000" dirty="0" smtClean="0">
                <a:solidFill>
                  <a:srgbClr val="00FFFF"/>
                </a:solidFill>
              </a:rPr>
              <a:t>1  </a:t>
            </a:r>
            <a:r>
              <a:rPr lang="en-US" b="1" dirty="0" smtClean="0">
                <a:solidFill>
                  <a:srgbClr val="FFFF00"/>
                </a:solidFill>
              </a:rPr>
              <a:t>produced precipitation.</a:t>
            </a:r>
            <a:endParaRPr lang="en-US" b="1" dirty="0">
              <a:solidFill>
                <a:srgbClr val="FFFF00"/>
              </a:solidFill>
            </a:endParaRPr>
          </a:p>
        </p:txBody>
      </p:sp>
      <p:sp>
        <p:nvSpPr>
          <p:cNvPr id="38" name="TextBox 37"/>
          <p:cNvSpPr txBox="1"/>
          <p:nvPr/>
        </p:nvSpPr>
        <p:spPr>
          <a:xfrm>
            <a:off x="533400" y="4724400"/>
            <a:ext cx="8288103" cy="461665"/>
          </a:xfrm>
          <a:prstGeom prst="rect">
            <a:avLst/>
          </a:prstGeom>
          <a:noFill/>
        </p:spPr>
        <p:txBody>
          <a:bodyPr wrap="none" rtlCol="0">
            <a:spAutoFit/>
          </a:bodyPr>
          <a:lstStyle/>
          <a:p>
            <a:r>
              <a:rPr lang="en-US" sz="2000" dirty="0" smtClean="0"/>
              <a:t>All  </a:t>
            </a:r>
            <a:r>
              <a:rPr lang="en-US" sz="2000" dirty="0" err="1" smtClean="0"/>
              <a:t>hydrotropes</a:t>
            </a:r>
            <a:r>
              <a:rPr lang="en-US" sz="2000" dirty="0" smtClean="0"/>
              <a:t> formed </a:t>
            </a:r>
            <a:r>
              <a:rPr lang="en-US" sz="2000" dirty="0" err="1" smtClean="0"/>
              <a:t>viscoelastic</a:t>
            </a:r>
            <a:r>
              <a:rPr lang="en-US" sz="2000" dirty="0" smtClean="0"/>
              <a:t>, clear fluids in sea water with </a:t>
            </a:r>
            <a:r>
              <a:rPr lang="es-MX" sz="2400" b="1" dirty="0" smtClean="0">
                <a:solidFill>
                  <a:srgbClr val="00FFFF"/>
                </a:solidFill>
              </a:rPr>
              <a:t>C-R</a:t>
            </a:r>
            <a:r>
              <a:rPr lang="es-MX" sz="2400" b="1" baseline="-25000" dirty="0" smtClean="0">
                <a:solidFill>
                  <a:srgbClr val="00FFFF"/>
                </a:solidFill>
              </a:rPr>
              <a:t>1</a:t>
            </a:r>
            <a:r>
              <a:rPr lang="es-MX" sz="2400" b="1" dirty="0" smtClean="0">
                <a:solidFill>
                  <a:srgbClr val="00FFFF"/>
                </a:solidFill>
              </a:rPr>
              <a:t>-CFG</a:t>
            </a:r>
            <a:r>
              <a:rPr lang="es-MX" sz="2400" b="1" baseline="-25000" dirty="0" smtClean="0">
                <a:solidFill>
                  <a:srgbClr val="00FFFF"/>
                </a:solidFill>
              </a:rPr>
              <a:t>3</a:t>
            </a:r>
            <a:endParaRPr lang="en-US" sz="24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228600"/>
            <a:ext cx="8229600" cy="1066800"/>
          </a:xfrm>
        </p:spPr>
        <p:txBody>
          <a:bodyPr>
            <a:normAutofit/>
          </a:bodyPr>
          <a:lstStyle/>
          <a:p>
            <a:r>
              <a:rPr lang="en-US" dirty="0" err="1" smtClean="0">
                <a:solidFill>
                  <a:srgbClr val="FFC000"/>
                </a:solidFill>
              </a:rPr>
              <a:t>Rheology</a:t>
            </a:r>
            <a:endParaRPr lang="en-US" dirty="0">
              <a:solidFill>
                <a:srgbClr val="FFC000"/>
              </a:solidFill>
            </a:endParaRPr>
          </a:p>
        </p:txBody>
      </p:sp>
      <p:sp>
        <p:nvSpPr>
          <p:cNvPr id="3" name="Slide Number Placeholder 2"/>
          <p:cNvSpPr>
            <a:spLocks noGrp="1"/>
          </p:cNvSpPr>
          <p:nvPr>
            <p:ph type="sldNum" sz="quarter" idx="12"/>
          </p:nvPr>
        </p:nvSpPr>
        <p:spPr/>
        <p:txBody>
          <a:bodyPr/>
          <a:lstStyle/>
          <a:p>
            <a:fld id="{EADD14C1-B74E-445D-B419-88728CA16AA4}" type="slidenum">
              <a:rPr lang="en-US" smtClean="0"/>
              <a:pPr/>
              <a:t>17</a:t>
            </a:fld>
            <a:endParaRPr lang="en-US" dirty="0"/>
          </a:p>
        </p:txBody>
      </p:sp>
      <p:sp>
        <p:nvSpPr>
          <p:cNvPr id="4" name="TextBox 3"/>
          <p:cNvSpPr txBox="1"/>
          <p:nvPr/>
        </p:nvSpPr>
        <p:spPr>
          <a:xfrm>
            <a:off x="101600" y="1182212"/>
            <a:ext cx="8763000" cy="2923877"/>
          </a:xfrm>
          <a:prstGeom prst="rect">
            <a:avLst/>
          </a:prstGeom>
          <a:noFill/>
        </p:spPr>
        <p:txBody>
          <a:bodyPr wrap="square" rtlCol="0">
            <a:spAutoFit/>
          </a:bodyPr>
          <a:lstStyle/>
          <a:p>
            <a:pPr>
              <a:buFont typeface="Arial" pitchFamily="34" charset="0"/>
              <a:buChar char="•"/>
            </a:pPr>
            <a:r>
              <a:rPr lang="en-US" sz="2800" b="1" dirty="0" smtClean="0">
                <a:solidFill>
                  <a:srgbClr val="FFFF00"/>
                </a:solidFill>
              </a:rPr>
              <a:t>A-R</a:t>
            </a:r>
            <a:r>
              <a:rPr lang="en-US" sz="2800" b="1" baseline="-25000" dirty="0" smtClean="0">
                <a:solidFill>
                  <a:srgbClr val="FFFF00"/>
                </a:solidFill>
              </a:rPr>
              <a:t>2</a:t>
            </a:r>
            <a:r>
              <a:rPr lang="en-US" sz="2800" b="1" dirty="0" smtClean="0">
                <a:solidFill>
                  <a:srgbClr val="FFFF00"/>
                </a:solidFill>
              </a:rPr>
              <a:t>-AFG</a:t>
            </a:r>
            <a:r>
              <a:rPr lang="en-US" sz="3200" b="1" dirty="0" smtClean="0">
                <a:solidFill>
                  <a:srgbClr val="FFFF00"/>
                </a:solidFill>
              </a:rPr>
              <a:t> </a:t>
            </a:r>
            <a:r>
              <a:rPr lang="en-US" sz="3200" dirty="0" smtClean="0">
                <a:solidFill>
                  <a:srgbClr val="FFC000"/>
                </a:solidFill>
              </a:rPr>
              <a:t> </a:t>
            </a:r>
            <a:r>
              <a:rPr lang="en-US" sz="2000" dirty="0" smtClean="0"/>
              <a:t>in SW</a:t>
            </a:r>
            <a:endParaRPr lang="en-US" sz="3200" dirty="0" smtClean="0"/>
          </a:p>
          <a:p>
            <a:pPr>
              <a:buFont typeface="Arial" pitchFamily="34" charset="0"/>
              <a:buChar char="•"/>
            </a:pPr>
            <a:r>
              <a:rPr lang="en-US" sz="2800" b="1" dirty="0" smtClean="0">
                <a:solidFill>
                  <a:srgbClr val="FFFF00"/>
                </a:solidFill>
              </a:rPr>
              <a:t>A-R</a:t>
            </a:r>
            <a:r>
              <a:rPr lang="en-US" sz="2800" b="1" baseline="-25000" dirty="0" smtClean="0">
                <a:solidFill>
                  <a:srgbClr val="FFFF00"/>
                </a:solidFill>
              </a:rPr>
              <a:t>2</a:t>
            </a:r>
            <a:r>
              <a:rPr lang="en-US" sz="2800" b="1" dirty="0" smtClean="0">
                <a:solidFill>
                  <a:srgbClr val="FFFF00"/>
                </a:solidFill>
              </a:rPr>
              <a:t>-AFG</a:t>
            </a:r>
            <a:r>
              <a:rPr lang="en-US" sz="3200" b="1" dirty="0" smtClean="0">
                <a:solidFill>
                  <a:srgbClr val="FFFF00"/>
                </a:solidFill>
              </a:rPr>
              <a:t> </a:t>
            </a:r>
            <a:r>
              <a:rPr lang="en-US" sz="2000" b="1" dirty="0" smtClean="0"/>
              <a:t>in </a:t>
            </a:r>
            <a:r>
              <a:rPr lang="en-US" sz="2000" b="1" dirty="0" err="1" smtClean="0"/>
              <a:t>NaCl</a:t>
            </a:r>
            <a:r>
              <a:rPr lang="en-US" sz="2000" b="1" dirty="0" smtClean="0"/>
              <a:t> Brine (Seawater ionic strength)</a:t>
            </a:r>
            <a:endParaRPr lang="en-US" sz="3200" dirty="0" smtClean="0"/>
          </a:p>
          <a:p>
            <a:pPr>
              <a:buFont typeface="Arial" pitchFamily="34" charset="0"/>
              <a:buChar char="•"/>
            </a:pPr>
            <a:r>
              <a:rPr lang="es-MX" sz="2800" b="1" dirty="0" smtClean="0">
                <a:solidFill>
                  <a:srgbClr val="00FF00"/>
                </a:solidFill>
              </a:rPr>
              <a:t>Z-R</a:t>
            </a:r>
            <a:r>
              <a:rPr lang="es-MX" sz="2800" b="1" baseline="-25000" dirty="0" smtClean="0">
                <a:solidFill>
                  <a:srgbClr val="00FF00"/>
                </a:solidFill>
              </a:rPr>
              <a:t>II</a:t>
            </a:r>
            <a:r>
              <a:rPr lang="es-MX" sz="2800" b="1" dirty="0" smtClean="0">
                <a:solidFill>
                  <a:srgbClr val="00FF00"/>
                </a:solidFill>
                <a:latin typeface="Times New Roman" pitchFamily="18" charset="0"/>
                <a:cs typeface="Times New Roman" pitchFamily="18" charset="0"/>
              </a:rPr>
              <a:t>-</a:t>
            </a:r>
            <a:r>
              <a:rPr lang="es-MX" sz="2800" b="1" dirty="0" smtClean="0">
                <a:solidFill>
                  <a:srgbClr val="00FF00"/>
                </a:solidFill>
              </a:rPr>
              <a:t>ZFG</a:t>
            </a:r>
            <a:r>
              <a:rPr lang="es-MX" sz="2800" b="1" baseline="-25000" dirty="0" smtClean="0">
                <a:solidFill>
                  <a:srgbClr val="00FF00"/>
                </a:solidFill>
              </a:rPr>
              <a:t>2</a:t>
            </a:r>
            <a:r>
              <a:rPr lang="en-US" sz="2800" dirty="0" smtClean="0">
                <a:solidFill>
                  <a:srgbClr val="FFC000"/>
                </a:solidFill>
              </a:rPr>
              <a:t>-</a:t>
            </a:r>
            <a:r>
              <a:rPr lang="en-US" sz="2800" b="1" dirty="0" smtClean="0">
                <a:solidFill>
                  <a:srgbClr val="FFFF00"/>
                </a:solidFill>
              </a:rPr>
              <a:t> A-R</a:t>
            </a:r>
            <a:r>
              <a:rPr lang="en-US" sz="2800" b="1" baseline="-25000" dirty="0" smtClean="0">
                <a:solidFill>
                  <a:srgbClr val="FFFF00"/>
                </a:solidFill>
              </a:rPr>
              <a:t>2</a:t>
            </a:r>
            <a:r>
              <a:rPr lang="en-US" sz="2800" b="1" dirty="0" smtClean="0">
                <a:solidFill>
                  <a:srgbClr val="FFFF00"/>
                </a:solidFill>
              </a:rPr>
              <a:t>-AFG</a:t>
            </a:r>
            <a:r>
              <a:rPr lang="en-US" sz="2800" dirty="0" smtClean="0">
                <a:solidFill>
                  <a:srgbClr val="FFC000"/>
                </a:solidFill>
              </a:rPr>
              <a:t> </a:t>
            </a:r>
            <a:r>
              <a:rPr lang="en-US" sz="2000" dirty="0" smtClean="0"/>
              <a:t>in sea water</a:t>
            </a:r>
            <a:endParaRPr lang="en-US" sz="3200" dirty="0" smtClean="0"/>
          </a:p>
          <a:p>
            <a:pPr>
              <a:buFont typeface="Arial" pitchFamily="34" charset="0"/>
              <a:buChar char="•"/>
            </a:pPr>
            <a:r>
              <a:rPr lang="es-MX" sz="2800" b="1" dirty="0" smtClean="0">
                <a:solidFill>
                  <a:srgbClr val="00FF00"/>
                </a:solidFill>
              </a:rPr>
              <a:t>Z-R</a:t>
            </a:r>
            <a:r>
              <a:rPr lang="es-MX" sz="2800" b="1" baseline="-25000" dirty="0" smtClean="0">
                <a:solidFill>
                  <a:srgbClr val="00FF00"/>
                </a:solidFill>
              </a:rPr>
              <a:t>II</a:t>
            </a:r>
            <a:r>
              <a:rPr lang="es-MX" sz="2800" b="1" dirty="0" smtClean="0">
                <a:solidFill>
                  <a:srgbClr val="00FF00"/>
                </a:solidFill>
                <a:latin typeface="Times New Roman" pitchFamily="18" charset="0"/>
                <a:cs typeface="Times New Roman" pitchFamily="18" charset="0"/>
              </a:rPr>
              <a:t>-</a:t>
            </a:r>
            <a:r>
              <a:rPr lang="es-MX" sz="2800" b="1" dirty="0" smtClean="0">
                <a:solidFill>
                  <a:srgbClr val="00FF00"/>
                </a:solidFill>
              </a:rPr>
              <a:t>ZFG</a:t>
            </a:r>
            <a:r>
              <a:rPr lang="es-MX" sz="2800" b="1" baseline="-25000" dirty="0" smtClean="0">
                <a:solidFill>
                  <a:srgbClr val="00FF00"/>
                </a:solidFill>
              </a:rPr>
              <a:t>2</a:t>
            </a:r>
            <a:r>
              <a:rPr lang="en-US" sz="2800" dirty="0" smtClean="0">
                <a:solidFill>
                  <a:srgbClr val="FFC000"/>
                </a:solidFill>
              </a:rPr>
              <a:t>-</a:t>
            </a:r>
            <a:r>
              <a:rPr lang="en-US" sz="2800" b="1" dirty="0" smtClean="0">
                <a:solidFill>
                  <a:srgbClr val="FFFF00"/>
                </a:solidFill>
              </a:rPr>
              <a:t> A-R</a:t>
            </a:r>
            <a:r>
              <a:rPr lang="en-US" sz="2800" b="1" baseline="-25000" dirty="0" smtClean="0">
                <a:solidFill>
                  <a:srgbClr val="FFFF00"/>
                </a:solidFill>
              </a:rPr>
              <a:t>2</a:t>
            </a:r>
            <a:r>
              <a:rPr lang="en-US" sz="2800" b="1" dirty="0" smtClean="0">
                <a:solidFill>
                  <a:srgbClr val="FFFF00"/>
                </a:solidFill>
              </a:rPr>
              <a:t>-AFG </a:t>
            </a:r>
            <a:r>
              <a:rPr lang="en-US" sz="2800" dirty="0" smtClean="0">
                <a:solidFill>
                  <a:srgbClr val="FFC000"/>
                </a:solidFill>
              </a:rPr>
              <a:t>-</a:t>
            </a:r>
            <a:r>
              <a:rPr lang="es-MX" sz="2800" b="1" dirty="0" smtClean="0">
                <a:solidFill>
                  <a:srgbClr val="00FFFF"/>
                </a:solidFill>
              </a:rPr>
              <a:t>C-R</a:t>
            </a:r>
            <a:r>
              <a:rPr lang="es-MX" sz="2800" b="1" baseline="-25000" dirty="0" smtClean="0">
                <a:solidFill>
                  <a:srgbClr val="00FFFF"/>
                </a:solidFill>
              </a:rPr>
              <a:t>1</a:t>
            </a:r>
            <a:r>
              <a:rPr lang="es-MX" sz="2800" b="1" dirty="0" smtClean="0">
                <a:solidFill>
                  <a:srgbClr val="00FFFF"/>
                </a:solidFill>
              </a:rPr>
              <a:t>-CFG</a:t>
            </a:r>
            <a:r>
              <a:rPr lang="es-MX" sz="2800" b="1" baseline="-25000" dirty="0" smtClean="0">
                <a:solidFill>
                  <a:srgbClr val="00FFFF"/>
                </a:solidFill>
              </a:rPr>
              <a:t>1</a:t>
            </a:r>
            <a:r>
              <a:rPr lang="en-US" sz="2800" dirty="0" smtClean="0">
                <a:solidFill>
                  <a:srgbClr val="FFC000"/>
                </a:solidFill>
              </a:rPr>
              <a:t> </a:t>
            </a:r>
            <a:r>
              <a:rPr lang="en-US" sz="2000" dirty="0" smtClean="0"/>
              <a:t>in sea water</a:t>
            </a:r>
            <a:endParaRPr lang="en-US" sz="3200" dirty="0" smtClean="0"/>
          </a:p>
          <a:p>
            <a:pPr>
              <a:buFont typeface="Arial" pitchFamily="34" charset="0"/>
              <a:buChar char="•"/>
            </a:pPr>
            <a:r>
              <a:rPr lang="es-MX" sz="2800" b="1" dirty="0" smtClean="0">
                <a:solidFill>
                  <a:srgbClr val="00FF00"/>
                </a:solidFill>
              </a:rPr>
              <a:t>Z-R</a:t>
            </a:r>
            <a:r>
              <a:rPr lang="es-MX" sz="2800" b="1" baseline="-25000" dirty="0" smtClean="0">
                <a:solidFill>
                  <a:srgbClr val="00FF00"/>
                </a:solidFill>
              </a:rPr>
              <a:t>I</a:t>
            </a:r>
            <a:r>
              <a:rPr lang="es-MX" sz="2800" b="1" dirty="0" smtClean="0">
                <a:solidFill>
                  <a:srgbClr val="00FF00"/>
                </a:solidFill>
              </a:rPr>
              <a:t>-ZFG</a:t>
            </a:r>
            <a:r>
              <a:rPr lang="es-MX" sz="2800" b="1" baseline="-25000" dirty="0" smtClean="0">
                <a:solidFill>
                  <a:srgbClr val="00FF00"/>
                </a:solidFill>
              </a:rPr>
              <a:t>1</a:t>
            </a:r>
            <a:r>
              <a:rPr lang="en-US" sz="2800" dirty="0" smtClean="0">
                <a:solidFill>
                  <a:srgbClr val="FFC000"/>
                </a:solidFill>
              </a:rPr>
              <a:t>-</a:t>
            </a:r>
            <a:r>
              <a:rPr lang="en-US" sz="2800" b="1" dirty="0" smtClean="0">
                <a:solidFill>
                  <a:srgbClr val="FFFF00"/>
                </a:solidFill>
              </a:rPr>
              <a:t> A-R</a:t>
            </a:r>
            <a:r>
              <a:rPr lang="en-US" sz="2800" b="1" baseline="-25000" dirty="0" smtClean="0">
                <a:solidFill>
                  <a:srgbClr val="FFFF00"/>
                </a:solidFill>
              </a:rPr>
              <a:t>2</a:t>
            </a:r>
            <a:r>
              <a:rPr lang="en-US" sz="2800" b="1" dirty="0" smtClean="0">
                <a:solidFill>
                  <a:srgbClr val="FFFF00"/>
                </a:solidFill>
              </a:rPr>
              <a:t>-AFG</a:t>
            </a:r>
            <a:r>
              <a:rPr lang="en-US" sz="2800" dirty="0" smtClean="0">
                <a:solidFill>
                  <a:srgbClr val="FFC000"/>
                </a:solidFill>
              </a:rPr>
              <a:t> </a:t>
            </a:r>
            <a:r>
              <a:rPr lang="en-US" sz="2000" dirty="0" smtClean="0"/>
              <a:t>in sea water</a:t>
            </a:r>
            <a:endParaRPr lang="en-US" sz="3200" dirty="0" smtClean="0"/>
          </a:p>
          <a:p>
            <a:pPr>
              <a:buFont typeface="Arial" pitchFamily="34" charset="0"/>
              <a:buChar char="•"/>
            </a:pPr>
            <a:endParaRPr lang="en-US" sz="3200" dirty="0" smtClean="0"/>
          </a:p>
        </p:txBody>
      </p:sp>
      <p:sp>
        <p:nvSpPr>
          <p:cNvPr id="5" name="TextBox 4"/>
          <p:cNvSpPr txBox="1"/>
          <p:nvPr/>
        </p:nvSpPr>
        <p:spPr>
          <a:xfrm>
            <a:off x="215900" y="3657600"/>
            <a:ext cx="8534400" cy="2739211"/>
          </a:xfrm>
          <a:prstGeom prst="rect">
            <a:avLst/>
          </a:prstGeom>
          <a:noFill/>
        </p:spPr>
        <p:txBody>
          <a:bodyPr wrap="square" rtlCol="0">
            <a:spAutoFit/>
          </a:bodyPr>
          <a:lstStyle/>
          <a:p>
            <a:r>
              <a:rPr lang="en-US" sz="3200" b="1" dirty="0" smtClean="0">
                <a:solidFill>
                  <a:srgbClr val="FFC000"/>
                </a:solidFill>
              </a:rPr>
              <a:t>General  Observations about </a:t>
            </a:r>
            <a:r>
              <a:rPr lang="en-US" sz="3200" b="1" dirty="0" err="1" smtClean="0">
                <a:solidFill>
                  <a:srgbClr val="FFC000"/>
                </a:solidFill>
              </a:rPr>
              <a:t>rheology</a:t>
            </a:r>
            <a:r>
              <a:rPr lang="en-US" sz="3200" b="1" dirty="0" smtClean="0">
                <a:solidFill>
                  <a:srgbClr val="FFC000"/>
                </a:solidFill>
              </a:rPr>
              <a:t> results:</a:t>
            </a:r>
          </a:p>
          <a:p>
            <a:endParaRPr lang="en-US" sz="2000" b="1" dirty="0" smtClean="0"/>
          </a:p>
          <a:p>
            <a:pPr>
              <a:buFont typeface="Wingdings" pitchFamily="2" charset="2"/>
              <a:buChar char="ü"/>
            </a:pPr>
            <a:r>
              <a:rPr lang="en-US" sz="2400" b="1" dirty="0" smtClean="0"/>
              <a:t>All are </a:t>
            </a:r>
            <a:r>
              <a:rPr lang="en-US" sz="2400" b="1" dirty="0" err="1" smtClean="0"/>
              <a:t>viscoelastic</a:t>
            </a:r>
            <a:endParaRPr lang="en-US" sz="2400" b="1" dirty="0" smtClean="0"/>
          </a:p>
          <a:p>
            <a:pPr>
              <a:buFont typeface="Wingdings" pitchFamily="2" charset="2"/>
              <a:buChar char="ü"/>
            </a:pPr>
            <a:r>
              <a:rPr lang="en-US" sz="2400" b="1" dirty="0" err="1" smtClean="0"/>
              <a:t>Viscoelasticity</a:t>
            </a:r>
            <a:r>
              <a:rPr lang="en-US" sz="2400" b="1" dirty="0" smtClean="0"/>
              <a:t> increased when  divalent </a:t>
            </a:r>
            <a:r>
              <a:rPr lang="en-US" sz="2400" b="1" dirty="0" err="1" smtClean="0"/>
              <a:t>cations</a:t>
            </a:r>
            <a:r>
              <a:rPr lang="en-US" sz="2400" b="1" dirty="0" smtClean="0"/>
              <a:t> are present (Ca</a:t>
            </a:r>
            <a:r>
              <a:rPr lang="en-US" sz="2400" b="1" baseline="30000" dirty="0" smtClean="0"/>
              <a:t>2+ </a:t>
            </a:r>
            <a:r>
              <a:rPr lang="en-US" sz="2400" b="1" dirty="0" smtClean="0"/>
              <a:t>and Mg</a:t>
            </a:r>
            <a:r>
              <a:rPr lang="en-US" sz="2400" b="1" baseline="30000" dirty="0" smtClean="0"/>
              <a:t>2+ </a:t>
            </a:r>
            <a:r>
              <a:rPr lang="en-US" sz="2400" b="1" dirty="0" smtClean="0"/>
              <a:t>)</a:t>
            </a:r>
          </a:p>
          <a:p>
            <a:pPr>
              <a:buFont typeface="Wingdings" pitchFamily="2" charset="2"/>
              <a:buChar char="ü"/>
            </a:pPr>
            <a:r>
              <a:rPr lang="en-US" sz="2400" b="1" dirty="0" smtClean="0"/>
              <a:t>Adding cationic surfactant to a blend of </a:t>
            </a:r>
            <a:r>
              <a:rPr lang="en-US" sz="2400" b="1" dirty="0" err="1" smtClean="0"/>
              <a:t>Zwitterionic</a:t>
            </a:r>
            <a:r>
              <a:rPr lang="en-US" sz="2400" b="1" dirty="0" smtClean="0"/>
              <a:t>-Anionic decreases </a:t>
            </a:r>
            <a:r>
              <a:rPr lang="en-US" sz="2400" b="1" dirty="0" err="1" smtClean="0"/>
              <a:t>viscoelasticity</a:t>
            </a:r>
            <a:endParaRPr lang="en-US" sz="24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DD14C1-B74E-445D-B419-88728CA16AA4}" type="slidenum">
              <a:rPr lang="en-US" smtClean="0"/>
              <a:pPr/>
              <a:t>18</a:t>
            </a:fld>
            <a:endParaRPr lang="en-US" dirty="0"/>
          </a:p>
        </p:txBody>
      </p:sp>
      <p:graphicFrame>
        <p:nvGraphicFramePr>
          <p:cNvPr id="3" name="Chart 2"/>
          <p:cNvGraphicFramePr>
            <a:graphicFrameLocks/>
          </p:cNvGraphicFramePr>
          <p:nvPr>
            <p:extLst>
              <p:ext uri="{D42A27DB-BD31-4B8C-83A1-F6EECF244321}">
                <p14:modId xmlns:p14="http://schemas.microsoft.com/office/powerpoint/2010/main" xmlns="" val="998871741"/>
              </p:ext>
            </p:extLst>
          </p:nvPr>
        </p:nvGraphicFramePr>
        <p:xfrm>
          <a:off x="152400" y="838200"/>
          <a:ext cx="5189806" cy="37338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1676400" y="285234"/>
            <a:ext cx="6155788" cy="369332"/>
          </a:xfrm>
          <a:prstGeom prst="rect">
            <a:avLst/>
          </a:prstGeom>
        </p:spPr>
        <p:txBody>
          <a:bodyPr wrap="none">
            <a:spAutoFit/>
          </a:bodyPr>
          <a:lstStyle/>
          <a:p>
            <a:r>
              <a:rPr lang="en-US" b="1" dirty="0" smtClean="0">
                <a:solidFill>
                  <a:srgbClr val="FFC000"/>
                </a:solidFill>
              </a:rPr>
              <a:t>1% A-R</a:t>
            </a:r>
            <a:r>
              <a:rPr lang="en-US" b="1" baseline="-25000" dirty="0" smtClean="0">
                <a:solidFill>
                  <a:srgbClr val="FFC000"/>
                </a:solidFill>
              </a:rPr>
              <a:t>2</a:t>
            </a:r>
            <a:r>
              <a:rPr lang="en-US" b="1" dirty="0" smtClean="0">
                <a:solidFill>
                  <a:srgbClr val="FFC000"/>
                </a:solidFill>
              </a:rPr>
              <a:t>-AFG </a:t>
            </a:r>
            <a:r>
              <a:rPr lang="en-US" dirty="0" smtClean="0">
                <a:solidFill>
                  <a:srgbClr val="FFC000"/>
                </a:solidFill>
              </a:rPr>
              <a:t> </a:t>
            </a:r>
            <a:r>
              <a:rPr lang="en-US" dirty="0">
                <a:solidFill>
                  <a:srgbClr val="FFC000"/>
                </a:solidFill>
              </a:rPr>
              <a:t>in </a:t>
            </a:r>
            <a:r>
              <a:rPr lang="en-US" dirty="0" smtClean="0">
                <a:solidFill>
                  <a:srgbClr val="FFC000"/>
                </a:solidFill>
              </a:rPr>
              <a:t>SW and in </a:t>
            </a:r>
            <a:r>
              <a:rPr lang="en-US" dirty="0" err="1" smtClean="0">
                <a:solidFill>
                  <a:srgbClr val="FFC000"/>
                </a:solidFill>
              </a:rPr>
              <a:t>NaCl</a:t>
            </a:r>
            <a:r>
              <a:rPr lang="en-US" dirty="0" smtClean="0">
                <a:solidFill>
                  <a:srgbClr val="FFC000"/>
                </a:solidFill>
              </a:rPr>
              <a:t> brine at the same ionic strength</a:t>
            </a:r>
            <a:endParaRPr lang="en-US" dirty="0">
              <a:solidFill>
                <a:srgbClr val="FFC000"/>
              </a:solidFill>
            </a:endParaRPr>
          </a:p>
        </p:txBody>
      </p:sp>
      <p:graphicFrame>
        <p:nvGraphicFramePr>
          <p:cNvPr id="5" name="Chart 4"/>
          <p:cNvGraphicFramePr>
            <a:graphicFrameLocks/>
          </p:cNvGraphicFramePr>
          <p:nvPr>
            <p:extLst>
              <p:ext uri="{D42A27DB-BD31-4B8C-83A1-F6EECF244321}">
                <p14:modId xmlns:p14="http://schemas.microsoft.com/office/powerpoint/2010/main" xmlns="" val="3947729504"/>
              </p:ext>
            </p:extLst>
          </p:nvPr>
        </p:nvGraphicFramePr>
        <p:xfrm>
          <a:off x="4572000" y="1066800"/>
          <a:ext cx="43434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85800" y="4800600"/>
            <a:ext cx="7467600" cy="923330"/>
          </a:xfrm>
          <a:prstGeom prst="rect">
            <a:avLst/>
          </a:prstGeom>
          <a:noFill/>
        </p:spPr>
        <p:txBody>
          <a:bodyPr wrap="square" rtlCol="0">
            <a:spAutoFit/>
          </a:bodyPr>
          <a:lstStyle/>
          <a:p>
            <a:r>
              <a:rPr lang="en-US" dirty="0" smtClean="0"/>
              <a:t>Seawater contains  </a:t>
            </a:r>
            <a:r>
              <a:rPr lang="en-US" dirty="0" err="1" smtClean="0"/>
              <a:t>Ca</a:t>
            </a:r>
            <a:r>
              <a:rPr lang="en-US" dirty="0" smtClean="0"/>
              <a:t> </a:t>
            </a:r>
            <a:r>
              <a:rPr lang="en-US" baseline="30000" dirty="0" smtClean="0"/>
              <a:t>2+ </a:t>
            </a:r>
            <a:r>
              <a:rPr lang="en-US" dirty="0" smtClean="0"/>
              <a:t>and Mg</a:t>
            </a:r>
            <a:r>
              <a:rPr lang="en-US" baseline="30000" dirty="0" smtClean="0"/>
              <a:t>2+ </a:t>
            </a:r>
            <a:r>
              <a:rPr lang="en-US" dirty="0" smtClean="0"/>
              <a:t>this is increasing viscosity and viscoelasticity for this anionic surfactant. The same trend was observed with the blends of </a:t>
            </a:r>
            <a:r>
              <a:rPr lang="en-US" dirty="0" err="1" smtClean="0"/>
              <a:t>Zwitterionic</a:t>
            </a:r>
            <a:r>
              <a:rPr lang="en-US" dirty="0" smtClean="0"/>
              <a:t> + Anionic and with </a:t>
            </a:r>
            <a:r>
              <a:rPr lang="en-US" dirty="0" err="1" smtClean="0"/>
              <a:t>Zwitterionic</a:t>
            </a:r>
            <a:r>
              <a:rPr lang="en-US" dirty="0" smtClean="0"/>
              <a:t> + Anionic + Cationic surfactants.</a:t>
            </a:r>
            <a:endParaRPr lang="en-US" dirty="0"/>
          </a:p>
        </p:txBody>
      </p:sp>
      <p:sp>
        <p:nvSpPr>
          <p:cNvPr id="7" name="TextBox 6"/>
          <p:cNvSpPr txBox="1"/>
          <p:nvPr/>
        </p:nvSpPr>
        <p:spPr>
          <a:xfrm>
            <a:off x="685800" y="5943600"/>
            <a:ext cx="7945124" cy="369332"/>
          </a:xfrm>
          <a:prstGeom prst="rect">
            <a:avLst/>
          </a:prstGeom>
          <a:noFill/>
        </p:spPr>
        <p:txBody>
          <a:bodyPr wrap="none" rtlCol="0">
            <a:spAutoFit/>
          </a:bodyPr>
          <a:lstStyle/>
          <a:p>
            <a:r>
              <a:rPr lang="en-US" dirty="0" smtClean="0"/>
              <a:t>Entangled solutions of “wormy” micelles, behave with </a:t>
            </a:r>
            <a:r>
              <a:rPr lang="en-US" dirty="0" err="1" smtClean="0"/>
              <a:t>viscoelasticity</a:t>
            </a:r>
            <a:r>
              <a:rPr lang="en-US" dirty="0" smtClean="0"/>
              <a:t>… Larson 1999</a:t>
            </a:r>
            <a:endParaRPr lang="en-US" dirty="0"/>
          </a:p>
        </p:txBody>
      </p:sp>
    </p:spTree>
    <p:extLst>
      <p:ext uri="{BB962C8B-B14F-4D97-AF65-F5344CB8AC3E}">
        <p14:creationId xmlns:p14="http://schemas.microsoft.com/office/powerpoint/2010/main" xmlns="" val="23062226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DD14C1-B74E-445D-B419-88728CA16AA4}" type="slidenum">
              <a:rPr lang="en-US" smtClean="0"/>
              <a:pPr/>
              <a:t>19</a:t>
            </a:fld>
            <a:endParaRPr lang="en-US"/>
          </a:p>
        </p:txBody>
      </p:sp>
      <p:graphicFrame>
        <p:nvGraphicFramePr>
          <p:cNvPr id="3" name="Chart 2"/>
          <p:cNvGraphicFramePr/>
          <p:nvPr>
            <p:extLst>
              <p:ext uri="{D42A27DB-BD31-4B8C-83A1-F6EECF244321}">
                <p14:modId xmlns:p14="http://schemas.microsoft.com/office/powerpoint/2010/main" xmlns="" val="956252535"/>
              </p:ext>
            </p:extLst>
          </p:nvPr>
        </p:nvGraphicFramePr>
        <p:xfrm>
          <a:off x="762000" y="533400"/>
          <a:ext cx="7848600" cy="493395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762000" y="5715000"/>
            <a:ext cx="7620000" cy="923330"/>
          </a:xfrm>
          <a:prstGeom prst="rect">
            <a:avLst/>
          </a:prstGeom>
          <a:noFill/>
        </p:spPr>
        <p:txBody>
          <a:bodyPr wrap="square" rtlCol="0">
            <a:spAutoFit/>
          </a:bodyPr>
          <a:lstStyle/>
          <a:p>
            <a:pPr algn="just"/>
            <a:r>
              <a:rPr lang="en-US" dirty="0" smtClean="0"/>
              <a:t>Adding </a:t>
            </a:r>
            <a:r>
              <a:rPr lang="es-MX" b="1" dirty="0">
                <a:solidFill>
                  <a:srgbClr val="00FF00"/>
                </a:solidFill>
              </a:rPr>
              <a:t>Z-R</a:t>
            </a:r>
            <a:r>
              <a:rPr lang="es-MX" b="1" baseline="-25000" dirty="0">
                <a:solidFill>
                  <a:srgbClr val="00FF00"/>
                </a:solidFill>
              </a:rPr>
              <a:t>II</a:t>
            </a:r>
            <a:r>
              <a:rPr lang="es-MX" b="1" dirty="0">
                <a:solidFill>
                  <a:srgbClr val="00FF00"/>
                </a:solidFill>
                <a:latin typeface="Times New Roman" pitchFamily="18" charset="0"/>
                <a:cs typeface="Times New Roman" pitchFamily="18" charset="0"/>
              </a:rPr>
              <a:t>-</a:t>
            </a:r>
            <a:r>
              <a:rPr lang="es-MX" b="1" dirty="0">
                <a:solidFill>
                  <a:srgbClr val="00FF00"/>
                </a:solidFill>
              </a:rPr>
              <a:t>ZFG</a:t>
            </a:r>
            <a:r>
              <a:rPr lang="es-MX" b="1" baseline="-25000" dirty="0">
                <a:solidFill>
                  <a:srgbClr val="00FF00"/>
                </a:solidFill>
              </a:rPr>
              <a:t>2</a:t>
            </a:r>
            <a:r>
              <a:rPr lang="en-US" dirty="0" smtClean="0"/>
              <a:t> to </a:t>
            </a:r>
            <a:r>
              <a:rPr lang="en-US" b="1" dirty="0">
                <a:solidFill>
                  <a:srgbClr val="FFFF00"/>
                </a:solidFill>
              </a:rPr>
              <a:t>A-R</a:t>
            </a:r>
            <a:r>
              <a:rPr lang="en-US" b="1" baseline="-25000" dirty="0">
                <a:solidFill>
                  <a:srgbClr val="FFFF00"/>
                </a:solidFill>
              </a:rPr>
              <a:t>2</a:t>
            </a:r>
            <a:r>
              <a:rPr lang="en-US" b="1" dirty="0">
                <a:solidFill>
                  <a:srgbClr val="FFFF00"/>
                </a:solidFill>
              </a:rPr>
              <a:t>-AFG</a:t>
            </a:r>
            <a:r>
              <a:rPr lang="en-US" dirty="0" smtClean="0"/>
              <a:t>, decreases the viscosity, but the viscoelastic  behavior prevails, and the shear thinning properties of the fluid still there.  The power law index in the shear thinning zone are similar  (ca. 0.1) in all the cases. </a:t>
            </a:r>
            <a:endParaRPr lang="en-US" dirty="0"/>
          </a:p>
        </p:txBody>
      </p:sp>
      <p:cxnSp>
        <p:nvCxnSpPr>
          <p:cNvPr id="6" name="Straight Connector 5"/>
          <p:cNvCxnSpPr/>
          <p:nvPr/>
        </p:nvCxnSpPr>
        <p:spPr>
          <a:xfrm>
            <a:off x="6477000" y="3352800"/>
            <a:ext cx="914400" cy="381000"/>
          </a:xfrm>
          <a:prstGeom prst="line">
            <a:avLst/>
          </a:prstGeom>
          <a:ln w="19050">
            <a:solidFill>
              <a:srgbClr val="FFC000"/>
            </a:solidFill>
            <a:prstDash val="sysDash"/>
            <a:head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477000" y="3429000"/>
            <a:ext cx="914400" cy="381000"/>
          </a:xfrm>
          <a:prstGeom prst="line">
            <a:avLst/>
          </a:prstGeom>
          <a:ln w="19050">
            <a:solidFill>
              <a:srgbClr val="92D050"/>
            </a:solidFill>
            <a:prstDash val="sysDash"/>
            <a:head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477000" y="3962400"/>
            <a:ext cx="914400" cy="381000"/>
          </a:xfrm>
          <a:prstGeom prst="line">
            <a:avLst/>
          </a:prstGeom>
          <a:ln w="19050">
            <a:solidFill>
              <a:srgbClr val="00B0F0"/>
            </a:solidFill>
            <a:prstDash val="sysDash"/>
            <a:head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5334000" y="1600200"/>
            <a:ext cx="2188676" cy="338554"/>
          </a:xfrm>
          <a:prstGeom prst="rect">
            <a:avLst/>
          </a:prstGeom>
        </p:spPr>
        <p:txBody>
          <a:bodyPr wrap="none">
            <a:spAutoFit/>
          </a:bodyPr>
          <a:lstStyle/>
          <a:p>
            <a:r>
              <a:rPr lang="en-US" sz="1600" b="1" dirty="0" smtClean="0">
                <a:solidFill>
                  <a:srgbClr val="FFC000"/>
                </a:solidFill>
              </a:rPr>
              <a:t>2.5%  A-R</a:t>
            </a:r>
            <a:r>
              <a:rPr lang="en-US" sz="1600" b="1" baseline="-25000" dirty="0" smtClean="0">
                <a:solidFill>
                  <a:srgbClr val="FFC000"/>
                </a:solidFill>
              </a:rPr>
              <a:t>2</a:t>
            </a:r>
            <a:r>
              <a:rPr lang="en-US" sz="1600" b="1" dirty="0" smtClean="0">
                <a:solidFill>
                  <a:srgbClr val="FFC000"/>
                </a:solidFill>
              </a:rPr>
              <a:t>-AFG </a:t>
            </a:r>
            <a:r>
              <a:rPr lang="en-US" sz="1600" dirty="0" smtClean="0">
                <a:solidFill>
                  <a:srgbClr val="FFC000"/>
                </a:solidFill>
              </a:rPr>
              <a:t> </a:t>
            </a:r>
            <a:r>
              <a:rPr lang="en-US" sz="1600" dirty="0">
                <a:solidFill>
                  <a:srgbClr val="FFC000"/>
                </a:solidFill>
              </a:rPr>
              <a:t>in </a:t>
            </a:r>
            <a:r>
              <a:rPr lang="en-US" sz="1600" dirty="0" smtClean="0">
                <a:solidFill>
                  <a:srgbClr val="FFC000"/>
                </a:solidFill>
              </a:rPr>
              <a:t>SW</a:t>
            </a:r>
            <a:r>
              <a:rPr lang="en-US" sz="1600" baseline="-25000" dirty="0" smtClean="0">
                <a:solidFill>
                  <a:srgbClr val="FFC000"/>
                </a:solidFill>
              </a:rPr>
              <a:t>IS</a:t>
            </a:r>
            <a:endParaRPr lang="en-US" sz="1600" baseline="-25000" dirty="0">
              <a:solidFill>
                <a:srgbClr val="FFC000"/>
              </a:solidFill>
            </a:endParaRPr>
          </a:p>
        </p:txBody>
      </p:sp>
      <p:sp>
        <p:nvSpPr>
          <p:cNvPr id="7" name="Rectangle 6"/>
          <p:cNvSpPr/>
          <p:nvPr/>
        </p:nvSpPr>
        <p:spPr>
          <a:xfrm>
            <a:off x="5400487" y="1969532"/>
            <a:ext cx="2815579" cy="338554"/>
          </a:xfrm>
          <a:prstGeom prst="rect">
            <a:avLst/>
          </a:prstGeom>
        </p:spPr>
        <p:txBody>
          <a:bodyPr wrap="none">
            <a:spAutoFit/>
          </a:bodyPr>
          <a:lstStyle/>
          <a:p>
            <a:r>
              <a:rPr lang="es-MX" sz="1600" b="1" dirty="0" smtClean="0">
                <a:solidFill>
                  <a:srgbClr val="00B0F0"/>
                </a:solidFill>
              </a:rPr>
              <a:t>1%  Z-R</a:t>
            </a:r>
            <a:r>
              <a:rPr lang="es-MX" sz="1600" b="1" baseline="-25000" dirty="0" smtClean="0">
                <a:solidFill>
                  <a:srgbClr val="00B0F0"/>
                </a:solidFill>
              </a:rPr>
              <a:t>II</a:t>
            </a:r>
            <a:r>
              <a:rPr lang="es-MX" sz="1600" b="1" dirty="0" smtClean="0">
                <a:solidFill>
                  <a:srgbClr val="00B0F0"/>
                </a:solidFill>
                <a:latin typeface="Times New Roman" pitchFamily="18" charset="0"/>
                <a:cs typeface="Times New Roman" pitchFamily="18" charset="0"/>
              </a:rPr>
              <a:t>-</a:t>
            </a:r>
            <a:r>
              <a:rPr lang="es-MX" sz="1600" b="1" dirty="0" smtClean="0">
                <a:solidFill>
                  <a:srgbClr val="00B0F0"/>
                </a:solidFill>
              </a:rPr>
              <a:t>ZFG</a:t>
            </a:r>
            <a:r>
              <a:rPr lang="es-MX" sz="1600" b="1" baseline="-25000" dirty="0" smtClean="0">
                <a:solidFill>
                  <a:srgbClr val="00B0F0"/>
                </a:solidFill>
              </a:rPr>
              <a:t>2</a:t>
            </a:r>
            <a:r>
              <a:rPr lang="en-US" sz="1600" dirty="0">
                <a:solidFill>
                  <a:srgbClr val="00B0F0"/>
                </a:solidFill>
              </a:rPr>
              <a:t>-</a:t>
            </a:r>
            <a:r>
              <a:rPr lang="en-US" sz="1600" b="1" dirty="0">
                <a:solidFill>
                  <a:srgbClr val="00B0F0"/>
                </a:solidFill>
              </a:rPr>
              <a:t> </a:t>
            </a:r>
            <a:r>
              <a:rPr lang="en-US" sz="1600" b="1" dirty="0" smtClean="0">
                <a:solidFill>
                  <a:srgbClr val="00B0F0"/>
                </a:solidFill>
              </a:rPr>
              <a:t>A-R</a:t>
            </a:r>
            <a:r>
              <a:rPr lang="en-US" sz="1600" b="1" baseline="-25000" dirty="0" smtClean="0">
                <a:solidFill>
                  <a:srgbClr val="00B0F0"/>
                </a:solidFill>
              </a:rPr>
              <a:t>2</a:t>
            </a:r>
            <a:r>
              <a:rPr lang="en-US" sz="1600" b="1" dirty="0" smtClean="0">
                <a:solidFill>
                  <a:srgbClr val="00B0F0"/>
                </a:solidFill>
              </a:rPr>
              <a:t>-AFG in SW</a:t>
            </a:r>
            <a:r>
              <a:rPr lang="en-US" sz="1600" dirty="0" smtClean="0">
                <a:solidFill>
                  <a:srgbClr val="00B0F0"/>
                </a:solidFill>
              </a:rPr>
              <a:t> </a:t>
            </a:r>
            <a:endParaRPr lang="en-US" sz="1600" dirty="0">
              <a:solidFill>
                <a:srgbClr val="00B0F0"/>
              </a:solidFill>
            </a:endParaRPr>
          </a:p>
        </p:txBody>
      </p:sp>
      <p:sp>
        <p:nvSpPr>
          <p:cNvPr id="10" name="Rectangle 9"/>
          <p:cNvSpPr/>
          <p:nvPr/>
        </p:nvSpPr>
        <p:spPr>
          <a:xfrm>
            <a:off x="5334000" y="2438400"/>
            <a:ext cx="3322128" cy="338554"/>
          </a:xfrm>
          <a:prstGeom prst="rect">
            <a:avLst/>
          </a:prstGeom>
        </p:spPr>
        <p:txBody>
          <a:bodyPr wrap="none">
            <a:spAutoFit/>
          </a:bodyPr>
          <a:lstStyle/>
          <a:p>
            <a:r>
              <a:rPr lang="es-MX" sz="1600" b="1" dirty="0" smtClean="0">
                <a:solidFill>
                  <a:srgbClr val="92D050"/>
                </a:solidFill>
              </a:rPr>
              <a:t>2.5% Z-R</a:t>
            </a:r>
            <a:r>
              <a:rPr lang="es-MX" sz="1600" b="1" baseline="-25000" dirty="0" smtClean="0">
                <a:solidFill>
                  <a:srgbClr val="92D050"/>
                </a:solidFill>
              </a:rPr>
              <a:t>II</a:t>
            </a:r>
            <a:r>
              <a:rPr lang="es-MX" sz="1600" b="1" dirty="0" smtClean="0">
                <a:solidFill>
                  <a:srgbClr val="92D050"/>
                </a:solidFill>
                <a:latin typeface="Times New Roman" pitchFamily="18" charset="0"/>
                <a:cs typeface="Times New Roman" pitchFamily="18" charset="0"/>
              </a:rPr>
              <a:t>-</a:t>
            </a:r>
            <a:r>
              <a:rPr lang="es-MX" sz="1600" b="1" dirty="0" smtClean="0">
                <a:solidFill>
                  <a:srgbClr val="92D050"/>
                </a:solidFill>
              </a:rPr>
              <a:t>ZFG</a:t>
            </a:r>
            <a:r>
              <a:rPr lang="es-MX" sz="1600" b="1" baseline="-25000" dirty="0" smtClean="0">
                <a:solidFill>
                  <a:srgbClr val="92D050"/>
                </a:solidFill>
              </a:rPr>
              <a:t>2</a:t>
            </a:r>
            <a:r>
              <a:rPr lang="en-US" sz="1600" dirty="0">
                <a:solidFill>
                  <a:srgbClr val="92D050"/>
                </a:solidFill>
              </a:rPr>
              <a:t>-</a:t>
            </a:r>
            <a:r>
              <a:rPr lang="en-US" sz="1600" b="1" dirty="0">
                <a:solidFill>
                  <a:srgbClr val="92D050"/>
                </a:solidFill>
              </a:rPr>
              <a:t> A-R</a:t>
            </a:r>
            <a:r>
              <a:rPr lang="en-US" sz="1600" b="1" baseline="-25000" dirty="0">
                <a:solidFill>
                  <a:srgbClr val="92D050"/>
                </a:solidFill>
              </a:rPr>
              <a:t>2</a:t>
            </a:r>
            <a:r>
              <a:rPr lang="en-US" sz="1600" b="1" dirty="0">
                <a:solidFill>
                  <a:srgbClr val="92D050"/>
                </a:solidFill>
              </a:rPr>
              <a:t>-AFG </a:t>
            </a:r>
            <a:r>
              <a:rPr lang="en-US" sz="1600" dirty="0">
                <a:solidFill>
                  <a:srgbClr val="92D050"/>
                </a:solidFill>
              </a:rPr>
              <a:t>-</a:t>
            </a:r>
            <a:r>
              <a:rPr lang="es-MX" sz="1600" b="1" dirty="0">
                <a:solidFill>
                  <a:srgbClr val="92D050"/>
                </a:solidFill>
              </a:rPr>
              <a:t>C-R</a:t>
            </a:r>
            <a:r>
              <a:rPr lang="es-MX" sz="1600" b="1" baseline="-25000" dirty="0">
                <a:solidFill>
                  <a:srgbClr val="92D050"/>
                </a:solidFill>
              </a:rPr>
              <a:t>1</a:t>
            </a:r>
            <a:r>
              <a:rPr lang="es-MX" sz="1600" b="1" dirty="0">
                <a:solidFill>
                  <a:srgbClr val="92D050"/>
                </a:solidFill>
              </a:rPr>
              <a:t>-CFG</a:t>
            </a:r>
            <a:r>
              <a:rPr lang="es-MX" sz="1600" b="1" baseline="-25000" dirty="0">
                <a:solidFill>
                  <a:srgbClr val="92D050"/>
                </a:solidFill>
              </a:rPr>
              <a:t>1</a:t>
            </a:r>
            <a:r>
              <a:rPr lang="en-US" sz="1600" dirty="0">
                <a:solidFill>
                  <a:srgbClr val="92D050"/>
                </a:solidFill>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Surfactants </a:t>
            </a:r>
          </a:p>
          <a:p>
            <a:r>
              <a:rPr lang="en-US" dirty="0" smtClean="0"/>
              <a:t>Aqueous solutions</a:t>
            </a:r>
          </a:p>
          <a:p>
            <a:r>
              <a:rPr lang="en-US" dirty="0" smtClean="0"/>
              <a:t>Viscosity and viscoelasticity</a:t>
            </a:r>
          </a:p>
          <a:p>
            <a:r>
              <a:rPr lang="en-US" dirty="0" smtClean="0"/>
              <a:t>Foam apparatus</a:t>
            </a:r>
          </a:p>
          <a:p>
            <a:r>
              <a:rPr lang="en-US" dirty="0" smtClean="0"/>
              <a:t>Foam experiments</a:t>
            </a:r>
          </a:p>
          <a:p>
            <a:r>
              <a:rPr lang="en-US" dirty="0" smtClean="0"/>
              <a:t>Conclusions</a:t>
            </a: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EADD14C1-B74E-445D-B419-88728CA16AA4}"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DD14C1-B74E-445D-B419-88728CA16AA4}" type="slidenum">
              <a:rPr lang="en-US" smtClean="0"/>
              <a:pPr/>
              <a:t>20</a:t>
            </a:fld>
            <a:endParaRPr lang="en-US"/>
          </a:p>
        </p:txBody>
      </p:sp>
      <p:sp>
        <p:nvSpPr>
          <p:cNvPr id="3" name="Rectangle 2"/>
          <p:cNvSpPr/>
          <p:nvPr/>
        </p:nvSpPr>
        <p:spPr>
          <a:xfrm>
            <a:off x="190500" y="180975"/>
            <a:ext cx="8734425" cy="6486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685800" y="496888"/>
            <a:ext cx="8012113" cy="6046787"/>
          </a:xfrm>
          <a:prstGeom prst="rect">
            <a:avLst/>
          </a:prstGeom>
          <a:noFill/>
          <a:ln w="9525">
            <a:noFill/>
            <a:miter lim="800000"/>
            <a:headEnd/>
            <a:tailEnd/>
          </a:ln>
        </p:spPr>
      </p:pic>
      <p:sp>
        <p:nvSpPr>
          <p:cNvPr id="5" name="Slide Number Placeholder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AE5F074-4CC0-4500-AB5C-80790263060B}"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6" name="TextBox 5"/>
          <p:cNvSpPr txBox="1"/>
          <p:nvPr/>
        </p:nvSpPr>
        <p:spPr>
          <a:xfrm>
            <a:off x="302918" y="466725"/>
            <a:ext cx="2894767" cy="830997"/>
          </a:xfrm>
          <a:prstGeom prst="rect">
            <a:avLst/>
          </a:prstGeom>
          <a:noFill/>
        </p:spPr>
        <p:txBody>
          <a:bodyPr wrap="none" rtlCol="0">
            <a:spAutoFit/>
          </a:bodyPr>
          <a:lstStyle/>
          <a:p>
            <a:pPr algn="ctr"/>
            <a:r>
              <a:rPr lang="en-US" sz="2400" b="1" dirty="0" smtClean="0">
                <a:solidFill>
                  <a:schemeClr val="bg1"/>
                </a:solidFill>
              </a:rPr>
              <a:t>Foam Apparatus and </a:t>
            </a:r>
          </a:p>
          <a:p>
            <a:pPr algn="ctr"/>
            <a:r>
              <a:rPr lang="en-US" sz="2400" b="1" dirty="0" smtClean="0">
                <a:solidFill>
                  <a:schemeClr val="bg1"/>
                </a:solidFill>
              </a:rPr>
              <a:t>Experiments</a:t>
            </a:r>
            <a:endParaRPr lang="en-US" sz="2400" b="1" dirty="0">
              <a:solidFill>
                <a:schemeClr val="bg1"/>
              </a:solidFill>
            </a:endParaRPr>
          </a:p>
        </p:txBody>
      </p:sp>
      <p:cxnSp>
        <p:nvCxnSpPr>
          <p:cNvPr id="7" name="Straight Arrow Connector 6"/>
          <p:cNvCxnSpPr/>
          <p:nvPr/>
        </p:nvCxnSpPr>
        <p:spPr>
          <a:xfrm rot="5400000">
            <a:off x="3990975" y="4133850"/>
            <a:ext cx="704850" cy="1588"/>
          </a:xfrm>
          <a:prstGeom prst="straightConnector1">
            <a:avLst/>
          </a:prstGeom>
          <a:ln w="25400">
            <a:solidFill>
              <a:srgbClr val="CC66FF"/>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400425" y="5811044"/>
            <a:ext cx="446881" cy="8731"/>
          </a:xfrm>
          <a:prstGeom prst="straightConnector1">
            <a:avLst/>
          </a:prstGeom>
          <a:ln w="25400">
            <a:solidFill>
              <a:srgbClr val="CC66FF"/>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H="1" flipV="1">
            <a:off x="5138738" y="5377658"/>
            <a:ext cx="361155" cy="8731"/>
          </a:xfrm>
          <a:prstGeom prst="straightConnector1">
            <a:avLst/>
          </a:prstGeom>
          <a:ln w="25400">
            <a:solidFill>
              <a:srgbClr val="CC66FF"/>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7610475" y="3190875"/>
            <a:ext cx="704850" cy="1588"/>
          </a:xfrm>
          <a:prstGeom prst="straightConnector1">
            <a:avLst/>
          </a:prstGeom>
          <a:ln w="25400">
            <a:solidFill>
              <a:srgbClr val="CC66FF"/>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486400" y="3990975"/>
            <a:ext cx="655949" cy="415498"/>
          </a:xfrm>
          <a:prstGeom prst="rect">
            <a:avLst/>
          </a:prstGeom>
          <a:noFill/>
        </p:spPr>
        <p:txBody>
          <a:bodyPr wrap="none" rtlCol="0">
            <a:spAutoFit/>
          </a:bodyPr>
          <a:lstStyle/>
          <a:p>
            <a:r>
              <a:rPr lang="en-US" sz="1050" b="1" dirty="0" smtClean="0">
                <a:solidFill>
                  <a:srgbClr val="00B050"/>
                </a:solidFill>
              </a:rPr>
              <a:t>First </a:t>
            </a:r>
          </a:p>
          <a:p>
            <a:r>
              <a:rPr lang="en-US" sz="1050" b="1" dirty="0" smtClean="0">
                <a:solidFill>
                  <a:srgbClr val="00B050"/>
                </a:solidFill>
              </a:rPr>
              <a:t>section</a:t>
            </a:r>
            <a:endParaRPr lang="en-US" sz="1050" b="1" dirty="0">
              <a:solidFill>
                <a:srgbClr val="00B050"/>
              </a:solidFill>
            </a:endParaRPr>
          </a:p>
        </p:txBody>
      </p:sp>
      <p:sp>
        <p:nvSpPr>
          <p:cNvPr id="12" name="TextBox 11"/>
          <p:cNvSpPr txBox="1"/>
          <p:nvPr/>
        </p:nvSpPr>
        <p:spPr>
          <a:xfrm>
            <a:off x="5448300" y="2981325"/>
            <a:ext cx="670376" cy="577081"/>
          </a:xfrm>
          <a:prstGeom prst="rect">
            <a:avLst/>
          </a:prstGeom>
          <a:noFill/>
        </p:spPr>
        <p:txBody>
          <a:bodyPr wrap="none" rtlCol="0">
            <a:spAutoFit/>
          </a:bodyPr>
          <a:lstStyle/>
          <a:p>
            <a:r>
              <a:rPr lang="en-US" sz="1050" b="1" dirty="0" smtClean="0">
                <a:solidFill>
                  <a:srgbClr val="00B050"/>
                </a:solidFill>
              </a:rPr>
              <a:t>Second</a:t>
            </a:r>
          </a:p>
          <a:p>
            <a:endParaRPr lang="en-US" sz="1050" b="1" dirty="0" smtClean="0">
              <a:solidFill>
                <a:srgbClr val="00B050"/>
              </a:solidFill>
            </a:endParaRPr>
          </a:p>
          <a:p>
            <a:r>
              <a:rPr lang="en-US" sz="1050" b="1" dirty="0" smtClean="0">
                <a:solidFill>
                  <a:srgbClr val="00B050"/>
                </a:solidFill>
              </a:rPr>
              <a:t>section</a:t>
            </a:r>
            <a:endParaRPr lang="en-US" sz="1050" b="1" dirty="0">
              <a:solidFill>
                <a:srgbClr val="00B050"/>
              </a:solidFill>
            </a:endParaRPr>
          </a:p>
        </p:txBody>
      </p:sp>
      <p:sp>
        <p:nvSpPr>
          <p:cNvPr id="13" name="Right Brace 12"/>
          <p:cNvSpPr/>
          <p:nvPr/>
        </p:nvSpPr>
        <p:spPr>
          <a:xfrm>
            <a:off x="5410200" y="3781425"/>
            <a:ext cx="76200" cy="723900"/>
          </a:xfrm>
          <a:prstGeom prst="rightBrace">
            <a:avLst/>
          </a:prstGeom>
          <a:ln w="2222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ight Brace 13"/>
          <p:cNvSpPr/>
          <p:nvPr/>
        </p:nvSpPr>
        <p:spPr>
          <a:xfrm>
            <a:off x="5391150" y="2867025"/>
            <a:ext cx="76200" cy="723900"/>
          </a:xfrm>
          <a:prstGeom prst="rightBrace">
            <a:avLst/>
          </a:prstGeom>
          <a:ln w="2222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DD14C1-B74E-445D-B419-88728CA16AA4}" type="slidenum">
              <a:rPr lang="en-US" smtClean="0"/>
              <a:pPr/>
              <a:t>21</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3209828578"/>
              </p:ext>
            </p:extLst>
          </p:nvPr>
        </p:nvGraphicFramePr>
        <p:xfrm>
          <a:off x="546462" y="210363"/>
          <a:ext cx="8292735" cy="6635280"/>
        </p:xfrm>
        <a:graphic>
          <a:graphicData uri="http://schemas.openxmlformats.org/drawingml/2006/table">
            <a:tbl>
              <a:tblPr firstRow="1" bandRow="1">
                <a:tableStyleId>{5C22544A-7EE6-4342-B048-85BDC9FD1C3A}</a:tableStyleId>
              </a:tblPr>
              <a:tblGrid>
                <a:gridCol w="1414351"/>
                <a:gridCol w="404968"/>
                <a:gridCol w="404968"/>
                <a:gridCol w="404968"/>
                <a:gridCol w="404968"/>
                <a:gridCol w="404968"/>
                <a:gridCol w="509727"/>
                <a:gridCol w="300210"/>
                <a:gridCol w="404968"/>
                <a:gridCol w="404968"/>
                <a:gridCol w="404968"/>
                <a:gridCol w="618906"/>
                <a:gridCol w="1066800"/>
                <a:gridCol w="533400"/>
                <a:gridCol w="609597"/>
              </a:tblGrid>
              <a:tr h="468000">
                <a:tc>
                  <a:txBody>
                    <a:bodyPr/>
                    <a:lstStyle/>
                    <a:p>
                      <a:endParaRPr lang="en-US" dirty="0"/>
                    </a:p>
                  </a:txBody>
                  <a:tcPr/>
                </a:tc>
                <a:tc gridSpan="3">
                  <a:txBody>
                    <a:bodyPr/>
                    <a:lstStyle/>
                    <a:p>
                      <a:pPr algn="ctr"/>
                      <a:r>
                        <a:rPr lang="en-US" dirty="0" smtClean="0"/>
                        <a:t>Anionic</a:t>
                      </a:r>
                      <a:endParaRPr lang="en-US" dirty="0"/>
                    </a:p>
                  </a:txBody>
                  <a:tcPr/>
                </a:tc>
                <a:tc hMerge="1">
                  <a:txBody>
                    <a:bodyPr/>
                    <a:lstStyle/>
                    <a:p>
                      <a:endParaRPr lang="en-US"/>
                    </a:p>
                  </a:txBody>
                  <a:tcPr/>
                </a:tc>
                <a:tc hMerge="1">
                  <a:txBody>
                    <a:bodyPr/>
                    <a:lstStyle/>
                    <a:p>
                      <a:endParaRPr lang="en-US"/>
                    </a:p>
                  </a:txBody>
                  <a:tcPr/>
                </a:tc>
                <a:tc gridSpan="3">
                  <a:txBody>
                    <a:bodyPr/>
                    <a:lstStyle/>
                    <a:p>
                      <a:pPr algn="ctr"/>
                      <a:r>
                        <a:rPr lang="en-US" sz="1600" dirty="0" err="1" smtClean="0"/>
                        <a:t>Zwitterionic</a:t>
                      </a:r>
                      <a:endParaRPr lang="en-US" sz="1600" dirty="0"/>
                    </a:p>
                  </a:txBody>
                  <a:tcPr/>
                </a:tc>
                <a:tc hMerge="1">
                  <a:txBody>
                    <a:bodyPr/>
                    <a:lstStyle/>
                    <a:p>
                      <a:endParaRPr lang="en-US"/>
                    </a:p>
                  </a:txBody>
                  <a:tcPr/>
                </a:tc>
                <a:tc hMerge="1">
                  <a:txBody>
                    <a:bodyPr/>
                    <a:lstStyle/>
                    <a:p>
                      <a:endParaRPr lang="en-US"/>
                    </a:p>
                  </a:txBody>
                  <a:tcPr/>
                </a:tc>
                <a:tc gridSpan="4">
                  <a:txBody>
                    <a:bodyPr/>
                    <a:lstStyle/>
                    <a:p>
                      <a:pPr algn="ctr"/>
                      <a:r>
                        <a:rPr lang="en-US" dirty="0" smtClean="0"/>
                        <a:t>Cationic</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r>
                        <a:rPr lang="en-US" dirty="0" smtClean="0"/>
                        <a:t>Notes</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1260000">
                <a:tc>
                  <a:txBody>
                    <a:bodyPr/>
                    <a:lstStyle/>
                    <a:p>
                      <a:pPr algn="ctr"/>
                      <a:endParaRPr lang="en-US" sz="1600" dirty="0" smtClean="0"/>
                    </a:p>
                    <a:p>
                      <a:pPr algn="ctr"/>
                      <a:endParaRPr lang="en-US" sz="1600" dirty="0" smtClean="0"/>
                    </a:p>
                    <a:p>
                      <a:pPr algn="ctr"/>
                      <a:r>
                        <a:rPr lang="en-US" sz="1600" dirty="0" smtClean="0"/>
                        <a:t>Experiment</a:t>
                      </a:r>
                      <a:endParaRPr lang="en-US" sz="1600" dirty="0"/>
                    </a:p>
                  </a:txBody>
                  <a:tcPr/>
                </a:tc>
                <a:tc>
                  <a:txBody>
                    <a:bodyPr/>
                    <a:lstStyle/>
                    <a:p>
                      <a:r>
                        <a:rPr lang="es-MX" sz="1600" dirty="0" smtClean="0">
                          <a:solidFill>
                            <a:srgbClr val="FFFF00"/>
                          </a:solidFill>
                        </a:rPr>
                        <a:t>A-R</a:t>
                      </a:r>
                      <a:r>
                        <a:rPr lang="es-MX" sz="1600" baseline="-25000" dirty="0" smtClean="0">
                          <a:solidFill>
                            <a:srgbClr val="FFFF00"/>
                          </a:solidFill>
                        </a:rPr>
                        <a:t>1</a:t>
                      </a:r>
                      <a:r>
                        <a:rPr lang="es-MX" sz="1600" dirty="0" smtClean="0">
                          <a:solidFill>
                            <a:srgbClr val="FFFF00"/>
                          </a:solidFill>
                        </a:rPr>
                        <a:t>-AFG</a:t>
                      </a:r>
                    </a:p>
                  </a:txBody>
                  <a:tcPr vert="vert27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dirty="0" smtClean="0">
                          <a:solidFill>
                            <a:srgbClr val="FFFF00"/>
                          </a:solidFill>
                        </a:rPr>
                        <a:t>A-R</a:t>
                      </a:r>
                      <a:r>
                        <a:rPr lang="es-MX" sz="1600" baseline="-25000" dirty="0" smtClean="0">
                          <a:solidFill>
                            <a:srgbClr val="FFFF00"/>
                          </a:solidFill>
                        </a:rPr>
                        <a:t>2</a:t>
                      </a:r>
                      <a:r>
                        <a:rPr lang="es-MX" sz="1600" dirty="0" smtClean="0">
                          <a:solidFill>
                            <a:srgbClr val="FFFF00"/>
                          </a:solidFill>
                        </a:rPr>
                        <a:t>-AFG </a:t>
                      </a:r>
                      <a:endParaRPr lang="en-US" sz="1600" b="1" dirty="0">
                        <a:solidFill>
                          <a:srgbClr val="FFFF00"/>
                        </a:solidFill>
                      </a:endParaRPr>
                    </a:p>
                  </a:txBody>
                  <a:tcPr vert="vert270">
                    <a:noFill/>
                  </a:tcPr>
                </a:tc>
                <a:tc>
                  <a:txBody>
                    <a:bodyPr/>
                    <a:lstStyle/>
                    <a:p>
                      <a:r>
                        <a:rPr lang="es-MX" sz="1600" dirty="0" smtClean="0">
                          <a:solidFill>
                            <a:srgbClr val="FFFF00"/>
                          </a:solidFill>
                        </a:rPr>
                        <a:t>A-R</a:t>
                      </a:r>
                      <a:r>
                        <a:rPr lang="es-MX" sz="1600" baseline="-25000" dirty="0" smtClean="0">
                          <a:solidFill>
                            <a:srgbClr val="FFFF00"/>
                          </a:solidFill>
                        </a:rPr>
                        <a:t>3</a:t>
                      </a:r>
                      <a:r>
                        <a:rPr lang="es-MX" sz="1600" dirty="0" smtClean="0">
                          <a:solidFill>
                            <a:srgbClr val="FFFF00"/>
                          </a:solidFill>
                        </a:rPr>
                        <a:t>-AFG</a:t>
                      </a:r>
                      <a:endParaRPr lang="en-US" sz="1600" dirty="0" smtClean="0">
                        <a:solidFill>
                          <a:srgbClr val="FFFF00"/>
                        </a:solidFill>
                      </a:endParaRPr>
                    </a:p>
                    <a:p>
                      <a:endParaRPr lang="en-US" sz="1600" b="1" dirty="0">
                        <a:solidFill>
                          <a:srgbClr val="FFFF00"/>
                        </a:solidFill>
                      </a:endParaRPr>
                    </a:p>
                  </a:txBody>
                  <a:tcPr vert="vert270">
                    <a:noFill/>
                  </a:tcPr>
                </a:tc>
                <a:tc>
                  <a:txBody>
                    <a:bodyPr/>
                    <a:lstStyle/>
                    <a:p>
                      <a:r>
                        <a:rPr lang="es-MX" sz="1600" dirty="0" smtClean="0">
                          <a:solidFill>
                            <a:srgbClr val="00FF00"/>
                          </a:solidFill>
                        </a:rPr>
                        <a:t>Z-R</a:t>
                      </a:r>
                      <a:r>
                        <a:rPr lang="es-MX" sz="1100" dirty="0" smtClean="0">
                          <a:solidFill>
                            <a:srgbClr val="00FF00"/>
                          </a:solidFill>
                        </a:rPr>
                        <a:t>I</a:t>
                      </a:r>
                      <a:r>
                        <a:rPr lang="es-MX" sz="1600" dirty="0" smtClean="0">
                          <a:solidFill>
                            <a:srgbClr val="00FF00"/>
                          </a:solidFill>
                        </a:rPr>
                        <a:t>-ZFG</a:t>
                      </a:r>
                      <a:r>
                        <a:rPr lang="es-MX" sz="1600" baseline="-25000" dirty="0" smtClean="0">
                          <a:solidFill>
                            <a:srgbClr val="00FF00"/>
                          </a:solidFill>
                        </a:rPr>
                        <a:t>1</a:t>
                      </a:r>
                    </a:p>
                  </a:txBody>
                  <a:tcPr vert="vert270">
                    <a:solidFill>
                      <a:schemeClr val="bg1">
                        <a:alpha val="25000"/>
                      </a:schemeClr>
                    </a:solidFill>
                  </a:tcPr>
                </a:tc>
                <a:tc>
                  <a:txBody>
                    <a:bodyPr/>
                    <a:lstStyle/>
                    <a:p>
                      <a:r>
                        <a:rPr lang="es-MX" sz="1600" dirty="0" smtClean="0">
                          <a:solidFill>
                            <a:srgbClr val="00FF00"/>
                          </a:solidFill>
                        </a:rPr>
                        <a:t>Z-R</a:t>
                      </a:r>
                      <a:r>
                        <a:rPr lang="es-MX" sz="1100" dirty="0" smtClean="0">
                          <a:solidFill>
                            <a:srgbClr val="00FF00"/>
                          </a:solidFill>
                        </a:rPr>
                        <a:t>II</a:t>
                      </a:r>
                      <a:r>
                        <a:rPr lang="es-MX" sz="1600" dirty="0" smtClean="0">
                          <a:solidFill>
                            <a:srgbClr val="00FF00"/>
                          </a:solidFill>
                          <a:latin typeface="Times New Roman" pitchFamily="18" charset="0"/>
                          <a:cs typeface="Times New Roman" pitchFamily="18" charset="0"/>
                        </a:rPr>
                        <a:t>-</a:t>
                      </a:r>
                      <a:r>
                        <a:rPr lang="es-MX" sz="1600" dirty="0" smtClean="0">
                          <a:solidFill>
                            <a:srgbClr val="00FF00"/>
                          </a:solidFill>
                        </a:rPr>
                        <a:t>ZFG</a:t>
                      </a:r>
                      <a:r>
                        <a:rPr lang="es-MX" sz="1600" baseline="-25000" dirty="0" smtClean="0">
                          <a:solidFill>
                            <a:srgbClr val="00FF00"/>
                          </a:solidFill>
                        </a:rPr>
                        <a:t>2</a:t>
                      </a:r>
                    </a:p>
                  </a:txBody>
                  <a:tcPr vert="vert270">
                    <a:solidFill>
                      <a:schemeClr val="bg1">
                        <a:alpha val="25000"/>
                      </a:schemeClr>
                    </a:solidFill>
                  </a:tcPr>
                </a:tc>
                <a:tc>
                  <a:txBody>
                    <a:bodyPr/>
                    <a:lstStyle/>
                    <a:p>
                      <a:r>
                        <a:rPr lang="es-MX" sz="1600" dirty="0" smtClean="0">
                          <a:solidFill>
                            <a:srgbClr val="00FF00"/>
                          </a:solidFill>
                        </a:rPr>
                        <a:t>Z-R</a:t>
                      </a:r>
                      <a:r>
                        <a:rPr lang="es-MX" sz="1100" dirty="0" smtClean="0">
                          <a:solidFill>
                            <a:srgbClr val="00FF00"/>
                          </a:solidFill>
                        </a:rPr>
                        <a:t>I</a:t>
                      </a:r>
                      <a:r>
                        <a:rPr lang="es-MX" sz="1600" dirty="0" smtClean="0">
                          <a:solidFill>
                            <a:srgbClr val="00FF00"/>
                          </a:solidFill>
                        </a:rPr>
                        <a:t>-ZFG</a:t>
                      </a:r>
                      <a:r>
                        <a:rPr lang="es-MX" sz="1600" baseline="-25000" dirty="0" smtClean="0">
                          <a:solidFill>
                            <a:srgbClr val="00FF00"/>
                          </a:solidFill>
                        </a:rPr>
                        <a:t>3</a:t>
                      </a:r>
                      <a:endParaRPr lang="en-US" sz="1600" dirty="0"/>
                    </a:p>
                  </a:txBody>
                  <a:tcPr vert="vert270">
                    <a:solidFill>
                      <a:schemeClr val="bg1">
                        <a:alpha val="25000"/>
                      </a:schemeClr>
                    </a:solidFill>
                  </a:tcPr>
                </a:tc>
                <a:tc>
                  <a:txBody>
                    <a:bodyPr/>
                    <a:lstStyle/>
                    <a:p>
                      <a:r>
                        <a:rPr lang="es-MX" sz="1600" dirty="0" smtClean="0">
                          <a:solidFill>
                            <a:srgbClr val="00FFFF"/>
                          </a:solidFill>
                        </a:rPr>
                        <a:t>C-R</a:t>
                      </a:r>
                      <a:r>
                        <a:rPr lang="es-MX" sz="1100" dirty="0" smtClean="0">
                          <a:solidFill>
                            <a:srgbClr val="00FFFF"/>
                          </a:solidFill>
                        </a:rPr>
                        <a:t>1</a:t>
                      </a:r>
                      <a:r>
                        <a:rPr lang="es-MX" sz="1600" dirty="0" smtClean="0">
                          <a:solidFill>
                            <a:srgbClr val="00FFFF"/>
                          </a:solidFill>
                        </a:rPr>
                        <a:t>-CFG</a:t>
                      </a:r>
                      <a:r>
                        <a:rPr lang="es-MX" sz="1600" baseline="-25000" dirty="0" smtClean="0">
                          <a:solidFill>
                            <a:srgbClr val="00FFFF"/>
                          </a:solidFill>
                        </a:rPr>
                        <a:t>1</a:t>
                      </a:r>
                    </a:p>
                  </a:txBody>
                  <a:tcPr vert="vert270">
                    <a:noFill/>
                  </a:tcPr>
                </a:tc>
                <a:tc>
                  <a:txBody>
                    <a:bodyPr/>
                    <a:lstStyle/>
                    <a:p>
                      <a:r>
                        <a:rPr lang="es-MX" sz="1600" dirty="0" smtClean="0">
                          <a:solidFill>
                            <a:srgbClr val="00FFFF"/>
                          </a:solidFill>
                        </a:rPr>
                        <a:t>C-R</a:t>
                      </a:r>
                      <a:r>
                        <a:rPr lang="es-MX" sz="1600" baseline="-25000" dirty="0" smtClean="0">
                          <a:solidFill>
                            <a:srgbClr val="00FFFF"/>
                          </a:solidFill>
                        </a:rPr>
                        <a:t>1</a:t>
                      </a:r>
                      <a:r>
                        <a:rPr lang="es-MX" sz="1600" dirty="0" smtClean="0">
                          <a:solidFill>
                            <a:srgbClr val="00FFFF"/>
                          </a:solidFill>
                        </a:rPr>
                        <a:t>-CFG</a:t>
                      </a:r>
                      <a:r>
                        <a:rPr lang="es-MX" sz="1600" baseline="-25000" dirty="0" smtClean="0">
                          <a:solidFill>
                            <a:srgbClr val="00FFFF"/>
                          </a:solidFill>
                        </a:rPr>
                        <a:t>3</a:t>
                      </a:r>
                    </a:p>
                  </a:txBody>
                  <a:tcPr vert="vert270">
                    <a:noFill/>
                  </a:tcPr>
                </a:tc>
                <a:tc>
                  <a:txBody>
                    <a:bodyPr/>
                    <a:lstStyle/>
                    <a:p>
                      <a:r>
                        <a:rPr lang="es-MX" sz="1600" dirty="0" smtClean="0">
                          <a:solidFill>
                            <a:srgbClr val="00FFFF"/>
                          </a:solidFill>
                        </a:rPr>
                        <a:t>C-R</a:t>
                      </a:r>
                      <a:r>
                        <a:rPr lang="es-MX" sz="1600" baseline="-25000" dirty="0" smtClean="0">
                          <a:solidFill>
                            <a:srgbClr val="00FFFF"/>
                          </a:solidFill>
                        </a:rPr>
                        <a:t>3</a:t>
                      </a:r>
                      <a:r>
                        <a:rPr lang="es-MX" sz="1600" dirty="0" smtClean="0">
                          <a:solidFill>
                            <a:srgbClr val="00FFFF"/>
                          </a:solidFill>
                        </a:rPr>
                        <a:t>-CFG</a:t>
                      </a:r>
                      <a:r>
                        <a:rPr lang="es-MX" sz="1600" baseline="-25000" dirty="0" smtClean="0">
                          <a:solidFill>
                            <a:srgbClr val="00FFFF"/>
                          </a:solidFill>
                        </a:rPr>
                        <a:t>3</a:t>
                      </a:r>
                      <a:endParaRPr lang="en-US" sz="1600" baseline="-25000" dirty="0">
                        <a:solidFill>
                          <a:srgbClr val="00FFFF"/>
                        </a:solidFill>
                      </a:endParaRPr>
                    </a:p>
                  </a:txBody>
                  <a:tcPr vert="vert270">
                    <a:noFill/>
                  </a:tcPr>
                </a:tc>
                <a:tc>
                  <a:txBody>
                    <a:bodyPr/>
                    <a:lstStyle/>
                    <a:p>
                      <a:r>
                        <a:rPr lang="es-MX" sz="1600" b="1" u="none" dirty="0" smtClean="0">
                          <a:solidFill>
                            <a:srgbClr val="00FFFF"/>
                          </a:solidFill>
                        </a:rPr>
                        <a:t>C-R</a:t>
                      </a:r>
                      <a:r>
                        <a:rPr lang="es-MX" sz="1600" b="1" u="none" baseline="-25000" dirty="0" smtClean="0">
                          <a:solidFill>
                            <a:srgbClr val="00FFFF"/>
                          </a:solidFill>
                        </a:rPr>
                        <a:t>2</a:t>
                      </a:r>
                      <a:r>
                        <a:rPr lang="es-MX" sz="1600" b="1" u="none" dirty="0" smtClean="0">
                          <a:solidFill>
                            <a:srgbClr val="00FFFF"/>
                          </a:solidFill>
                        </a:rPr>
                        <a:t>-CFG</a:t>
                      </a:r>
                      <a:r>
                        <a:rPr lang="es-MX" sz="1600" b="1" u="none" baseline="-25000" dirty="0" smtClean="0">
                          <a:solidFill>
                            <a:srgbClr val="00FFFF"/>
                          </a:solidFill>
                        </a:rPr>
                        <a:t>2</a:t>
                      </a:r>
                    </a:p>
                  </a:txBody>
                  <a:tcPr vert="vert270">
                    <a:noFill/>
                  </a:tcPr>
                </a:tc>
                <a:tc>
                  <a:txBody>
                    <a:bodyPr/>
                    <a:lstStyle/>
                    <a:p>
                      <a:pPr algn="ctr"/>
                      <a:r>
                        <a:rPr lang="en-US" sz="1600" dirty="0" smtClean="0"/>
                        <a:t>Foams</a:t>
                      </a:r>
                      <a:endParaRPr lang="en-US" sz="1600" dirty="0"/>
                    </a:p>
                  </a:txBody>
                  <a:tcPr vert="vert270" anchor="ctr"/>
                </a:tc>
                <a:tc>
                  <a:txBody>
                    <a:bodyPr/>
                    <a:lstStyle/>
                    <a:p>
                      <a:pPr algn="ctr"/>
                      <a:r>
                        <a:rPr lang="en-US" sz="1600" dirty="0" smtClean="0"/>
                        <a:t>Brine</a:t>
                      </a:r>
                      <a:endParaRPr lang="en-US" sz="1600" dirty="0"/>
                    </a:p>
                  </a:txBody>
                  <a:tcPr vert="vert270" anchor="ctr"/>
                </a:tc>
                <a:tc>
                  <a:txBody>
                    <a:bodyPr/>
                    <a:lstStyle/>
                    <a:p>
                      <a:pPr algn="ctr"/>
                      <a:r>
                        <a:rPr lang="en-US" sz="1600" dirty="0" smtClean="0"/>
                        <a:t>Oil</a:t>
                      </a:r>
                      <a:endParaRPr lang="en-US" sz="1600" dirty="0"/>
                    </a:p>
                  </a:txBody>
                  <a:tcPr vert="vert270" anchor="ctr"/>
                </a:tc>
                <a:tc>
                  <a:txBody>
                    <a:bodyPr/>
                    <a:lstStyle/>
                    <a:p>
                      <a:pPr algn="ctr"/>
                      <a:r>
                        <a:rPr lang="en-US" sz="1600" dirty="0" smtClean="0"/>
                        <a:t>Flow</a:t>
                      </a:r>
                    </a:p>
                    <a:p>
                      <a:pPr algn="ctr"/>
                      <a:r>
                        <a:rPr lang="en-US" sz="1200" dirty="0" smtClean="0">
                          <a:solidFill>
                            <a:srgbClr val="FF0000"/>
                          </a:solidFill>
                        </a:rPr>
                        <a:t>direction</a:t>
                      </a:r>
                      <a:endParaRPr lang="en-US" sz="1200" dirty="0">
                        <a:solidFill>
                          <a:srgbClr val="FF0000"/>
                        </a:solidFill>
                      </a:endParaRPr>
                    </a:p>
                  </a:txBody>
                  <a:tcPr vert="vert270" anchor="ctr"/>
                </a:tc>
              </a:tr>
              <a:tr h="324000">
                <a:tc>
                  <a:txBody>
                    <a:bodyPr/>
                    <a:lstStyle/>
                    <a:p>
                      <a:pPr algn="ctr"/>
                      <a:r>
                        <a:rPr lang="en-US" sz="1600" dirty="0" smtClean="0"/>
                        <a:t>16,17 and 18</a:t>
                      </a:r>
                      <a:endParaRPr lang="en-US" sz="1600" dirty="0"/>
                    </a:p>
                  </a:txBody>
                  <a:tcPr/>
                </a:tc>
                <a:tc>
                  <a:txBody>
                    <a:bodyPr/>
                    <a:lstStyle/>
                    <a:p>
                      <a:pPr algn="ctr"/>
                      <a:endParaRPr lang="en-US" sz="1800" b="1" dirty="0">
                        <a:solidFill>
                          <a:srgbClr val="FFFF00"/>
                        </a:solidFill>
                      </a:endParaRPr>
                    </a:p>
                  </a:txBody>
                  <a:tcPr>
                    <a:solidFill>
                      <a:schemeClr val="accent2">
                        <a:lumMod val="75000"/>
                        <a:alpha val="50000"/>
                      </a:schemeClr>
                    </a:solidFill>
                  </a:tcPr>
                </a:tc>
                <a:tc>
                  <a:txBody>
                    <a:bodyPr/>
                    <a:lstStyle/>
                    <a:p>
                      <a:pPr algn="ctr"/>
                      <a:r>
                        <a:rPr lang="en-US" sz="1800" b="1" dirty="0" smtClean="0">
                          <a:solidFill>
                            <a:srgbClr val="FFFF00"/>
                          </a:solidFill>
                        </a:rPr>
                        <a:t>x</a:t>
                      </a:r>
                      <a:endParaRPr lang="en-US" sz="1800" b="1" dirty="0">
                        <a:solidFill>
                          <a:srgbClr val="FFFF00"/>
                        </a:solidFill>
                      </a:endParaRPr>
                    </a:p>
                  </a:txBody>
                  <a:tcPr>
                    <a:solidFill>
                      <a:schemeClr val="accent2">
                        <a:lumMod val="75000"/>
                        <a:alpha val="50000"/>
                      </a:schemeClr>
                    </a:solidFill>
                  </a:tcPr>
                </a:tc>
                <a:tc>
                  <a:txBody>
                    <a:bodyPr/>
                    <a:lstStyle/>
                    <a:p>
                      <a:pPr algn="ctr"/>
                      <a:endParaRPr lang="en-US" sz="1800" b="1" dirty="0">
                        <a:solidFill>
                          <a:srgbClr val="FFFF00"/>
                        </a:solidFill>
                      </a:endParaRPr>
                    </a:p>
                  </a:txBody>
                  <a:tcPr>
                    <a:solidFill>
                      <a:schemeClr val="accent2">
                        <a:lumMod val="75000"/>
                        <a:alpha val="50000"/>
                      </a:schemeClr>
                    </a:solidFill>
                  </a:tcPr>
                </a:tc>
                <a:tc>
                  <a:txBody>
                    <a:bodyPr/>
                    <a:lstStyle/>
                    <a:p>
                      <a:pPr algn="ctr"/>
                      <a:endParaRPr lang="en-US" sz="1800" b="1" dirty="0">
                        <a:solidFill>
                          <a:srgbClr val="00FF00"/>
                        </a:solidFill>
                      </a:endParaRPr>
                    </a:p>
                  </a:txBody>
                  <a:tcPr>
                    <a:solidFill>
                      <a:schemeClr val="accent2">
                        <a:lumMod val="75000"/>
                        <a:alpha val="25000"/>
                      </a:schemeClr>
                    </a:solidFill>
                  </a:tcPr>
                </a:tc>
                <a:tc>
                  <a:txBody>
                    <a:bodyPr/>
                    <a:lstStyle/>
                    <a:p>
                      <a:pPr algn="ctr"/>
                      <a:endParaRPr lang="en-US" sz="1800" b="1" dirty="0">
                        <a:solidFill>
                          <a:srgbClr val="00FF00"/>
                        </a:solidFill>
                      </a:endParaRPr>
                    </a:p>
                  </a:txBody>
                  <a:tcPr>
                    <a:solidFill>
                      <a:schemeClr val="accent2">
                        <a:lumMod val="75000"/>
                        <a:alpha val="25000"/>
                      </a:schemeClr>
                    </a:solidFill>
                  </a:tcPr>
                </a:tc>
                <a:tc>
                  <a:txBody>
                    <a:bodyPr/>
                    <a:lstStyle/>
                    <a:p>
                      <a:pPr algn="ctr"/>
                      <a:endParaRPr lang="en-US" sz="1800" b="1" dirty="0">
                        <a:solidFill>
                          <a:srgbClr val="00FF00"/>
                        </a:solidFill>
                      </a:endParaRPr>
                    </a:p>
                  </a:txBody>
                  <a:tcPr>
                    <a:solidFill>
                      <a:schemeClr val="accent2">
                        <a:lumMod val="75000"/>
                        <a:alpha val="25000"/>
                      </a:schemeClr>
                    </a:solidFill>
                  </a:tcPr>
                </a:tc>
                <a:tc>
                  <a:txBody>
                    <a:bodyPr/>
                    <a:lstStyle/>
                    <a:p>
                      <a:pPr algn="ctr"/>
                      <a:endParaRPr lang="en-US" sz="1800" b="1" dirty="0">
                        <a:solidFill>
                          <a:srgbClr val="00FFFF"/>
                        </a:solidFill>
                      </a:endParaRPr>
                    </a:p>
                  </a:txBody>
                  <a:tcPr>
                    <a:solidFill>
                      <a:schemeClr val="accent2">
                        <a:lumMod val="75000"/>
                        <a:alpha val="50000"/>
                      </a:schemeClr>
                    </a:solidFill>
                  </a:tcPr>
                </a:tc>
                <a:tc>
                  <a:txBody>
                    <a:bodyPr/>
                    <a:lstStyle/>
                    <a:p>
                      <a:pPr algn="ctr"/>
                      <a:endParaRPr lang="en-US" sz="1800" b="1" dirty="0">
                        <a:solidFill>
                          <a:srgbClr val="00FFFF"/>
                        </a:solidFill>
                      </a:endParaRPr>
                    </a:p>
                  </a:txBody>
                  <a:tcPr>
                    <a:solidFill>
                      <a:schemeClr val="accent2">
                        <a:lumMod val="75000"/>
                        <a:alpha val="50000"/>
                      </a:schemeClr>
                    </a:solidFill>
                  </a:tcPr>
                </a:tc>
                <a:tc>
                  <a:txBody>
                    <a:bodyPr/>
                    <a:lstStyle/>
                    <a:p>
                      <a:pPr algn="ctr"/>
                      <a:endParaRPr lang="en-US" sz="1800" b="1" dirty="0">
                        <a:solidFill>
                          <a:srgbClr val="00FFFF"/>
                        </a:solidFill>
                      </a:endParaRPr>
                    </a:p>
                  </a:txBody>
                  <a:tcPr>
                    <a:solidFill>
                      <a:schemeClr val="accent2">
                        <a:lumMod val="75000"/>
                        <a:alpha val="50000"/>
                      </a:schemeClr>
                    </a:solidFill>
                  </a:tcPr>
                </a:tc>
                <a:tc>
                  <a:txBody>
                    <a:bodyPr/>
                    <a:lstStyle/>
                    <a:p>
                      <a:pPr algn="ctr"/>
                      <a:endParaRPr lang="en-US" sz="1800" b="1" u="none" dirty="0">
                        <a:solidFill>
                          <a:srgbClr val="00FFFF"/>
                        </a:solidFill>
                      </a:endParaRPr>
                    </a:p>
                  </a:txBody>
                  <a:tcPr>
                    <a:solidFill>
                      <a:schemeClr val="accent2">
                        <a:lumMod val="75000"/>
                        <a:alpha val="50000"/>
                      </a:schemeClr>
                    </a:solidFill>
                  </a:tcPr>
                </a:tc>
                <a:tc>
                  <a:txBody>
                    <a:bodyPr/>
                    <a:lstStyle/>
                    <a:p>
                      <a:pPr algn="ctr"/>
                      <a:r>
                        <a:rPr lang="en-US" sz="1400" dirty="0" smtClean="0"/>
                        <a:t>Y</a:t>
                      </a:r>
                      <a:endParaRPr lang="en-US" sz="1400" dirty="0"/>
                    </a:p>
                  </a:txBody>
                  <a:tcPr/>
                </a:tc>
                <a:tc>
                  <a:txBody>
                    <a:bodyPr/>
                    <a:lstStyle/>
                    <a:p>
                      <a:pPr algn="ctr"/>
                      <a:r>
                        <a:rPr lang="en-US" sz="1400" dirty="0" smtClean="0"/>
                        <a:t>SW</a:t>
                      </a:r>
                      <a:r>
                        <a:rPr lang="en-US" sz="1400" baseline="-25000" dirty="0" smtClean="0"/>
                        <a:t>IS</a:t>
                      </a:r>
                      <a:endParaRPr lang="en-US" sz="1400" baseline="-25000" dirty="0"/>
                    </a:p>
                  </a:txBody>
                  <a:tcPr/>
                </a:tc>
                <a:tc>
                  <a:txBody>
                    <a:bodyPr/>
                    <a:lstStyle/>
                    <a:p>
                      <a:pPr algn="ctr"/>
                      <a:r>
                        <a:rPr lang="en-US" sz="1400" dirty="0" smtClean="0"/>
                        <a:t>Y,N</a:t>
                      </a:r>
                      <a:endParaRPr lang="en-US" sz="1400" dirty="0"/>
                    </a:p>
                  </a:txBody>
                  <a:tcPr/>
                </a:tc>
                <a:tc>
                  <a:txBody>
                    <a:bodyPr/>
                    <a:lstStyle/>
                    <a:p>
                      <a:pPr algn="ctr"/>
                      <a:r>
                        <a:rPr lang="en-US" sz="1400" dirty="0" smtClean="0"/>
                        <a:t>↑,↓</a:t>
                      </a:r>
                      <a:endParaRPr lang="en-US" sz="1400" dirty="0"/>
                    </a:p>
                  </a:txBody>
                  <a:tcPr/>
                </a:tc>
              </a:tr>
              <a:tr h="324000">
                <a:tc>
                  <a:txBody>
                    <a:bodyPr/>
                    <a:lstStyle/>
                    <a:p>
                      <a:pPr algn="ctr"/>
                      <a:r>
                        <a:rPr lang="en-US" sz="1600" dirty="0" smtClean="0"/>
                        <a:t>24,26</a:t>
                      </a:r>
                      <a:endParaRPr lang="en-US" sz="1600" dirty="0"/>
                    </a:p>
                  </a:txBody>
                  <a:tcPr/>
                </a:tc>
                <a:tc>
                  <a:txBody>
                    <a:bodyPr/>
                    <a:lstStyle/>
                    <a:p>
                      <a:pPr algn="ctr"/>
                      <a:r>
                        <a:rPr lang="en-US" sz="1800" b="1" dirty="0" smtClean="0">
                          <a:solidFill>
                            <a:srgbClr val="FFFF00"/>
                          </a:solidFill>
                        </a:rPr>
                        <a:t>x</a:t>
                      </a:r>
                      <a:endParaRPr lang="en-US" sz="1800" b="1" dirty="0">
                        <a:solidFill>
                          <a:srgbClr val="FFFF00"/>
                        </a:solidFill>
                      </a:endParaRPr>
                    </a:p>
                  </a:txBody>
                  <a:tcPr>
                    <a:solidFill>
                      <a:schemeClr val="bg2">
                        <a:lumMod val="75000"/>
                        <a:lumOff val="25000"/>
                        <a:alpha val="50000"/>
                      </a:schemeClr>
                    </a:solidFill>
                  </a:tcPr>
                </a:tc>
                <a:tc>
                  <a:txBody>
                    <a:bodyPr/>
                    <a:lstStyle/>
                    <a:p>
                      <a:pPr algn="ctr"/>
                      <a:endParaRPr lang="en-US" sz="1800" b="1" dirty="0">
                        <a:solidFill>
                          <a:srgbClr val="FFFF00"/>
                        </a:solidFill>
                      </a:endParaRPr>
                    </a:p>
                  </a:txBody>
                  <a:tcPr>
                    <a:solidFill>
                      <a:schemeClr val="bg2">
                        <a:lumMod val="75000"/>
                        <a:lumOff val="25000"/>
                        <a:alpha val="50000"/>
                      </a:schemeClr>
                    </a:solidFill>
                  </a:tcPr>
                </a:tc>
                <a:tc>
                  <a:txBody>
                    <a:bodyPr/>
                    <a:lstStyle/>
                    <a:p>
                      <a:pPr algn="ctr"/>
                      <a:endParaRPr lang="en-US" sz="1800" b="1" dirty="0">
                        <a:solidFill>
                          <a:srgbClr val="FFFF00"/>
                        </a:solidFill>
                      </a:endParaRPr>
                    </a:p>
                  </a:txBody>
                  <a:tcPr>
                    <a:solidFill>
                      <a:schemeClr val="bg2">
                        <a:lumMod val="75000"/>
                        <a:lumOff val="25000"/>
                        <a:alpha val="50000"/>
                      </a:schemeClr>
                    </a:solidFill>
                  </a:tcPr>
                </a:tc>
                <a:tc>
                  <a:txBody>
                    <a:bodyPr/>
                    <a:lstStyle/>
                    <a:p>
                      <a:pPr algn="ctr"/>
                      <a:r>
                        <a:rPr lang="en-US" sz="1800" b="1" dirty="0" smtClean="0">
                          <a:solidFill>
                            <a:srgbClr val="00FF00"/>
                          </a:solidFill>
                        </a:rPr>
                        <a:t>x</a:t>
                      </a:r>
                      <a:endParaRPr lang="en-US" sz="1800" b="1" dirty="0">
                        <a:solidFill>
                          <a:srgbClr val="00FF00"/>
                        </a:solidFill>
                      </a:endParaRPr>
                    </a:p>
                  </a:txBody>
                  <a:tcPr>
                    <a:solidFill>
                      <a:schemeClr val="bg2">
                        <a:lumMod val="75000"/>
                        <a:lumOff val="25000"/>
                        <a:alpha val="25000"/>
                      </a:schemeClr>
                    </a:solidFill>
                  </a:tcPr>
                </a:tc>
                <a:tc>
                  <a:txBody>
                    <a:bodyPr/>
                    <a:lstStyle/>
                    <a:p>
                      <a:pPr algn="ctr"/>
                      <a:endParaRPr lang="en-US" sz="1800" b="1" dirty="0">
                        <a:solidFill>
                          <a:srgbClr val="00FF00"/>
                        </a:solidFill>
                      </a:endParaRPr>
                    </a:p>
                  </a:txBody>
                  <a:tcPr>
                    <a:solidFill>
                      <a:schemeClr val="bg2">
                        <a:lumMod val="75000"/>
                        <a:lumOff val="25000"/>
                        <a:alpha val="25000"/>
                      </a:schemeClr>
                    </a:solidFill>
                  </a:tcPr>
                </a:tc>
                <a:tc>
                  <a:txBody>
                    <a:bodyPr/>
                    <a:lstStyle/>
                    <a:p>
                      <a:pPr algn="ctr"/>
                      <a:endParaRPr lang="en-US" sz="1800" b="1" dirty="0">
                        <a:solidFill>
                          <a:srgbClr val="00FF00"/>
                        </a:solidFill>
                      </a:endParaRPr>
                    </a:p>
                  </a:txBody>
                  <a:tcPr>
                    <a:solidFill>
                      <a:schemeClr val="bg2">
                        <a:lumMod val="75000"/>
                        <a:lumOff val="25000"/>
                        <a:alpha val="25000"/>
                      </a:schemeClr>
                    </a:solidFill>
                  </a:tcPr>
                </a:tc>
                <a:tc>
                  <a:txBody>
                    <a:bodyPr/>
                    <a:lstStyle/>
                    <a:p>
                      <a:pPr algn="ctr"/>
                      <a:endParaRPr lang="en-US" sz="1800" b="1" dirty="0">
                        <a:solidFill>
                          <a:srgbClr val="00FFFF"/>
                        </a:solidFill>
                      </a:endParaRPr>
                    </a:p>
                  </a:txBody>
                  <a:tcPr>
                    <a:solidFill>
                      <a:schemeClr val="bg2">
                        <a:lumMod val="75000"/>
                        <a:lumOff val="25000"/>
                        <a:alpha val="50000"/>
                      </a:schemeClr>
                    </a:solidFill>
                  </a:tcPr>
                </a:tc>
                <a:tc>
                  <a:txBody>
                    <a:bodyPr/>
                    <a:lstStyle/>
                    <a:p>
                      <a:pPr algn="ctr"/>
                      <a:endParaRPr lang="en-US" sz="1800" b="1" dirty="0">
                        <a:solidFill>
                          <a:srgbClr val="00FFFF"/>
                        </a:solidFill>
                      </a:endParaRPr>
                    </a:p>
                  </a:txBody>
                  <a:tcPr>
                    <a:solidFill>
                      <a:schemeClr val="bg2">
                        <a:lumMod val="75000"/>
                        <a:lumOff val="25000"/>
                        <a:alpha val="50000"/>
                      </a:schemeClr>
                    </a:solidFill>
                  </a:tcPr>
                </a:tc>
                <a:tc>
                  <a:txBody>
                    <a:bodyPr/>
                    <a:lstStyle/>
                    <a:p>
                      <a:pPr algn="ctr"/>
                      <a:endParaRPr lang="en-US" sz="1800" b="1" dirty="0">
                        <a:solidFill>
                          <a:srgbClr val="00FFFF"/>
                        </a:solidFill>
                      </a:endParaRPr>
                    </a:p>
                  </a:txBody>
                  <a:tcPr>
                    <a:solidFill>
                      <a:schemeClr val="bg2">
                        <a:lumMod val="75000"/>
                        <a:lumOff val="25000"/>
                        <a:alpha val="50000"/>
                      </a:schemeClr>
                    </a:solidFill>
                  </a:tcPr>
                </a:tc>
                <a:tc>
                  <a:txBody>
                    <a:bodyPr/>
                    <a:lstStyle/>
                    <a:p>
                      <a:pPr algn="ctr"/>
                      <a:endParaRPr lang="en-US" sz="1800" b="1" dirty="0">
                        <a:solidFill>
                          <a:srgbClr val="00FFFF"/>
                        </a:solidFill>
                      </a:endParaRPr>
                    </a:p>
                  </a:txBody>
                  <a:tcPr>
                    <a:solidFill>
                      <a:schemeClr val="bg2">
                        <a:lumMod val="75000"/>
                        <a:lumOff val="25000"/>
                        <a:alpha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Y</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SW</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N</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a:t>
                      </a:r>
                    </a:p>
                  </a:txBody>
                  <a:tcPr/>
                </a:tc>
              </a:tr>
              <a:tr h="324000">
                <a:tc>
                  <a:txBody>
                    <a:bodyPr/>
                    <a:lstStyle/>
                    <a:p>
                      <a:pPr algn="ctr"/>
                      <a:r>
                        <a:rPr lang="en-US" sz="1600" dirty="0" smtClean="0"/>
                        <a:t>15</a:t>
                      </a:r>
                      <a:endParaRPr lang="en-US" sz="1600" dirty="0"/>
                    </a:p>
                  </a:txBody>
                  <a:tcPr/>
                </a:tc>
                <a:tc>
                  <a:txBody>
                    <a:bodyPr/>
                    <a:lstStyle/>
                    <a:p>
                      <a:pPr algn="ctr"/>
                      <a:endParaRPr lang="en-US" sz="1800" b="1" dirty="0">
                        <a:solidFill>
                          <a:srgbClr val="FFFF00"/>
                        </a:solidFill>
                      </a:endParaRPr>
                    </a:p>
                  </a:txBody>
                  <a:tcPr>
                    <a:solidFill>
                      <a:schemeClr val="bg2">
                        <a:lumMod val="75000"/>
                        <a:lumOff val="25000"/>
                        <a:alpha val="50000"/>
                      </a:schemeClr>
                    </a:solidFill>
                  </a:tcPr>
                </a:tc>
                <a:tc>
                  <a:txBody>
                    <a:bodyPr/>
                    <a:lstStyle/>
                    <a:p>
                      <a:pPr algn="ctr"/>
                      <a:r>
                        <a:rPr lang="en-US" sz="1800" b="1" dirty="0" smtClean="0">
                          <a:solidFill>
                            <a:srgbClr val="FFFF00"/>
                          </a:solidFill>
                        </a:rPr>
                        <a:t>x</a:t>
                      </a:r>
                      <a:endParaRPr lang="en-US" sz="1800" b="1" dirty="0">
                        <a:solidFill>
                          <a:srgbClr val="FFFF00"/>
                        </a:solidFill>
                      </a:endParaRPr>
                    </a:p>
                  </a:txBody>
                  <a:tcPr>
                    <a:solidFill>
                      <a:schemeClr val="bg2">
                        <a:lumMod val="75000"/>
                        <a:lumOff val="25000"/>
                        <a:alpha val="50000"/>
                      </a:schemeClr>
                    </a:solidFill>
                  </a:tcPr>
                </a:tc>
                <a:tc>
                  <a:txBody>
                    <a:bodyPr/>
                    <a:lstStyle/>
                    <a:p>
                      <a:pPr algn="ctr"/>
                      <a:endParaRPr lang="en-US" sz="1800" b="1" dirty="0">
                        <a:solidFill>
                          <a:srgbClr val="FFFF00"/>
                        </a:solidFill>
                      </a:endParaRPr>
                    </a:p>
                  </a:txBody>
                  <a:tcPr>
                    <a:solidFill>
                      <a:schemeClr val="bg2">
                        <a:lumMod val="75000"/>
                        <a:lumOff val="25000"/>
                        <a:alpha val="50000"/>
                      </a:schemeClr>
                    </a:solidFill>
                  </a:tcPr>
                </a:tc>
                <a:tc>
                  <a:txBody>
                    <a:bodyPr/>
                    <a:lstStyle/>
                    <a:p>
                      <a:pPr algn="ctr"/>
                      <a:r>
                        <a:rPr lang="en-US" sz="1800" b="1" dirty="0" smtClean="0">
                          <a:solidFill>
                            <a:srgbClr val="00FF00"/>
                          </a:solidFill>
                        </a:rPr>
                        <a:t>x</a:t>
                      </a:r>
                      <a:endParaRPr lang="en-US" sz="1800" b="1" dirty="0">
                        <a:solidFill>
                          <a:srgbClr val="00FF00"/>
                        </a:solidFill>
                      </a:endParaRPr>
                    </a:p>
                  </a:txBody>
                  <a:tcPr>
                    <a:solidFill>
                      <a:schemeClr val="bg2">
                        <a:lumMod val="75000"/>
                        <a:lumOff val="25000"/>
                        <a:alpha val="25000"/>
                      </a:schemeClr>
                    </a:solidFill>
                  </a:tcPr>
                </a:tc>
                <a:tc>
                  <a:txBody>
                    <a:bodyPr/>
                    <a:lstStyle/>
                    <a:p>
                      <a:pPr algn="ctr"/>
                      <a:endParaRPr lang="en-US" sz="1800" b="1" dirty="0">
                        <a:solidFill>
                          <a:srgbClr val="00FF00"/>
                        </a:solidFill>
                      </a:endParaRPr>
                    </a:p>
                  </a:txBody>
                  <a:tcPr>
                    <a:solidFill>
                      <a:schemeClr val="bg2">
                        <a:lumMod val="75000"/>
                        <a:lumOff val="25000"/>
                        <a:alpha val="25000"/>
                      </a:schemeClr>
                    </a:solidFill>
                  </a:tcPr>
                </a:tc>
                <a:tc>
                  <a:txBody>
                    <a:bodyPr/>
                    <a:lstStyle/>
                    <a:p>
                      <a:pPr algn="ctr"/>
                      <a:endParaRPr lang="en-US" sz="1800" b="1" dirty="0">
                        <a:solidFill>
                          <a:srgbClr val="00FF00"/>
                        </a:solidFill>
                      </a:endParaRPr>
                    </a:p>
                  </a:txBody>
                  <a:tcPr>
                    <a:solidFill>
                      <a:schemeClr val="bg2">
                        <a:lumMod val="75000"/>
                        <a:lumOff val="25000"/>
                        <a:alpha val="25000"/>
                      </a:schemeClr>
                    </a:solidFill>
                  </a:tcPr>
                </a:tc>
                <a:tc>
                  <a:txBody>
                    <a:bodyPr/>
                    <a:lstStyle/>
                    <a:p>
                      <a:pPr algn="ctr"/>
                      <a:endParaRPr lang="en-US" sz="1800" b="1" dirty="0">
                        <a:solidFill>
                          <a:srgbClr val="00FFFF"/>
                        </a:solidFill>
                      </a:endParaRPr>
                    </a:p>
                  </a:txBody>
                  <a:tcPr>
                    <a:solidFill>
                      <a:schemeClr val="bg2">
                        <a:lumMod val="75000"/>
                        <a:lumOff val="25000"/>
                        <a:alpha val="50000"/>
                      </a:schemeClr>
                    </a:solidFill>
                  </a:tcPr>
                </a:tc>
                <a:tc>
                  <a:txBody>
                    <a:bodyPr/>
                    <a:lstStyle/>
                    <a:p>
                      <a:pPr algn="ctr"/>
                      <a:endParaRPr lang="en-US" sz="1800" b="1" dirty="0">
                        <a:solidFill>
                          <a:srgbClr val="00FFFF"/>
                        </a:solidFill>
                      </a:endParaRPr>
                    </a:p>
                  </a:txBody>
                  <a:tcPr>
                    <a:solidFill>
                      <a:schemeClr val="bg2">
                        <a:lumMod val="75000"/>
                        <a:lumOff val="25000"/>
                        <a:alpha val="50000"/>
                      </a:schemeClr>
                    </a:solidFill>
                  </a:tcPr>
                </a:tc>
                <a:tc>
                  <a:txBody>
                    <a:bodyPr/>
                    <a:lstStyle/>
                    <a:p>
                      <a:pPr algn="ctr"/>
                      <a:endParaRPr lang="en-US" sz="1800" b="1" dirty="0">
                        <a:solidFill>
                          <a:srgbClr val="00FFFF"/>
                        </a:solidFill>
                      </a:endParaRPr>
                    </a:p>
                  </a:txBody>
                  <a:tcPr>
                    <a:solidFill>
                      <a:schemeClr val="bg2">
                        <a:lumMod val="75000"/>
                        <a:lumOff val="25000"/>
                        <a:alpha val="50000"/>
                      </a:schemeClr>
                    </a:solidFill>
                  </a:tcPr>
                </a:tc>
                <a:tc>
                  <a:txBody>
                    <a:bodyPr/>
                    <a:lstStyle/>
                    <a:p>
                      <a:pPr algn="ctr"/>
                      <a:endParaRPr lang="en-US" sz="1800" b="1" dirty="0">
                        <a:solidFill>
                          <a:srgbClr val="00FFFF"/>
                        </a:solidFill>
                      </a:endParaRPr>
                    </a:p>
                  </a:txBody>
                  <a:tcPr>
                    <a:solidFill>
                      <a:schemeClr val="bg2">
                        <a:lumMod val="75000"/>
                        <a:lumOff val="25000"/>
                        <a:alpha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Y</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SW</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Y,N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a:t>
                      </a:r>
                    </a:p>
                  </a:txBody>
                  <a:tcPr/>
                </a:tc>
              </a:tr>
              <a:tr h="324000">
                <a:tc>
                  <a:txBody>
                    <a:bodyPr/>
                    <a:lstStyle/>
                    <a:p>
                      <a:pPr algn="ctr"/>
                      <a:r>
                        <a:rPr lang="en-US" sz="1600" dirty="0" smtClean="0"/>
                        <a:t>25</a:t>
                      </a:r>
                      <a:endParaRPr lang="en-US" sz="1600" dirty="0"/>
                    </a:p>
                  </a:txBody>
                  <a:tcPr/>
                </a:tc>
                <a:tc>
                  <a:txBody>
                    <a:bodyPr/>
                    <a:lstStyle/>
                    <a:p>
                      <a:pPr algn="ctr"/>
                      <a:endParaRPr lang="en-US" sz="1800" b="1" dirty="0">
                        <a:solidFill>
                          <a:srgbClr val="FFFF00"/>
                        </a:solidFill>
                      </a:endParaRPr>
                    </a:p>
                  </a:txBody>
                  <a:tcPr>
                    <a:solidFill>
                      <a:schemeClr val="bg2">
                        <a:lumMod val="75000"/>
                        <a:lumOff val="25000"/>
                        <a:alpha val="50000"/>
                      </a:schemeClr>
                    </a:solidFill>
                  </a:tcPr>
                </a:tc>
                <a:tc>
                  <a:txBody>
                    <a:bodyPr/>
                    <a:lstStyle/>
                    <a:p>
                      <a:pPr algn="ctr"/>
                      <a:endParaRPr lang="en-US" sz="1800" b="1" dirty="0">
                        <a:solidFill>
                          <a:srgbClr val="FFFF00"/>
                        </a:solidFill>
                      </a:endParaRPr>
                    </a:p>
                  </a:txBody>
                  <a:tcPr>
                    <a:solidFill>
                      <a:schemeClr val="bg2">
                        <a:lumMod val="75000"/>
                        <a:lumOff val="25000"/>
                        <a:alpha val="50000"/>
                      </a:schemeClr>
                    </a:solidFill>
                  </a:tcPr>
                </a:tc>
                <a:tc>
                  <a:txBody>
                    <a:bodyPr/>
                    <a:lstStyle/>
                    <a:p>
                      <a:pPr algn="ctr"/>
                      <a:r>
                        <a:rPr lang="en-US" sz="1800" b="1" dirty="0" smtClean="0">
                          <a:solidFill>
                            <a:srgbClr val="FFFF00"/>
                          </a:solidFill>
                        </a:rPr>
                        <a:t>x</a:t>
                      </a:r>
                      <a:endParaRPr lang="en-US" sz="1800" b="1" dirty="0">
                        <a:solidFill>
                          <a:srgbClr val="FFFF00"/>
                        </a:solidFill>
                      </a:endParaRPr>
                    </a:p>
                  </a:txBody>
                  <a:tcPr>
                    <a:solidFill>
                      <a:schemeClr val="bg2">
                        <a:lumMod val="75000"/>
                        <a:lumOff val="25000"/>
                        <a:alpha val="50000"/>
                      </a:schemeClr>
                    </a:solidFill>
                  </a:tcPr>
                </a:tc>
                <a:tc>
                  <a:txBody>
                    <a:bodyPr/>
                    <a:lstStyle/>
                    <a:p>
                      <a:pPr algn="ctr"/>
                      <a:r>
                        <a:rPr lang="en-US" sz="1800" b="1" dirty="0" smtClean="0">
                          <a:solidFill>
                            <a:srgbClr val="00FF00"/>
                          </a:solidFill>
                        </a:rPr>
                        <a:t>x</a:t>
                      </a:r>
                      <a:endParaRPr lang="en-US" sz="1800" b="1" dirty="0">
                        <a:solidFill>
                          <a:srgbClr val="00FF00"/>
                        </a:solidFill>
                      </a:endParaRPr>
                    </a:p>
                  </a:txBody>
                  <a:tcPr>
                    <a:solidFill>
                      <a:schemeClr val="bg2">
                        <a:lumMod val="75000"/>
                        <a:lumOff val="25000"/>
                        <a:alpha val="25000"/>
                      </a:schemeClr>
                    </a:solidFill>
                  </a:tcPr>
                </a:tc>
                <a:tc>
                  <a:txBody>
                    <a:bodyPr/>
                    <a:lstStyle/>
                    <a:p>
                      <a:pPr algn="ctr"/>
                      <a:endParaRPr lang="en-US" sz="1800" b="1" dirty="0">
                        <a:solidFill>
                          <a:srgbClr val="00FF00"/>
                        </a:solidFill>
                      </a:endParaRPr>
                    </a:p>
                  </a:txBody>
                  <a:tcPr>
                    <a:solidFill>
                      <a:schemeClr val="bg2">
                        <a:lumMod val="75000"/>
                        <a:lumOff val="25000"/>
                        <a:alpha val="25000"/>
                      </a:schemeClr>
                    </a:solidFill>
                  </a:tcPr>
                </a:tc>
                <a:tc>
                  <a:txBody>
                    <a:bodyPr/>
                    <a:lstStyle/>
                    <a:p>
                      <a:pPr algn="ctr"/>
                      <a:endParaRPr lang="en-US" sz="1800" b="1" dirty="0">
                        <a:solidFill>
                          <a:srgbClr val="00FF00"/>
                        </a:solidFill>
                      </a:endParaRPr>
                    </a:p>
                  </a:txBody>
                  <a:tcPr>
                    <a:solidFill>
                      <a:schemeClr val="bg2">
                        <a:lumMod val="75000"/>
                        <a:lumOff val="25000"/>
                        <a:alpha val="25000"/>
                      </a:schemeClr>
                    </a:solidFill>
                  </a:tcPr>
                </a:tc>
                <a:tc>
                  <a:txBody>
                    <a:bodyPr/>
                    <a:lstStyle/>
                    <a:p>
                      <a:pPr algn="ctr"/>
                      <a:endParaRPr lang="en-US" sz="1800" b="1" dirty="0">
                        <a:solidFill>
                          <a:srgbClr val="00FFFF"/>
                        </a:solidFill>
                      </a:endParaRPr>
                    </a:p>
                  </a:txBody>
                  <a:tcPr>
                    <a:solidFill>
                      <a:schemeClr val="bg2">
                        <a:lumMod val="75000"/>
                        <a:lumOff val="25000"/>
                        <a:alpha val="50000"/>
                      </a:schemeClr>
                    </a:solidFill>
                  </a:tcPr>
                </a:tc>
                <a:tc>
                  <a:txBody>
                    <a:bodyPr/>
                    <a:lstStyle/>
                    <a:p>
                      <a:pPr algn="ctr"/>
                      <a:endParaRPr lang="en-US" sz="1800" b="1" dirty="0">
                        <a:solidFill>
                          <a:srgbClr val="00FFFF"/>
                        </a:solidFill>
                      </a:endParaRPr>
                    </a:p>
                  </a:txBody>
                  <a:tcPr>
                    <a:solidFill>
                      <a:schemeClr val="bg2">
                        <a:lumMod val="75000"/>
                        <a:lumOff val="25000"/>
                        <a:alpha val="50000"/>
                      </a:schemeClr>
                    </a:solidFill>
                  </a:tcPr>
                </a:tc>
                <a:tc>
                  <a:txBody>
                    <a:bodyPr/>
                    <a:lstStyle/>
                    <a:p>
                      <a:pPr algn="ctr"/>
                      <a:endParaRPr lang="en-US" sz="1800" b="1" dirty="0">
                        <a:solidFill>
                          <a:srgbClr val="00FFFF"/>
                        </a:solidFill>
                      </a:endParaRPr>
                    </a:p>
                  </a:txBody>
                  <a:tcPr>
                    <a:solidFill>
                      <a:schemeClr val="bg2">
                        <a:lumMod val="75000"/>
                        <a:lumOff val="25000"/>
                        <a:alpha val="50000"/>
                      </a:schemeClr>
                    </a:solidFill>
                  </a:tcPr>
                </a:tc>
                <a:tc>
                  <a:txBody>
                    <a:bodyPr/>
                    <a:lstStyle/>
                    <a:p>
                      <a:pPr algn="ctr"/>
                      <a:endParaRPr lang="en-US" sz="1800" b="1" dirty="0">
                        <a:solidFill>
                          <a:srgbClr val="00FFFF"/>
                        </a:solidFill>
                      </a:endParaRPr>
                    </a:p>
                  </a:txBody>
                  <a:tcPr>
                    <a:solidFill>
                      <a:schemeClr val="bg2">
                        <a:lumMod val="75000"/>
                        <a:lumOff val="25000"/>
                        <a:alpha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Y</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DIW</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a:t>
                      </a:r>
                    </a:p>
                  </a:txBody>
                  <a:tcPr/>
                </a:tc>
              </a:tr>
              <a:tr h="324000">
                <a:tc>
                  <a:txBody>
                    <a:bodyPr/>
                    <a:lstStyle/>
                    <a:p>
                      <a:pPr algn="ctr"/>
                      <a:r>
                        <a:rPr lang="en-US" sz="1600" dirty="0" smtClean="0"/>
                        <a:t>14</a:t>
                      </a:r>
                      <a:endParaRPr lang="en-US" sz="1600" dirty="0"/>
                    </a:p>
                  </a:txBody>
                  <a:tcPr/>
                </a:tc>
                <a:tc>
                  <a:txBody>
                    <a:bodyPr/>
                    <a:lstStyle/>
                    <a:p>
                      <a:pPr algn="ctr"/>
                      <a:endParaRPr lang="en-US" sz="1800" b="1" dirty="0">
                        <a:solidFill>
                          <a:srgbClr val="FFFF00"/>
                        </a:solidFill>
                      </a:endParaRPr>
                    </a:p>
                  </a:txBody>
                  <a:tcPr>
                    <a:solidFill>
                      <a:schemeClr val="bg2">
                        <a:lumMod val="75000"/>
                        <a:lumOff val="25000"/>
                        <a:alpha val="50000"/>
                      </a:schemeClr>
                    </a:solidFill>
                  </a:tcPr>
                </a:tc>
                <a:tc>
                  <a:txBody>
                    <a:bodyPr/>
                    <a:lstStyle/>
                    <a:p>
                      <a:pPr algn="ctr"/>
                      <a:r>
                        <a:rPr lang="en-US" sz="1800" b="1" dirty="0" smtClean="0">
                          <a:solidFill>
                            <a:srgbClr val="FFFF00"/>
                          </a:solidFill>
                        </a:rPr>
                        <a:t>x</a:t>
                      </a:r>
                      <a:endParaRPr lang="en-US" sz="1800" b="1" dirty="0">
                        <a:solidFill>
                          <a:srgbClr val="FFFF00"/>
                        </a:solidFill>
                      </a:endParaRPr>
                    </a:p>
                  </a:txBody>
                  <a:tcPr>
                    <a:solidFill>
                      <a:schemeClr val="bg2">
                        <a:lumMod val="75000"/>
                        <a:lumOff val="25000"/>
                        <a:alpha val="50000"/>
                      </a:schemeClr>
                    </a:solidFill>
                  </a:tcPr>
                </a:tc>
                <a:tc>
                  <a:txBody>
                    <a:bodyPr/>
                    <a:lstStyle/>
                    <a:p>
                      <a:pPr algn="ctr"/>
                      <a:endParaRPr lang="en-US" sz="1800" b="1" dirty="0">
                        <a:solidFill>
                          <a:srgbClr val="FFFF00"/>
                        </a:solidFill>
                      </a:endParaRPr>
                    </a:p>
                  </a:txBody>
                  <a:tcPr>
                    <a:solidFill>
                      <a:schemeClr val="bg2">
                        <a:lumMod val="75000"/>
                        <a:lumOff val="25000"/>
                        <a:alpha val="50000"/>
                      </a:schemeClr>
                    </a:solidFill>
                  </a:tcPr>
                </a:tc>
                <a:tc>
                  <a:txBody>
                    <a:bodyPr/>
                    <a:lstStyle/>
                    <a:p>
                      <a:pPr algn="ctr"/>
                      <a:endParaRPr lang="en-US" sz="1800" b="1" dirty="0">
                        <a:solidFill>
                          <a:srgbClr val="00FF00"/>
                        </a:solidFill>
                      </a:endParaRPr>
                    </a:p>
                  </a:txBody>
                  <a:tcPr>
                    <a:solidFill>
                      <a:schemeClr val="bg2">
                        <a:lumMod val="75000"/>
                        <a:lumOff val="25000"/>
                        <a:alpha val="25000"/>
                      </a:schemeClr>
                    </a:solidFill>
                  </a:tcPr>
                </a:tc>
                <a:tc>
                  <a:txBody>
                    <a:bodyPr/>
                    <a:lstStyle/>
                    <a:p>
                      <a:pPr algn="ctr"/>
                      <a:r>
                        <a:rPr lang="en-US" sz="1800" b="1" dirty="0" smtClean="0">
                          <a:solidFill>
                            <a:srgbClr val="00FF00"/>
                          </a:solidFill>
                        </a:rPr>
                        <a:t>x</a:t>
                      </a:r>
                      <a:endParaRPr lang="en-US" sz="1800" b="1" dirty="0">
                        <a:solidFill>
                          <a:srgbClr val="00FF00"/>
                        </a:solidFill>
                      </a:endParaRPr>
                    </a:p>
                  </a:txBody>
                  <a:tcPr>
                    <a:solidFill>
                      <a:schemeClr val="bg2">
                        <a:lumMod val="75000"/>
                        <a:lumOff val="25000"/>
                        <a:alpha val="25000"/>
                      </a:schemeClr>
                    </a:solidFill>
                  </a:tcPr>
                </a:tc>
                <a:tc>
                  <a:txBody>
                    <a:bodyPr/>
                    <a:lstStyle/>
                    <a:p>
                      <a:pPr algn="ctr"/>
                      <a:endParaRPr lang="en-US" sz="1800" b="1" dirty="0">
                        <a:solidFill>
                          <a:srgbClr val="00FF00"/>
                        </a:solidFill>
                      </a:endParaRPr>
                    </a:p>
                  </a:txBody>
                  <a:tcPr>
                    <a:solidFill>
                      <a:schemeClr val="bg2">
                        <a:lumMod val="75000"/>
                        <a:lumOff val="25000"/>
                        <a:alpha val="25000"/>
                      </a:schemeClr>
                    </a:solidFill>
                  </a:tcPr>
                </a:tc>
                <a:tc>
                  <a:txBody>
                    <a:bodyPr/>
                    <a:lstStyle/>
                    <a:p>
                      <a:pPr algn="ctr"/>
                      <a:endParaRPr lang="en-US" sz="1800" b="1" dirty="0">
                        <a:solidFill>
                          <a:srgbClr val="00FFFF"/>
                        </a:solidFill>
                      </a:endParaRPr>
                    </a:p>
                  </a:txBody>
                  <a:tcPr>
                    <a:solidFill>
                      <a:schemeClr val="bg2">
                        <a:lumMod val="75000"/>
                        <a:lumOff val="25000"/>
                        <a:alpha val="50000"/>
                      </a:schemeClr>
                    </a:solidFill>
                  </a:tcPr>
                </a:tc>
                <a:tc>
                  <a:txBody>
                    <a:bodyPr/>
                    <a:lstStyle/>
                    <a:p>
                      <a:pPr algn="ctr"/>
                      <a:endParaRPr lang="en-US" sz="1800" b="1" dirty="0">
                        <a:solidFill>
                          <a:srgbClr val="00FFFF"/>
                        </a:solidFill>
                      </a:endParaRPr>
                    </a:p>
                  </a:txBody>
                  <a:tcPr>
                    <a:solidFill>
                      <a:schemeClr val="bg2">
                        <a:lumMod val="75000"/>
                        <a:lumOff val="25000"/>
                        <a:alpha val="50000"/>
                      </a:schemeClr>
                    </a:solidFill>
                  </a:tcPr>
                </a:tc>
                <a:tc>
                  <a:txBody>
                    <a:bodyPr/>
                    <a:lstStyle/>
                    <a:p>
                      <a:pPr algn="ctr"/>
                      <a:endParaRPr lang="en-US" sz="1800" b="1" dirty="0">
                        <a:solidFill>
                          <a:srgbClr val="00FFFF"/>
                        </a:solidFill>
                      </a:endParaRPr>
                    </a:p>
                  </a:txBody>
                  <a:tcPr>
                    <a:solidFill>
                      <a:schemeClr val="bg2">
                        <a:lumMod val="75000"/>
                        <a:lumOff val="25000"/>
                        <a:alpha val="50000"/>
                      </a:schemeClr>
                    </a:solidFill>
                  </a:tcPr>
                </a:tc>
                <a:tc>
                  <a:txBody>
                    <a:bodyPr/>
                    <a:lstStyle/>
                    <a:p>
                      <a:pPr algn="ctr"/>
                      <a:endParaRPr lang="en-US" sz="1800" b="1" dirty="0">
                        <a:solidFill>
                          <a:srgbClr val="00FFFF"/>
                        </a:solidFill>
                      </a:endParaRPr>
                    </a:p>
                  </a:txBody>
                  <a:tcPr>
                    <a:solidFill>
                      <a:schemeClr val="bg2">
                        <a:lumMod val="75000"/>
                        <a:lumOff val="25000"/>
                        <a:alpha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Y</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SW</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Y,N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a:t>
                      </a:r>
                    </a:p>
                  </a:txBody>
                  <a:tcPr/>
                </a:tc>
              </a:tr>
              <a:tr h="324000">
                <a:tc>
                  <a:txBody>
                    <a:bodyPr/>
                    <a:lstStyle/>
                    <a:p>
                      <a:pPr algn="ctr"/>
                      <a:r>
                        <a:rPr lang="en-US" sz="1600" dirty="0" smtClean="0"/>
                        <a:t>20</a:t>
                      </a:r>
                      <a:endParaRPr lang="en-US" sz="1600" dirty="0"/>
                    </a:p>
                  </a:txBody>
                  <a:tcPr/>
                </a:tc>
                <a:tc>
                  <a:txBody>
                    <a:bodyPr/>
                    <a:lstStyle/>
                    <a:p>
                      <a:pPr algn="ctr"/>
                      <a:endParaRPr lang="en-US" sz="1800" b="1" dirty="0">
                        <a:solidFill>
                          <a:srgbClr val="FFFF00"/>
                        </a:solidFill>
                      </a:endParaRPr>
                    </a:p>
                  </a:txBody>
                  <a:tcPr>
                    <a:solidFill>
                      <a:schemeClr val="bg2">
                        <a:lumMod val="75000"/>
                        <a:lumOff val="25000"/>
                        <a:alpha val="50000"/>
                      </a:schemeClr>
                    </a:solidFill>
                  </a:tcPr>
                </a:tc>
                <a:tc>
                  <a:txBody>
                    <a:bodyPr/>
                    <a:lstStyle/>
                    <a:p>
                      <a:pPr algn="ctr"/>
                      <a:r>
                        <a:rPr lang="en-US" sz="1800" b="1" dirty="0" smtClean="0">
                          <a:solidFill>
                            <a:srgbClr val="FFFF00"/>
                          </a:solidFill>
                        </a:rPr>
                        <a:t>x</a:t>
                      </a:r>
                      <a:endParaRPr lang="en-US" sz="1800" b="1" dirty="0">
                        <a:solidFill>
                          <a:srgbClr val="FFFF00"/>
                        </a:solidFill>
                      </a:endParaRPr>
                    </a:p>
                  </a:txBody>
                  <a:tcPr>
                    <a:solidFill>
                      <a:schemeClr val="bg2">
                        <a:lumMod val="75000"/>
                        <a:lumOff val="25000"/>
                        <a:alpha val="50000"/>
                      </a:schemeClr>
                    </a:solidFill>
                  </a:tcPr>
                </a:tc>
                <a:tc>
                  <a:txBody>
                    <a:bodyPr/>
                    <a:lstStyle/>
                    <a:p>
                      <a:pPr algn="ctr"/>
                      <a:endParaRPr lang="en-US" sz="1800" b="1" dirty="0">
                        <a:solidFill>
                          <a:srgbClr val="FFFF00"/>
                        </a:solidFill>
                      </a:endParaRPr>
                    </a:p>
                  </a:txBody>
                  <a:tcPr>
                    <a:solidFill>
                      <a:schemeClr val="bg2">
                        <a:lumMod val="75000"/>
                        <a:lumOff val="25000"/>
                        <a:alpha val="50000"/>
                      </a:schemeClr>
                    </a:solidFill>
                  </a:tcPr>
                </a:tc>
                <a:tc>
                  <a:txBody>
                    <a:bodyPr/>
                    <a:lstStyle/>
                    <a:p>
                      <a:pPr algn="ctr"/>
                      <a:endParaRPr lang="en-US" sz="1800" b="1" dirty="0">
                        <a:solidFill>
                          <a:srgbClr val="00FF00"/>
                        </a:solidFill>
                      </a:endParaRPr>
                    </a:p>
                  </a:txBody>
                  <a:tcPr>
                    <a:solidFill>
                      <a:schemeClr val="bg2">
                        <a:lumMod val="75000"/>
                        <a:lumOff val="25000"/>
                        <a:alpha val="25000"/>
                      </a:schemeClr>
                    </a:solidFill>
                  </a:tcPr>
                </a:tc>
                <a:tc>
                  <a:txBody>
                    <a:bodyPr/>
                    <a:lstStyle/>
                    <a:p>
                      <a:pPr algn="ctr"/>
                      <a:endParaRPr lang="en-US" sz="1800" b="1" dirty="0">
                        <a:solidFill>
                          <a:srgbClr val="00FF00"/>
                        </a:solidFill>
                      </a:endParaRPr>
                    </a:p>
                  </a:txBody>
                  <a:tcPr>
                    <a:solidFill>
                      <a:schemeClr val="bg2">
                        <a:lumMod val="75000"/>
                        <a:lumOff val="25000"/>
                        <a:alpha val="25000"/>
                      </a:schemeClr>
                    </a:solidFill>
                  </a:tcPr>
                </a:tc>
                <a:tc>
                  <a:txBody>
                    <a:bodyPr/>
                    <a:lstStyle/>
                    <a:p>
                      <a:pPr algn="ctr"/>
                      <a:r>
                        <a:rPr lang="en-US" sz="1800" b="1" dirty="0" smtClean="0">
                          <a:solidFill>
                            <a:srgbClr val="00FF00"/>
                          </a:solidFill>
                        </a:rPr>
                        <a:t>x</a:t>
                      </a:r>
                      <a:endParaRPr lang="en-US" sz="1800" b="1" dirty="0">
                        <a:solidFill>
                          <a:srgbClr val="00FF00"/>
                        </a:solidFill>
                      </a:endParaRPr>
                    </a:p>
                  </a:txBody>
                  <a:tcPr>
                    <a:solidFill>
                      <a:schemeClr val="bg2">
                        <a:lumMod val="75000"/>
                        <a:lumOff val="25000"/>
                        <a:alpha val="25000"/>
                      </a:schemeClr>
                    </a:solidFill>
                  </a:tcPr>
                </a:tc>
                <a:tc>
                  <a:txBody>
                    <a:bodyPr/>
                    <a:lstStyle/>
                    <a:p>
                      <a:pPr algn="ctr"/>
                      <a:endParaRPr lang="en-US" sz="1800" b="1" dirty="0">
                        <a:solidFill>
                          <a:srgbClr val="00FFFF"/>
                        </a:solidFill>
                      </a:endParaRPr>
                    </a:p>
                  </a:txBody>
                  <a:tcPr>
                    <a:solidFill>
                      <a:schemeClr val="bg2">
                        <a:lumMod val="75000"/>
                        <a:lumOff val="25000"/>
                        <a:alpha val="50000"/>
                      </a:schemeClr>
                    </a:solidFill>
                  </a:tcPr>
                </a:tc>
                <a:tc>
                  <a:txBody>
                    <a:bodyPr/>
                    <a:lstStyle/>
                    <a:p>
                      <a:pPr algn="ctr"/>
                      <a:endParaRPr lang="en-US" sz="1800" b="1" dirty="0">
                        <a:solidFill>
                          <a:srgbClr val="00FFFF"/>
                        </a:solidFill>
                      </a:endParaRPr>
                    </a:p>
                  </a:txBody>
                  <a:tcPr>
                    <a:solidFill>
                      <a:schemeClr val="bg2">
                        <a:lumMod val="75000"/>
                        <a:lumOff val="25000"/>
                        <a:alpha val="50000"/>
                      </a:schemeClr>
                    </a:solidFill>
                  </a:tcPr>
                </a:tc>
                <a:tc>
                  <a:txBody>
                    <a:bodyPr/>
                    <a:lstStyle/>
                    <a:p>
                      <a:pPr algn="ctr"/>
                      <a:endParaRPr lang="en-US" sz="1800" b="1" dirty="0">
                        <a:solidFill>
                          <a:srgbClr val="00FFFF"/>
                        </a:solidFill>
                      </a:endParaRPr>
                    </a:p>
                  </a:txBody>
                  <a:tcPr>
                    <a:solidFill>
                      <a:schemeClr val="bg2">
                        <a:lumMod val="75000"/>
                        <a:lumOff val="25000"/>
                        <a:alpha val="50000"/>
                      </a:schemeClr>
                    </a:solidFill>
                  </a:tcPr>
                </a:tc>
                <a:tc>
                  <a:txBody>
                    <a:bodyPr/>
                    <a:lstStyle/>
                    <a:p>
                      <a:pPr algn="ctr"/>
                      <a:endParaRPr lang="en-US" sz="1800" b="1" dirty="0">
                        <a:solidFill>
                          <a:srgbClr val="00FFFF"/>
                        </a:solidFill>
                      </a:endParaRPr>
                    </a:p>
                  </a:txBody>
                  <a:tcPr>
                    <a:solidFill>
                      <a:schemeClr val="bg2">
                        <a:lumMod val="75000"/>
                        <a:lumOff val="25000"/>
                        <a:alpha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Y</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SW</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a:t>
                      </a:r>
                    </a:p>
                  </a:txBody>
                  <a:tcPr/>
                </a:tc>
              </a:tr>
              <a:tr h="324000">
                <a:tc>
                  <a:txBody>
                    <a:bodyPr/>
                    <a:lstStyle/>
                    <a:p>
                      <a:pPr algn="ctr"/>
                      <a:r>
                        <a:rPr lang="en-US" sz="1600" dirty="0" smtClean="0"/>
                        <a:t>19</a:t>
                      </a:r>
                      <a:endParaRPr lang="en-US" sz="1600" dirty="0"/>
                    </a:p>
                  </a:txBody>
                  <a:tcPr/>
                </a:tc>
                <a:tc>
                  <a:txBody>
                    <a:bodyPr/>
                    <a:lstStyle/>
                    <a:p>
                      <a:pPr algn="ctr"/>
                      <a:endParaRPr lang="en-US" sz="1800" b="1" dirty="0">
                        <a:solidFill>
                          <a:srgbClr val="FFFF00"/>
                        </a:solidFill>
                      </a:endParaRPr>
                    </a:p>
                  </a:txBody>
                  <a:tcPr>
                    <a:solidFill>
                      <a:schemeClr val="bg2">
                        <a:lumMod val="75000"/>
                        <a:lumOff val="25000"/>
                        <a:alpha val="50000"/>
                      </a:schemeClr>
                    </a:solidFill>
                  </a:tcPr>
                </a:tc>
                <a:tc>
                  <a:txBody>
                    <a:bodyPr/>
                    <a:lstStyle/>
                    <a:p>
                      <a:pPr algn="ctr"/>
                      <a:endParaRPr lang="en-US" sz="1800" b="1" dirty="0">
                        <a:solidFill>
                          <a:srgbClr val="FFFF00"/>
                        </a:solidFill>
                      </a:endParaRPr>
                    </a:p>
                  </a:txBody>
                  <a:tcPr>
                    <a:solidFill>
                      <a:schemeClr val="bg2">
                        <a:lumMod val="75000"/>
                        <a:lumOff val="25000"/>
                        <a:alpha val="50000"/>
                      </a:schemeClr>
                    </a:solidFill>
                  </a:tcPr>
                </a:tc>
                <a:tc>
                  <a:txBody>
                    <a:bodyPr/>
                    <a:lstStyle/>
                    <a:p>
                      <a:pPr algn="ctr"/>
                      <a:endParaRPr lang="en-US" sz="1800" b="1" dirty="0">
                        <a:solidFill>
                          <a:srgbClr val="FFFF00"/>
                        </a:solidFill>
                      </a:endParaRPr>
                    </a:p>
                  </a:txBody>
                  <a:tcPr>
                    <a:solidFill>
                      <a:schemeClr val="bg2">
                        <a:lumMod val="75000"/>
                        <a:lumOff val="25000"/>
                        <a:alpha val="50000"/>
                      </a:schemeClr>
                    </a:solidFill>
                  </a:tcPr>
                </a:tc>
                <a:tc>
                  <a:txBody>
                    <a:bodyPr/>
                    <a:lstStyle/>
                    <a:p>
                      <a:pPr algn="ctr"/>
                      <a:endParaRPr lang="en-US" sz="1800" b="1" dirty="0">
                        <a:solidFill>
                          <a:srgbClr val="00FF00"/>
                        </a:solidFill>
                      </a:endParaRPr>
                    </a:p>
                  </a:txBody>
                  <a:tcPr>
                    <a:solidFill>
                      <a:schemeClr val="bg2">
                        <a:lumMod val="75000"/>
                        <a:lumOff val="25000"/>
                        <a:alpha val="25000"/>
                      </a:schemeClr>
                    </a:solidFill>
                  </a:tcPr>
                </a:tc>
                <a:tc>
                  <a:txBody>
                    <a:bodyPr/>
                    <a:lstStyle/>
                    <a:p>
                      <a:pPr algn="ctr"/>
                      <a:r>
                        <a:rPr lang="en-US" sz="1800" b="1" dirty="0" smtClean="0">
                          <a:solidFill>
                            <a:srgbClr val="00FF00"/>
                          </a:solidFill>
                        </a:rPr>
                        <a:t>x</a:t>
                      </a:r>
                      <a:endParaRPr lang="en-US" sz="1800" b="1" dirty="0">
                        <a:solidFill>
                          <a:srgbClr val="00FF00"/>
                        </a:solidFill>
                      </a:endParaRPr>
                    </a:p>
                  </a:txBody>
                  <a:tcPr>
                    <a:solidFill>
                      <a:schemeClr val="bg2">
                        <a:lumMod val="75000"/>
                        <a:lumOff val="25000"/>
                        <a:alpha val="25000"/>
                      </a:schemeClr>
                    </a:solidFill>
                  </a:tcPr>
                </a:tc>
                <a:tc>
                  <a:txBody>
                    <a:bodyPr/>
                    <a:lstStyle/>
                    <a:p>
                      <a:pPr algn="ctr"/>
                      <a:endParaRPr lang="en-US" sz="1800" b="1" dirty="0">
                        <a:solidFill>
                          <a:srgbClr val="00FF00"/>
                        </a:solidFill>
                      </a:endParaRPr>
                    </a:p>
                  </a:txBody>
                  <a:tcPr>
                    <a:solidFill>
                      <a:schemeClr val="bg2">
                        <a:lumMod val="75000"/>
                        <a:lumOff val="25000"/>
                        <a:alpha val="25000"/>
                      </a:schemeClr>
                    </a:solidFill>
                  </a:tcPr>
                </a:tc>
                <a:tc>
                  <a:txBody>
                    <a:bodyPr/>
                    <a:lstStyle/>
                    <a:p>
                      <a:pPr algn="ctr"/>
                      <a:endParaRPr lang="en-US" sz="1800" b="1" dirty="0">
                        <a:solidFill>
                          <a:srgbClr val="00FFFF"/>
                        </a:solidFill>
                      </a:endParaRPr>
                    </a:p>
                  </a:txBody>
                  <a:tcPr>
                    <a:solidFill>
                      <a:schemeClr val="bg2">
                        <a:lumMod val="75000"/>
                        <a:lumOff val="25000"/>
                        <a:alpha val="50000"/>
                      </a:schemeClr>
                    </a:solidFill>
                  </a:tcPr>
                </a:tc>
                <a:tc>
                  <a:txBody>
                    <a:bodyPr/>
                    <a:lstStyle/>
                    <a:p>
                      <a:pPr algn="ctr"/>
                      <a:endParaRPr lang="en-US" sz="1800" b="1" dirty="0">
                        <a:solidFill>
                          <a:srgbClr val="00FFFF"/>
                        </a:solidFill>
                      </a:endParaRPr>
                    </a:p>
                  </a:txBody>
                  <a:tcPr>
                    <a:solidFill>
                      <a:schemeClr val="bg2">
                        <a:lumMod val="75000"/>
                        <a:lumOff val="25000"/>
                        <a:alpha val="50000"/>
                      </a:schemeClr>
                    </a:solidFill>
                  </a:tcPr>
                </a:tc>
                <a:tc>
                  <a:txBody>
                    <a:bodyPr/>
                    <a:lstStyle/>
                    <a:p>
                      <a:pPr algn="ctr"/>
                      <a:endParaRPr lang="en-US" sz="1800" b="1" dirty="0">
                        <a:solidFill>
                          <a:srgbClr val="00FFFF"/>
                        </a:solidFill>
                      </a:endParaRPr>
                    </a:p>
                  </a:txBody>
                  <a:tcPr>
                    <a:solidFill>
                      <a:schemeClr val="bg2">
                        <a:lumMod val="75000"/>
                        <a:lumOff val="25000"/>
                        <a:alpha val="50000"/>
                      </a:schemeClr>
                    </a:solidFill>
                  </a:tcPr>
                </a:tc>
                <a:tc>
                  <a:txBody>
                    <a:bodyPr/>
                    <a:lstStyle/>
                    <a:p>
                      <a:pPr algn="ctr"/>
                      <a:r>
                        <a:rPr lang="en-US" sz="1800" b="1" dirty="0" smtClean="0">
                          <a:solidFill>
                            <a:srgbClr val="00FFFF"/>
                          </a:solidFill>
                        </a:rPr>
                        <a:t>x</a:t>
                      </a:r>
                      <a:endParaRPr lang="en-US" sz="1800" b="1" dirty="0">
                        <a:solidFill>
                          <a:srgbClr val="00FFFF"/>
                        </a:solidFill>
                      </a:endParaRPr>
                    </a:p>
                  </a:txBody>
                  <a:tcPr>
                    <a:solidFill>
                      <a:schemeClr val="bg2">
                        <a:lumMod val="75000"/>
                        <a:lumOff val="25000"/>
                        <a:alpha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Y</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SW</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a:t>
                      </a:r>
                    </a:p>
                  </a:txBody>
                  <a:tcPr/>
                </a:tc>
              </a:tr>
              <a:tr h="324000">
                <a:tc>
                  <a:txBody>
                    <a:bodyPr/>
                    <a:lstStyle/>
                    <a:p>
                      <a:pPr algn="ctr"/>
                      <a:r>
                        <a:rPr lang="en-US" sz="1600" dirty="0" smtClean="0"/>
                        <a:t>21</a:t>
                      </a:r>
                      <a:endParaRPr lang="en-US" sz="1600" dirty="0"/>
                    </a:p>
                  </a:txBody>
                  <a:tcPr/>
                </a:tc>
                <a:tc>
                  <a:txBody>
                    <a:bodyPr/>
                    <a:lstStyle/>
                    <a:p>
                      <a:pPr algn="ctr"/>
                      <a:endParaRPr lang="en-US" sz="1800" b="1" dirty="0">
                        <a:solidFill>
                          <a:srgbClr val="FFFF00"/>
                        </a:solidFill>
                      </a:endParaRPr>
                    </a:p>
                  </a:txBody>
                  <a:tcPr>
                    <a:solidFill>
                      <a:schemeClr val="bg2">
                        <a:lumMod val="75000"/>
                        <a:lumOff val="25000"/>
                        <a:alpha val="50000"/>
                      </a:schemeClr>
                    </a:solidFill>
                  </a:tcPr>
                </a:tc>
                <a:tc>
                  <a:txBody>
                    <a:bodyPr/>
                    <a:lstStyle/>
                    <a:p>
                      <a:pPr algn="ctr"/>
                      <a:endParaRPr lang="en-US" sz="1800" b="1" dirty="0">
                        <a:solidFill>
                          <a:srgbClr val="FFFF00"/>
                        </a:solidFill>
                      </a:endParaRPr>
                    </a:p>
                  </a:txBody>
                  <a:tcPr>
                    <a:solidFill>
                      <a:schemeClr val="bg2">
                        <a:lumMod val="75000"/>
                        <a:lumOff val="25000"/>
                        <a:alpha val="50000"/>
                      </a:schemeClr>
                    </a:solidFill>
                  </a:tcPr>
                </a:tc>
                <a:tc>
                  <a:txBody>
                    <a:bodyPr/>
                    <a:lstStyle/>
                    <a:p>
                      <a:pPr algn="ctr"/>
                      <a:endParaRPr lang="en-US" sz="1800" b="1" dirty="0">
                        <a:solidFill>
                          <a:srgbClr val="FFFF00"/>
                        </a:solidFill>
                      </a:endParaRPr>
                    </a:p>
                  </a:txBody>
                  <a:tcPr>
                    <a:solidFill>
                      <a:schemeClr val="bg2">
                        <a:lumMod val="75000"/>
                        <a:lumOff val="25000"/>
                        <a:alpha val="50000"/>
                      </a:schemeClr>
                    </a:solidFill>
                  </a:tcPr>
                </a:tc>
                <a:tc>
                  <a:txBody>
                    <a:bodyPr/>
                    <a:lstStyle/>
                    <a:p>
                      <a:pPr algn="ctr"/>
                      <a:r>
                        <a:rPr lang="en-US" sz="1800" b="1" dirty="0" smtClean="0">
                          <a:solidFill>
                            <a:srgbClr val="00FF00"/>
                          </a:solidFill>
                        </a:rPr>
                        <a:t>x</a:t>
                      </a:r>
                      <a:endParaRPr lang="en-US" sz="1800" b="1" dirty="0">
                        <a:solidFill>
                          <a:srgbClr val="00FF00"/>
                        </a:solidFill>
                      </a:endParaRPr>
                    </a:p>
                  </a:txBody>
                  <a:tcPr>
                    <a:solidFill>
                      <a:schemeClr val="bg2">
                        <a:lumMod val="75000"/>
                        <a:lumOff val="25000"/>
                        <a:alpha val="25000"/>
                      </a:schemeClr>
                    </a:solidFill>
                  </a:tcPr>
                </a:tc>
                <a:tc>
                  <a:txBody>
                    <a:bodyPr/>
                    <a:lstStyle/>
                    <a:p>
                      <a:pPr algn="ctr"/>
                      <a:endParaRPr lang="en-US" sz="1800" b="1" dirty="0">
                        <a:solidFill>
                          <a:srgbClr val="00FF00"/>
                        </a:solidFill>
                      </a:endParaRPr>
                    </a:p>
                  </a:txBody>
                  <a:tcPr>
                    <a:solidFill>
                      <a:schemeClr val="bg2">
                        <a:lumMod val="75000"/>
                        <a:lumOff val="25000"/>
                        <a:alpha val="25000"/>
                      </a:schemeClr>
                    </a:solidFill>
                  </a:tcPr>
                </a:tc>
                <a:tc>
                  <a:txBody>
                    <a:bodyPr/>
                    <a:lstStyle/>
                    <a:p>
                      <a:pPr algn="ctr"/>
                      <a:endParaRPr lang="en-US" sz="1800" b="1" dirty="0">
                        <a:solidFill>
                          <a:srgbClr val="00FF00"/>
                        </a:solidFill>
                      </a:endParaRPr>
                    </a:p>
                  </a:txBody>
                  <a:tcPr>
                    <a:solidFill>
                      <a:schemeClr val="bg2">
                        <a:lumMod val="75000"/>
                        <a:lumOff val="25000"/>
                        <a:alpha val="25000"/>
                      </a:schemeClr>
                    </a:solidFill>
                  </a:tcPr>
                </a:tc>
                <a:tc>
                  <a:txBody>
                    <a:bodyPr/>
                    <a:lstStyle/>
                    <a:p>
                      <a:pPr algn="ctr"/>
                      <a:r>
                        <a:rPr lang="en-US" sz="1800" b="1" dirty="0" smtClean="0">
                          <a:solidFill>
                            <a:srgbClr val="00FFFF"/>
                          </a:solidFill>
                        </a:rPr>
                        <a:t>x</a:t>
                      </a:r>
                      <a:endParaRPr lang="en-US" sz="1800" b="1" dirty="0">
                        <a:solidFill>
                          <a:srgbClr val="00FFFF"/>
                        </a:solidFill>
                      </a:endParaRPr>
                    </a:p>
                  </a:txBody>
                  <a:tcPr>
                    <a:solidFill>
                      <a:schemeClr val="bg2">
                        <a:lumMod val="75000"/>
                        <a:lumOff val="25000"/>
                        <a:alpha val="50000"/>
                      </a:schemeClr>
                    </a:solidFill>
                  </a:tcPr>
                </a:tc>
                <a:tc>
                  <a:txBody>
                    <a:bodyPr/>
                    <a:lstStyle/>
                    <a:p>
                      <a:pPr algn="ctr"/>
                      <a:endParaRPr lang="en-US" sz="1800" b="1" dirty="0">
                        <a:solidFill>
                          <a:srgbClr val="00FFFF"/>
                        </a:solidFill>
                      </a:endParaRPr>
                    </a:p>
                  </a:txBody>
                  <a:tcPr>
                    <a:solidFill>
                      <a:schemeClr val="bg2">
                        <a:lumMod val="75000"/>
                        <a:lumOff val="25000"/>
                        <a:alpha val="50000"/>
                      </a:schemeClr>
                    </a:solidFill>
                  </a:tcPr>
                </a:tc>
                <a:tc>
                  <a:txBody>
                    <a:bodyPr/>
                    <a:lstStyle/>
                    <a:p>
                      <a:pPr algn="ctr"/>
                      <a:endParaRPr lang="en-US" sz="1800" b="1" dirty="0">
                        <a:solidFill>
                          <a:srgbClr val="00FFFF"/>
                        </a:solidFill>
                      </a:endParaRPr>
                    </a:p>
                  </a:txBody>
                  <a:tcPr>
                    <a:solidFill>
                      <a:schemeClr val="bg2">
                        <a:lumMod val="75000"/>
                        <a:lumOff val="25000"/>
                        <a:alpha val="50000"/>
                      </a:schemeClr>
                    </a:solidFill>
                  </a:tcPr>
                </a:tc>
                <a:tc>
                  <a:txBody>
                    <a:bodyPr/>
                    <a:lstStyle/>
                    <a:p>
                      <a:pPr algn="ctr"/>
                      <a:endParaRPr lang="en-US" sz="1800" b="1" dirty="0">
                        <a:solidFill>
                          <a:srgbClr val="00FFFF"/>
                        </a:solidFill>
                      </a:endParaRPr>
                    </a:p>
                  </a:txBody>
                  <a:tcPr>
                    <a:solidFill>
                      <a:schemeClr val="bg2">
                        <a:lumMod val="75000"/>
                        <a:lumOff val="25000"/>
                        <a:alpha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SW</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a:t>
                      </a:r>
                      <a:endParaRPr lang="en-US" sz="1200" dirty="0" smtClean="0">
                        <a:solidFill>
                          <a:srgbClr val="FF0000"/>
                        </a:solidFill>
                      </a:endParaRPr>
                    </a:p>
                  </a:txBody>
                  <a:tcPr/>
                </a:tc>
              </a:tr>
              <a:tr h="324000">
                <a:tc>
                  <a:txBody>
                    <a:bodyPr/>
                    <a:lstStyle/>
                    <a:p>
                      <a:pPr algn="ctr"/>
                      <a:r>
                        <a:rPr lang="en-US" sz="1600" dirty="0" smtClean="0"/>
                        <a:t>28</a:t>
                      </a:r>
                      <a:endParaRPr lang="en-US" sz="1600" dirty="0"/>
                    </a:p>
                  </a:txBody>
                  <a:tcPr/>
                </a:tc>
                <a:tc>
                  <a:txBody>
                    <a:bodyPr/>
                    <a:lstStyle/>
                    <a:p>
                      <a:pPr algn="ctr"/>
                      <a:endParaRPr lang="en-US" sz="1800" b="1" dirty="0">
                        <a:solidFill>
                          <a:srgbClr val="FFFF00"/>
                        </a:solidFill>
                      </a:endParaRPr>
                    </a:p>
                  </a:txBody>
                  <a:tcPr>
                    <a:noFill/>
                  </a:tcPr>
                </a:tc>
                <a:tc>
                  <a:txBody>
                    <a:bodyPr/>
                    <a:lstStyle/>
                    <a:p>
                      <a:pPr algn="ctr"/>
                      <a:r>
                        <a:rPr lang="en-US" sz="1800" b="1" dirty="0" smtClean="0">
                          <a:solidFill>
                            <a:srgbClr val="FFFF00"/>
                          </a:solidFill>
                        </a:rPr>
                        <a:t>x</a:t>
                      </a:r>
                      <a:endParaRPr lang="en-US" sz="1800" b="1" dirty="0">
                        <a:solidFill>
                          <a:srgbClr val="FFFF00"/>
                        </a:solidFill>
                      </a:endParaRPr>
                    </a:p>
                  </a:txBody>
                  <a:tcPr>
                    <a:noFill/>
                  </a:tcPr>
                </a:tc>
                <a:tc>
                  <a:txBody>
                    <a:bodyPr/>
                    <a:lstStyle/>
                    <a:p>
                      <a:pPr algn="ctr"/>
                      <a:endParaRPr lang="en-US" sz="1800" b="1" dirty="0">
                        <a:solidFill>
                          <a:srgbClr val="FFFF00"/>
                        </a:solidFill>
                      </a:endParaRPr>
                    </a:p>
                  </a:txBody>
                  <a:tcPr>
                    <a:noFill/>
                  </a:tcPr>
                </a:tc>
                <a:tc>
                  <a:txBody>
                    <a:bodyPr/>
                    <a:lstStyle/>
                    <a:p>
                      <a:pPr algn="ctr"/>
                      <a:r>
                        <a:rPr lang="en-US" sz="1800" b="1" dirty="0" smtClean="0">
                          <a:solidFill>
                            <a:srgbClr val="00FF00"/>
                          </a:solidFill>
                        </a:rPr>
                        <a:t>x</a:t>
                      </a:r>
                      <a:endParaRPr lang="en-US" sz="1800" b="1" dirty="0">
                        <a:solidFill>
                          <a:srgbClr val="00FF00"/>
                        </a:solidFill>
                      </a:endParaRPr>
                    </a:p>
                  </a:txBody>
                  <a:tcPr>
                    <a:solidFill>
                      <a:schemeClr val="bg1">
                        <a:alpha val="25000"/>
                      </a:schemeClr>
                    </a:solidFill>
                  </a:tcPr>
                </a:tc>
                <a:tc>
                  <a:txBody>
                    <a:bodyPr/>
                    <a:lstStyle/>
                    <a:p>
                      <a:pPr algn="ctr"/>
                      <a:endParaRPr lang="en-US" sz="1800" b="1" dirty="0">
                        <a:solidFill>
                          <a:srgbClr val="00FF00"/>
                        </a:solidFill>
                      </a:endParaRPr>
                    </a:p>
                  </a:txBody>
                  <a:tcPr>
                    <a:solidFill>
                      <a:schemeClr val="bg1">
                        <a:alpha val="25000"/>
                      </a:schemeClr>
                    </a:solidFill>
                  </a:tcPr>
                </a:tc>
                <a:tc>
                  <a:txBody>
                    <a:bodyPr/>
                    <a:lstStyle/>
                    <a:p>
                      <a:pPr algn="ctr"/>
                      <a:endParaRPr lang="en-US" sz="1800" b="1" dirty="0">
                        <a:solidFill>
                          <a:srgbClr val="00FF00"/>
                        </a:solidFill>
                      </a:endParaRPr>
                    </a:p>
                  </a:txBody>
                  <a:tcPr>
                    <a:solidFill>
                      <a:schemeClr val="bg1">
                        <a:alpha val="25000"/>
                      </a:schemeClr>
                    </a:solidFill>
                  </a:tcPr>
                </a:tc>
                <a:tc>
                  <a:txBody>
                    <a:bodyPr/>
                    <a:lstStyle/>
                    <a:p>
                      <a:pPr algn="ctr"/>
                      <a:r>
                        <a:rPr lang="en-US" sz="1800" b="1" dirty="0" smtClean="0">
                          <a:solidFill>
                            <a:srgbClr val="00FFFF"/>
                          </a:solidFill>
                        </a:rPr>
                        <a:t>x</a:t>
                      </a:r>
                      <a:endParaRPr lang="en-US" sz="1800" b="1" dirty="0">
                        <a:solidFill>
                          <a:srgbClr val="00FFFF"/>
                        </a:solidFill>
                      </a:endParaRPr>
                    </a:p>
                  </a:txBody>
                  <a:tcPr>
                    <a:noFill/>
                  </a:tcPr>
                </a:tc>
                <a:tc>
                  <a:txBody>
                    <a:bodyPr/>
                    <a:lstStyle/>
                    <a:p>
                      <a:pPr algn="ctr"/>
                      <a:endParaRPr lang="en-US" sz="1800" b="1" dirty="0">
                        <a:solidFill>
                          <a:srgbClr val="00FFFF"/>
                        </a:solidFill>
                      </a:endParaRPr>
                    </a:p>
                  </a:txBody>
                  <a:tcPr>
                    <a:noFill/>
                  </a:tcPr>
                </a:tc>
                <a:tc>
                  <a:txBody>
                    <a:bodyPr/>
                    <a:lstStyle/>
                    <a:p>
                      <a:pPr algn="ctr"/>
                      <a:endParaRPr lang="en-US" sz="1800" b="1" dirty="0">
                        <a:solidFill>
                          <a:srgbClr val="00FFFF"/>
                        </a:solidFill>
                      </a:endParaRPr>
                    </a:p>
                  </a:txBody>
                  <a:tcPr>
                    <a:noFill/>
                  </a:tcPr>
                </a:tc>
                <a:tc>
                  <a:txBody>
                    <a:bodyPr/>
                    <a:lstStyle/>
                    <a:p>
                      <a:pPr algn="ctr"/>
                      <a:endParaRPr lang="en-US" sz="1800" b="1" dirty="0">
                        <a:solidFill>
                          <a:srgbClr val="00FFFF"/>
                        </a:solidFill>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Y</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SW</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Y,N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a:t>
                      </a:r>
                    </a:p>
                  </a:txBody>
                  <a:tcPr/>
                </a:tc>
              </a:tr>
              <a:tr h="324000">
                <a:tc>
                  <a:txBody>
                    <a:bodyPr/>
                    <a:lstStyle/>
                    <a:p>
                      <a:pPr algn="ctr"/>
                      <a:r>
                        <a:rPr lang="en-US" sz="1600" dirty="0" smtClean="0"/>
                        <a:t>29</a:t>
                      </a:r>
                      <a:endParaRPr lang="en-US" sz="1600" dirty="0"/>
                    </a:p>
                  </a:txBody>
                  <a:tcPr/>
                </a:tc>
                <a:tc>
                  <a:txBody>
                    <a:bodyPr/>
                    <a:lstStyle/>
                    <a:p>
                      <a:pPr algn="ctr"/>
                      <a:r>
                        <a:rPr lang="en-US" sz="1800" b="1" dirty="0" smtClean="0">
                          <a:solidFill>
                            <a:srgbClr val="FFFF00"/>
                          </a:solidFill>
                        </a:rPr>
                        <a:t>x</a:t>
                      </a:r>
                      <a:endParaRPr lang="en-US" sz="1800" b="1" dirty="0">
                        <a:solidFill>
                          <a:srgbClr val="FFFF00"/>
                        </a:solidFill>
                      </a:endParaRPr>
                    </a:p>
                  </a:txBody>
                  <a:tcPr>
                    <a:noFill/>
                  </a:tcPr>
                </a:tc>
                <a:tc>
                  <a:txBody>
                    <a:bodyPr/>
                    <a:lstStyle/>
                    <a:p>
                      <a:pPr algn="ctr"/>
                      <a:endParaRPr lang="en-US" sz="1800" b="1" dirty="0">
                        <a:solidFill>
                          <a:srgbClr val="FFFF00"/>
                        </a:solidFill>
                      </a:endParaRPr>
                    </a:p>
                  </a:txBody>
                  <a:tcPr>
                    <a:noFill/>
                  </a:tcPr>
                </a:tc>
                <a:tc>
                  <a:txBody>
                    <a:bodyPr/>
                    <a:lstStyle/>
                    <a:p>
                      <a:pPr algn="ctr"/>
                      <a:endParaRPr lang="en-US" sz="1800" b="1" dirty="0">
                        <a:solidFill>
                          <a:srgbClr val="FFFF00"/>
                        </a:solidFill>
                      </a:endParaRPr>
                    </a:p>
                  </a:txBody>
                  <a:tcPr>
                    <a:noFill/>
                  </a:tcPr>
                </a:tc>
                <a:tc>
                  <a:txBody>
                    <a:bodyPr/>
                    <a:lstStyle/>
                    <a:p>
                      <a:pPr algn="ctr"/>
                      <a:r>
                        <a:rPr lang="en-US" sz="1800" b="1" dirty="0" smtClean="0">
                          <a:solidFill>
                            <a:srgbClr val="00FF00"/>
                          </a:solidFill>
                        </a:rPr>
                        <a:t>x</a:t>
                      </a:r>
                      <a:endParaRPr lang="en-US" sz="1800" b="1" dirty="0">
                        <a:solidFill>
                          <a:srgbClr val="00FF00"/>
                        </a:solidFill>
                      </a:endParaRPr>
                    </a:p>
                  </a:txBody>
                  <a:tcPr>
                    <a:solidFill>
                      <a:schemeClr val="bg1">
                        <a:alpha val="25000"/>
                      </a:schemeClr>
                    </a:solidFill>
                  </a:tcPr>
                </a:tc>
                <a:tc>
                  <a:txBody>
                    <a:bodyPr/>
                    <a:lstStyle/>
                    <a:p>
                      <a:pPr algn="ctr"/>
                      <a:endParaRPr lang="en-US" sz="1800" b="1" dirty="0">
                        <a:solidFill>
                          <a:srgbClr val="00FF00"/>
                        </a:solidFill>
                      </a:endParaRPr>
                    </a:p>
                  </a:txBody>
                  <a:tcPr>
                    <a:solidFill>
                      <a:schemeClr val="bg1">
                        <a:alpha val="25000"/>
                      </a:schemeClr>
                    </a:solidFill>
                  </a:tcPr>
                </a:tc>
                <a:tc>
                  <a:txBody>
                    <a:bodyPr/>
                    <a:lstStyle/>
                    <a:p>
                      <a:pPr algn="ctr"/>
                      <a:endParaRPr lang="en-US" sz="1800" b="1" dirty="0">
                        <a:solidFill>
                          <a:srgbClr val="00FF00"/>
                        </a:solidFill>
                      </a:endParaRPr>
                    </a:p>
                  </a:txBody>
                  <a:tcPr>
                    <a:solidFill>
                      <a:schemeClr val="bg1">
                        <a:alpha val="25000"/>
                      </a:schemeClr>
                    </a:solidFill>
                  </a:tcPr>
                </a:tc>
                <a:tc>
                  <a:txBody>
                    <a:bodyPr/>
                    <a:lstStyle/>
                    <a:p>
                      <a:pPr algn="ctr"/>
                      <a:r>
                        <a:rPr lang="en-US" sz="1800" b="1" dirty="0" smtClean="0">
                          <a:solidFill>
                            <a:srgbClr val="00FFFF"/>
                          </a:solidFill>
                        </a:rPr>
                        <a:t>x</a:t>
                      </a:r>
                      <a:endParaRPr lang="en-US" sz="1800" b="1" dirty="0">
                        <a:solidFill>
                          <a:srgbClr val="00FFFF"/>
                        </a:solidFill>
                      </a:endParaRPr>
                    </a:p>
                  </a:txBody>
                  <a:tcPr>
                    <a:noFill/>
                  </a:tcPr>
                </a:tc>
                <a:tc>
                  <a:txBody>
                    <a:bodyPr/>
                    <a:lstStyle/>
                    <a:p>
                      <a:pPr algn="ctr"/>
                      <a:endParaRPr lang="en-US" sz="1800" b="1" dirty="0">
                        <a:solidFill>
                          <a:srgbClr val="00FFFF"/>
                        </a:solidFill>
                      </a:endParaRPr>
                    </a:p>
                  </a:txBody>
                  <a:tcPr>
                    <a:noFill/>
                  </a:tcPr>
                </a:tc>
                <a:tc>
                  <a:txBody>
                    <a:bodyPr/>
                    <a:lstStyle/>
                    <a:p>
                      <a:pPr algn="ctr"/>
                      <a:endParaRPr lang="en-US" sz="1800" b="1" dirty="0">
                        <a:solidFill>
                          <a:srgbClr val="00FFFF"/>
                        </a:solidFill>
                      </a:endParaRPr>
                    </a:p>
                  </a:txBody>
                  <a:tcPr>
                    <a:noFill/>
                  </a:tcPr>
                </a:tc>
                <a:tc>
                  <a:txBody>
                    <a:bodyPr/>
                    <a:lstStyle/>
                    <a:p>
                      <a:pPr algn="ctr"/>
                      <a:endParaRPr lang="en-US" sz="1800" b="1" dirty="0">
                        <a:solidFill>
                          <a:srgbClr val="00FFFF"/>
                        </a:solidFill>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Y</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SW</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a:t>
                      </a:r>
                    </a:p>
                  </a:txBody>
                  <a:tcPr/>
                </a:tc>
              </a:tr>
              <a:tr h="324000">
                <a:tc>
                  <a:txBody>
                    <a:bodyPr/>
                    <a:lstStyle/>
                    <a:p>
                      <a:pPr algn="ctr"/>
                      <a:r>
                        <a:rPr lang="en-US" sz="1600" dirty="0" smtClean="0"/>
                        <a:t>13</a:t>
                      </a:r>
                      <a:endParaRPr lang="en-US" sz="1600" dirty="0"/>
                    </a:p>
                  </a:txBody>
                  <a:tcPr/>
                </a:tc>
                <a:tc>
                  <a:txBody>
                    <a:bodyPr/>
                    <a:lstStyle/>
                    <a:p>
                      <a:pPr algn="ctr"/>
                      <a:endParaRPr lang="en-US" sz="1800" b="1" dirty="0">
                        <a:solidFill>
                          <a:srgbClr val="FFFF00"/>
                        </a:solidFill>
                      </a:endParaRPr>
                    </a:p>
                  </a:txBody>
                  <a:tcPr>
                    <a:solidFill>
                      <a:schemeClr val="accent2">
                        <a:lumMod val="75000"/>
                        <a:alpha val="50000"/>
                      </a:schemeClr>
                    </a:solidFill>
                  </a:tcPr>
                </a:tc>
                <a:tc>
                  <a:txBody>
                    <a:bodyPr/>
                    <a:lstStyle/>
                    <a:p>
                      <a:pPr algn="ctr"/>
                      <a:endParaRPr lang="en-US" sz="1800" b="1" dirty="0">
                        <a:solidFill>
                          <a:srgbClr val="FFFF00"/>
                        </a:solidFill>
                      </a:endParaRPr>
                    </a:p>
                  </a:txBody>
                  <a:tcPr>
                    <a:solidFill>
                      <a:schemeClr val="accent2">
                        <a:lumMod val="75000"/>
                        <a:alpha val="50000"/>
                      </a:schemeClr>
                    </a:solidFill>
                  </a:tcPr>
                </a:tc>
                <a:tc>
                  <a:txBody>
                    <a:bodyPr/>
                    <a:lstStyle/>
                    <a:p>
                      <a:pPr algn="ctr"/>
                      <a:endParaRPr lang="en-US" sz="1800" b="1" dirty="0">
                        <a:solidFill>
                          <a:srgbClr val="FFFF00"/>
                        </a:solidFill>
                      </a:endParaRPr>
                    </a:p>
                  </a:txBody>
                  <a:tcPr>
                    <a:solidFill>
                      <a:schemeClr val="accent2">
                        <a:lumMod val="75000"/>
                        <a:alpha val="50000"/>
                      </a:schemeClr>
                    </a:solidFill>
                  </a:tcPr>
                </a:tc>
                <a:tc>
                  <a:txBody>
                    <a:bodyPr/>
                    <a:lstStyle/>
                    <a:p>
                      <a:pPr algn="ctr"/>
                      <a:endParaRPr lang="en-US" sz="1800" b="1" dirty="0">
                        <a:solidFill>
                          <a:srgbClr val="00FF00"/>
                        </a:solidFill>
                      </a:endParaRPr>
                    </a:p>
                  </a:txBody>
                  <a:tcPr>
                    <a:solidFill>
                      <a:schemeClr val="accent2">
                        <a:lumMod val="75000"/>
                        <a:alpha val="25000"/>
                      </a:schemeClr>
                    </a:solidFill>
                  </a:tcPr>
                </a:tc>
                <a:tc>
                  <a:txBody>
                    <a:bodyPr/>
                    <a:lstStyle/>
                    <a:p>
                      <a:pPr algn="ctr"/>
                      <a:endParaRPr lang="en-US" sz="1800" b="1" dirty="0">
                        <a:solidFill>
                          <a:srgbClr val="00FF00"/>
                        </a:solidFill>
                      </a:endParaRPr>
                    </a:p>
                  </a:txBody>
                  <a:tcPr>
                    <a:solidFill>
                      <a:schemeClr val="accent2">
                        <a:lumMod val="75000"/>
                        <a:alpha val="25000"/>
                      </a:schemeClr>
                    </a:solidFill>
                  </a:tcPr>
                </a:tc>
                <a:tc>
                  <a:txBody>
                    <a:bodyPr/>
                    <a:lstStyle/>
                    <a:p>
                      <a:pPr algn="ctr"/>
                      <a:endParaRPr lang="en-US" sz="1800" b="1" dirty="0">
                        <a:solidFill>
                          <a:srgbClr val="00FF00"/>
                        </a:solidFill>
                      </a:endParaRPr>
                    </a:p>
                  </a:txBody>
                  <a:tcPr>
                    <a:solidFill>
                      <a:schemeClr val="accent2">
                        <a:lumMod val="75000"/>
                        <a:alpha val="25000"/>
                      </a:schemeClr>
                    </a:solidFill>
                  </a:tcPr>
                </a:tc>
                <a:tc>
                  <a:txBody>
                    <a:bodyPr/>
                    <a:lstStyle/>
                    <a:p>
                      <a:pPr algn="ctr"/>
                      <a:r>
                        <a:rPr lang="en-US" sz="1800" b="1" dirty="0" smtClean="0">
                          <a:solidFill>
                            <a:srgbClr val="00FFFF"/>
                          </a:solidFill>
                        </a:rPr>
                        <a:t>x</a:t>
                      </a:r>
                      <a:endParaRPr lang="en-US" sz="1800" b="1" dirty="0">
                        <a:solidFill>
                          <a:srgbClr val="00FFFF"/>
                        </a:solidFill>
                      </a:endParaRPr>
                    </a:p>
                  </a:txBody>
                  <a:tcPr>
                    <a:solidFill>
                      <a:schemeClr val="accent2">
                        <a:lumMod val="75000"/>
                        <a:alpha val="50000"/>
                      </a:schemeClr>
                    </a:solidFill>
                  </a:tcPr>
                </a:tc>
                <a:tc>
                  <a:txBody>
                    <a:bodyPr/>
                    <a:lstStyle/>
                    <a:p>
                      <a:pPr algn="ctr"/>
                      <a:endParaRPr lang="en-US" sz="1800" b="1" dirty="0">
                        <a:solidFill>
                          <a:srgbClr val="00FFFF"/>
                        </a:solidFill>
                      </a:endParaRPr>
                    </a:p>
                  </a:txBody>
                  <a:tcPr>
                    <a:solidFill>
                      <a:schemeClr val="accent2">
                        <a:lumMod val="75000"/>
                        <a:alpha val="50000"/>
                      </a:schemeClr>
                    </a:solidFill>
                  </a:tcPr>
                </a:tc>
                <a:tc>
                  <a:txBody>
                    <a:bodyPr/>
                    <a:lstStyle/>
                    <a:p>
                      <a:pPr algn="ctr"/>
                      <a:endParaRPr lang="en-US" sz="1800" b="1" dirty="0">
                        <a:solidFill>
                          <a:srgbClr val="00FFFF"/>
                        </a:solidFill>
                      </a:endParaRPr>
                    </a:p>
                  </a:txBody>
                  <a:tcPr>
                    <a:solidFill>
                      <a:schemeClr val="accent2">
                        <a:lumMod val="75000"/>
                        <a:alpha val="50000"/>
                      </a:schemeClr>
                    </a:solidFill>
                  </a:tcPr>
                </a:tc>
                <a:tc>
                  <a:txBody>
                    <a:bodyPr/>
                    <a:lstStyle/>
                    <a:p>
                      <a:pPr algn="ctr"/>
                      <a:endParaRPr lang="en-US" sz="1800" b="1" dirty="0">
                        <a:solidFill>
                          <a:srgbClr val="00FFFF"/>
                        </a:solidFill>
                      </a:endParaRPr>
                    </a:p>
                  </a:txBody>
                  <a:tcPr>
                    <a:solidFill>
                      <a:schemeClr val="accent2">
                        <a:lumMod val="75000"/>
                        <a:alpha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FF0000"/>
                          </a:solidFill>
                        </a:rPr>
                        <a:t>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FF0000"/>
                          </a:solidFill>
                        </a:rPr>
                        <a:t>SW</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FF0000"/>
                          </a:solidFill>
                        </a:rPr>
                        <a:t>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a:t>
                      </a:r>
                      <a:endParaRPr lang="en-US" sz="1400" dirty="0" smtClean="0">
                        <a:solidFill>
                          <a:srgbClr val="FF0000"/>
                        </a:solidFill>
                      </a:endParaRPr>
                    </a:p>
                  </a:txBody>
                  <a:tcPr/>
                </a:tc>
              </a:tr>
              <a:tr h="324000">
                <a:tc>
                  <a:txBody>
                    <a:bodyPr/>
                    <a:lstStyle/>
                    <a:p>
                      <a:pPr algn="ctr"/>
                      <a:r>
                        <a:rPr lang="en-US" sz="1600" dirty="0" smtClean="0"/>
                        <a:t>23</a:t>
                      </a:r>
                      <a:endParaRPr lang="en-US" sz="1600" dirty="0"/>
                    </a:p>
                  </a:txBody>
                  <a:tcPr/>
                </a:tc>
                <a:tc>
                  <a:txBody>
                    <a:bodyPr/>
                    <a:lstStyle/>
                    <a:p>
                      <a:pPr algn="ctr"/>
                      <a:endParaRPr lang="en-US" sz="1800" b="1" dirty="0">
                        <a:solidFill>
                          <a:srgbClr val="FFFF00"/>
                        </a:solidFill>
                      </a:endParaRPr>
                    </a:p>
                  </a:txBody>
                  <a:tcPr>
                    <a:solidFill>
                      <a:schemeClr val="accent2">
                        <a:lumMod val="75000"/>
                        <a:alpha val="50000"/>
                      </a:schemeClr>
                    </a:solidFill>
                  </a:tcPr>
                </a:tc>
                <a:tc>
                  <a:txBody>
                    <a:bodyPr/>
                    <a:lstStyle/>
                    <a:p>
                      <a:pPr algn="ctr"/>
                      <a:endParaRPr lang="en-US" sz="1800" b="1" dirty="0">
                        <a:solidFill>
                          <a:srgbClr val="FFFF00"/>
                        </a:solidFill>
                      </a:endParaRPr>
                    </a:p>
                  </a:txBody>
                  <a:tcPr>
                    <a:solidFill>
                      <a:schemeClr val="accent2">
                        <a:lumMod val="75000"/>
                        <a:alpha val="50000"/>
                      </a:schemeClr>
                    </a:solidFill>
                  </a:tcPr>
                </a:tc>
                <a:tc>
                  <a:txBody>
                    <a:bodyPr/>
                    <a:lstStyle/>
                    <a:p>
                      <a:pPr algn="ctr"/>
                      <a:endParaRPr lang="en-US" sz="1800" b="1" dirty="0">
                        <a:solidFill>
                          <a:srgbClr val="FFFF00"/>
                        </a:solidFill>
                      </a:endParaRPr>
                    </a:p>
                  </a:txBody>
                  <a:tcPr>
                    <a:solidFill>
                      <a:schemeClr val="accent2">
                        <a:lumMod val="75000"/>
                        <a:alpha val="50000"/>
                      </a:schemeClr>
                    </a:solidFill>
                  </a:tcPr>
                </a:tc>
                <a:tc>
                  <a:txBody>
                    <a:bodyPr/>
                    <a:lstStyle/>
                    <a:p>
                      <a:pPr algn="ctr"/>
                      <a:endParaRPr lang="en-US" sz="1800" b="1" dirty="0">
                        <a:solidFill>
                          <a:srgbClr val="00FF00"/>
                        </a:solidFill>
                      </a:endParaRPr>
                    </a:p>
                  </a:txBody>
                  <a:tcPr>
                    <a:solidFill>
                      <a:schemeClr val="accent2">
                        <a:lumMod val="75000"/>
                        <a:alpha val="25000"/>
                      </a:schemeClr>
                    </a:solidFill>
                  </a:tcPr>
                </a:tc>
                <a:tc>
                  <a:txBody>
                    <a:bodyPr/>
                    <a:lstStyle/>
                    <a:p>
                      <a:pPr algn="ctr"/>
                      <a:endParaRPr lang="en-US" sz="1800" b="1" dirty="0">
                        <a:solidFill>
                          <a:srgbClr val="00FF00"/>
                        </a:solidFill>
                      </a:endParaRPr>
                    </a:p>
                  </a:txBody>
                  <a:tcPr>
                    <a:solidFill>
                      <a:schemeClr val="accent2">
                        <a:lumMod val="75000"/>
                        <a:alpha val="25000"/>
                      </a:schemeClr>
                    </a:solidFill>
                  </a:tcPr>
                </a:tc>
                <a:tc>
                  <a:txBody>
                    <a:bodyPr/>
                    <a:lstStyle/>
                    <a:p>
                      <a:pPr algn="ctr"/>
                      <a:endParaRPr lang="en-US" sz="1800" b="1" dirty="0">
                        <a:solidFill>
                          <a:srgbClr val="00FF00"/>
                        </a:solidFill>
                      </a:endParaRPr>
                    </a:p>
                  </a:txBody>
                  <a:tcPr>
                    <a:solidFill>
                      <a:schemeClr val="accent2">
                        <a:lumMod val="75000"/>
                        <a:alpha val="25000"/>
                      </a:schemeClr>
                    </a:solidFill>
                  </a:tcPr>
                </a:tc>
                <a:tc>
                  <a:txBody>
                    <a:bodyPr/>
                    <a:lstStyle/>
                    <a:p>
                      <a:pPr algn="ctr"/>
                      <a:endParaRPr lang="en-US" sz="1800" b="1" dirty="0">
                        <a:solidFill>
                          <a:srgbClr val="00FFFF"/>
                        </a:solidFill>
                      </a:endParaRPr>
                    </a:p>
                  </a:txBody>
                  <a:tcPr>
                    <a:solidFill>
                      <a:schemeClr val="accent2">
                        <a:lumMod val="75000"/>
                        <a:alpha val="50000"/>
                      </a:schemeClr>
                    </a:solidFill>
                  </a:tcPr>
                </a:tc>
                <a:tc>
                  <a:txBody>
                    <a:bodyPr/>
                    <a:lstStyle/>
                    <a:p>
                      <a:pPr algn="ctr"/>
                      <a:r>
                        <a:rPr lang="en-US" sz="1800" b="1" dirty="0" smtClean="0">
                          <a:solidFill>
                            <a:srgbClr val="00FFFF"/>
                          </a:solidFill>
                        </a:rPr>
                        <a:t>x</a:t>
                      </a:r>
                      <a:endParaRPr lang="en-US" sz="1800" b="1" dirty="0">
                        <a:solidFill>
                          <a:srgbClr val="00FFFF"/>
                        </a:solidFill>
                      </a:endParaRPr>
                    </a:p>
                  </a:txBody>
                  <a:tcPr>
                    <a:solidFill>
                      <a:schemeClr val="accent2">
                        <a:lumMod val="75000"/>
                        <a:alpha val="50000"/>
                      </a:schemeClr>
                    </a:solidFill>
                  </a:tcPr>
                </a:tc>
                <a:tc>
                  <a:txBody>
                    <a:bodyPr/>
                    <a:lstStyle/>
                    <a:p>
                      <a:pPr algn="ctr"/>
                      <a:endParaRPr lang="en-US" sz="1800" b="1" dirty="0">
                        <a:solidFill>
                          <a:srgbClr val="00FFFF"/>
                        </a:solidFill>
                      </a:endParaRPr>
                    </a:p>
                  </a:txBody>
                  <a:tcPr>
                    <a:solidFill>
                      <a:schemeClr val="accent2">
                        <a:lumMod val="75000"/>
                        <a:alpha val="50000"/>
                      </a:schemeClr>
                    </a:solidFill>
                  </a:tcPr>
                </a:tc>
                <a:tc>
                  <a:txBody>
                    <a:bodyPr/>
                    <a:lstStyle/>
                    <a:p>
                      <a:pPr algn="ctr"/>
                      <a:endParaRPr lang="en-US" sz="1800" b="1" dirty="0">
                        <a:solidFill>
                          <a:srgbClr val="00FFFF"/>
                        </a:solidFill>
                      </a:endParaRPr>
                    </a:p>
                  </a:txBody>
                  <a:tcPr>
                    <a:solidFill>
                      <a:schemeClr val="accent2">
                        <a:lumMod val="75000"/>
                        <a:alpha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FF0000"/>
                          </a:solidFill>
                        </a:rPr>
                        <a:t>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FF0000"/>
                          </a:solidFill>
                        </a:rPr>
                        <a:t>SW</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FF0000"/>
                          </a:solidFill>
                        </a:rPr>
                        <a:t>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a:t>
                      </a:r>
                      <a:endParaRPr lang="en-US" sz="1400" dirty="0" smtClean="0">
                        <a:solidFill>
                          <a:srgbClr val="FF0000"/>
                        </a:solidFill>
                      </a:endParaRPr>
                    </a:p>
                  </a:txBody>
                  <a:tcPr/>
                </a:tc>
              </a:tr>
              <a:tr h="324000">
                <a:tc>
                  <a:txBody>
                    <a:bodyPr/>
                    <a:lstStyle/>
                    <a:p>
                      <a:pPr algn="ctr"/>
                      <a:r>
                        <a:rPr lang="en-US" sz="1600" dirty="0" smtClean="0">
                          <a:solidFill>
                            <a:srgbClr val="FF0000"/>
                          </a:solidFill>
                        </a:rPr>
                        <a:t>22</a:t>
                      </a:r>
                      <a:r>
                        <a:rPr lang="en-US" sz="1600" dirty="0" smtClean="0"/>
                        <a:t> and 27</a:t>
                      </a:r>
                      <a:endParaRPr lang="en-US" sz="1600" dirty="0"/>
                    </a:p>
                  </a:txBody>
                  <a:tcPr/>
                </a:tc>
                <a:tc>
                  <a:txBody>
                    <a:bodyPr/>
                    <a:lstStyle/>
                    <a:p>
                      <a:pPr algn="ctr"/>
                      <a:endParaRPr lang="en-US" sz="1800" b="1" dirty="0">
                        <a:solidFill>
                          <a:srgbClr val="FFFF00"/>
                        </a:solidFill>
                      </a:endParaRPr>
                    </a:p>
                  </a:txBody>
                  <a:tcPr>
                    <a:solidFill>
                      <a:schemeClr val="accent2">
                        <a:lumMod val="75000"/>
                        <a:alpha val="50000"/>
                      </a:schemeClr>
                    </a:solidFill>
                  </a:tcPr>
                </a:tc>
                <a:tc>
                  <a:txBody>
                    <a:bodyPr/>
                    <a:lstStyle/>
                    <a:p>
                      <a:pPr algn="ctr"/>
                      <a:endParaRPr lang="en-US" sz="1800" b="1" dirty="0">
                        <a:solidFill>
                          <a:srgbClr val="FFFF00"/>
                        </a:solidFill>
                      </a:endParaRPr>
                    </a:p>
                  </a:txBody>
                  <a:tcPr>
                    <a:solidFill>
                      <a:schemeClr val="accent2">
                        <a:lumMod val="75000"/>
                        <a:alpha val="50000"/>
                      </a:schemeClr>
                    </a:solidFill>
                  </a:tcPr>
                </a:tc>
                <a:tc>
                  <a:txBody>
                    <a:bodyPr/>
                    <a:lstStyle/>
                    <a:p>
                      <a:pPr algn="ctr"/>
                      <a:endParaRPr lang="en-US" sz="1800" b="1" dirty="0">
                        <a:solidFill>
                          <a:srgbClr val="FFFF00"/>
                        </a:solidFill>
                      </a:endParaRPr>
                    </a:p>
                  </a:txBody>
                  <a:tcPr>
                    <a:solidFill>
                      <a:schemeClr val="accent2">
                        <a:lumMod val="75000"/>
                        <a:alpha val="50000"/>
                      </a:schemeClr>
                    </a:solidFill>
                  </a:tcPr>
                </a:tc>
                <a:tc>
                  <a:txBody>
                    <a:bodyPr/>
                    <a:lstStyle/>
                    <a:p>
                      <a:pPr algn="ctr"/>
                      <a:endParaRPr lang="en-US" sz="1800" b="1" dirty="0">
                        <a:solidFill>
                          <a:srgbClr val="00FF00"/>
                        </a:solidFill>
                      </a:endParaRPr>
                    </a:p>
                  </a:txBody>
                  <a:tcPr>
                    <a:solidFill>
                      <a:schemeClr val="accent2">
                        <a:lumMod val="75000"/>
                        <a:alpha val="25000"/>
                      </a:schemeClr>
                    </a:solidFill>
                  </a:tcPr>
                </a:tc>
                <a:tc>
                  <a:txBody>
                    <a:bodyPr/>
                    <a:lstStyle/>
                    <a:p>
                      <a:pPr algn="ctr"/>
                      <a:endParaRPr lang="en-US" sz="1800" b="1" dirty="0">
                        <a:solidFill>
                          <a:srgbClr val="00FF00"/>
                        </a:solidFill>
                      </a:endParaRPr>
                    </a:p>
                  </a:txBody>
                  <a:tcPr>
                    <a:solidFill>
                      <a:schemeClr val="accent2">
                        <a:lumMod val="75000"/>
                        <a:alpha val="25000"/>
                      </a:schemeClr>
                    </a:solidFill>
                  </a:tcPr>
                </a:tc>
                <a:tc>
                  <a:txBody>
                    <a:bodyPr/>
                    <a:lstStyle/>
                    <a:p>
                      <a:pPr algn="ctr"/>
                      <a:endParaRPr lang="en-US" sz="1800" b="1" dirty="0">
                        <a:solidFill>
                          <a:srgbClr val="00FF00"/>
                        </a:solidFill>
                      </a:endParaRPr>
                    </a:p>
                  </a:txBody>
                  <a:tcPr>
                    <a:solidFill>
                      <a:schemeClr val="accent2">
                        <a:lumMod val="75000"/>
                        <a:alpha val="25000"/>
                      </a:schemeClr>
                    </a:solidFill>
                  </a:tcPr>
                </a:tc>
                <a:tc>
                  <a:txBody>
                    <a:bodyPr/>
                    <a:lstStyle/>
                    <a:p>
                      <a:pPr algn="ctr"/>
                      <a:endParaRPr lang="en-US" sz="1800" b="1" dirty="0">
                        <a:solidFill>
                          <a:srgbClr val="00FFFF"/>
                        </a:solidFill>
                      </a:endParaRPr>
                    </a:p>
                  </a:txBody>
                  <a:tcPr>
                    <a:solidFill>
                      <a:schemeClr val="accent2">
                        <a:lumMod val="75000"/>
                        <a:alpha val="50000"/>
                      </a:schemeClr>
                    </a:solidFill>
                  </a:tcPr>
                </a:tc>
                <a:tc>
                  <a:txBody>
                    <a:bodyPr/>
                    <a:lstStyle/>
                    <a:p>
                      <a:pPr algn="ctr"/>
                      <a:endParaRPr lang="en-US" sz="1800" b="1" dirty="0">
                        <a:solidFill>
                          <a:srgbClr val="00FFFF"/>
                        </a:solidFill>
                      </a:endParaRPr>
                    </a:p>
                  </a:txBody>
                  <a:tcPr>
                    <a:solidFill>
                      <a:schemeClr val="accent2">
                        <a:lumMod val="75000"/>
                        <a:alpha val="50000"/>
                      </a:schemeClr>
                    </a:solidFill>
                  </a:tcPr>
                </a:tc>
                <a:tc>
                  <a:txBody>
                    <a:bodyPr/>
                    <a:lstStyle/>
                    <a:p>
                      <a:pPr algn="ctr"/>
                      <a:r>
                        <a:rPr lang="en-US" sz="1800" b="1" dirty="0" smtClean="0">
                          <a:solidFill>
                            <a:srgbClr val="00FFFF"/>
                          </a:solidFill>
                        </a:rPr>
                        <a:t>x</a:t>
                      </a:r>
                      <a:endParaRPr lang="en-US" sz="1800" b="1" dirty="0">
                        <a:solidFill>
                          <a:srgbClr val="00FFFF"/>
                        </a:solidFill>
                      </a:endParaRPr>
                    </a:p>
                  </a:txBody>
                  <a:tcPr>
                    <a:solidFill>
                      <a:schemeClr val="accent2">
                        <a:lumMod val="75000"/>
                        <a:alpha val="50000"/>
                      </a:schemeClr>
                    </a:solidFill>
                  </a:tcPr>
                </a:tc>
                <a:tc>
                  <a:txBody>
                    <a:bodyPr/>
                    <a:lstStyle/>
                    <a:p>
                      <a:pPr algn="ctr"/>
                      <a:endParaRPr lang="en-US" sz="1800" b="1" dirty="0">
                        <a:solidFill>
                          <a:srgbClr val="00FFFF"/>
                        </a:solidFill>
                      </a:endParaRPr>
                    </a:p>
                  </a:txBody>
                  <a:tcPr>
                    <a:solidFill>
                      <a:schemeClr val="accent2">
                        <a:lumMod val="75000"/>
                        <a:alpha val="50000"/>
                      </a:schemeClr>
                    </a:solidFill>
                  </a:tcPr>
                </a:tc>
                <a:tc>
                  <a:txBody>
                    <a:bodyPr/>
                    <a:lstStyle/>
                    <a:p>
                      <a:pPr algn="ctr"/>
                      <a:r>
                        <a:rPr lang="en-US" sz="1400" baseline="0" dirty="0" smtClean="0"/>
                        <a:t>Y</a:t>
                      </a:r>
                      <a:endParaRPr lang="en-US" sz="1400" baseline="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SW+ Na </a:t>
                      </a:r>
                      <a:r>
                        <a:rPr lang="en-US" sz="1400" dirty="0" err="1" smtClean="0"/>
                        <a:t>pTS</a:t>
                      </a:r>
                      <a:endParaRPr lang="en-US" sz="1400" dirty="0" smtClean="0"/>
                    </a:p>
                    <a:p>
                      <a:pPr algn="ctr"/>
                      <a:endParaRPr lang="en-US" sz="1400" dirty="0"/>
                    </a:p>
                  </a:txBody>
                  <a:tcPr/>
                </a:tc>
                <a:tc>
                  <a:txBody>
                    <a:bodyPr/>
                    <a:lstStyle/>
                    <a:p>
                      <a:pPr algn="ctr"/>
                      <a:r>
                        <a:rPr lang="en-US" sz="1400" dirty="0" smtClean="0"/>
                        <a:t>N</a:t>
                      </a:r>
                      <a:endParaRPr lang="en-US" sz="1400" dirty="0"/>
                    </a:p>
                  </a:txBody>
                  <a:tcPr/>
                </a:tc>
                <a:tc>
                  <a:txBody>
                    <a:bodyPr/>
                    <a:lstStyle/>
                    <a:p>
                      <a:pPr algn="ctr"/>
                      <a:r>
                        <a:rPr lang="en-US" sz="1400" dirty="0" smtClean="0"/>
                        <a:t>↑</a:t>
                      </a:r>
                      <a:endParaRPr lang="en-US" sz="1400" dirty="0"/>
                    </a:p>
                  </a:txBody>
                  <a:tcPr/>
                </a:tc>
              </a:tr>
            </a:tbl>
          </a:graphicData>
        </a:graphic>
      </p:graphicFrame>
      <p:sp>
        <p:nvSpPr>
          <p:cNvPr id="4" name="TextBox 3"/>
          <p:cNvSpPr txBox="1"/>
          <p:nvPr/>
        </p:nvSpPr>
        <p:spPr>
          <a:xfrm rot="16200000">
            <a:off x="-1242041" y="3273895"/>
            <a:ext cx="3053785" cy="523220"/>
          </a:xfrm>
          <a:prstGeom prst="rect">
            <a:avLst/>
          </a:prstGeom>
          <a:noFill/>
        </p:spPr>
        <p:txBody>
          <a:bodyPr wrap="none" rtlCol="0">
            <a:spAutoFit/>
          </a:bodyPr>
          <a:lstStyle/>
          <a:p>
            <a:r>
              <a:rPr lang="en-US" sz="2800" dirty="0" smtClean="0"/>
              <a:t>Foam   Experiments</a:t>
            </a:r>
            <a:endParaRPr lang="en-US" sz="2800" dirty="0"/>
          </a:p>
        </p:txBody>
      </p:sp>
    </p:spTree>
    <p:extLst>
      <p:ext uri="{BB962C8B-B14F-4D97-AF65-F5344CB8AC3E}">
        <p14:creationId xmlns:p14="http://schemas.microsoft.com/office/powerpoint/2010/main" xmlns="" val="30795953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DD14C1-B74E-445D-B419-88728CA16AA4}" type="slidenum">
              <a:rPr lang="en-US" smtClean="0"/>
              <a:pPr/>
              <a:t>22</a:t>
            </a:fld>
            <a:endParaRPr lang="en-US"/>
          </a:p>
        </p:txBody>
      </p:sp>
      <p:graphicFrame>
        <p:nvGraphicFramePr>
          <p:cNvPr id="3" name="Chart 2"/>
          <p:cNvGraphicFramePr/>
          <p:nvPr/>
        </p:nvGraphicFramePr>
        <p:xfrm>
          <a:off x="266700" y="1295400"/>
          <a:ext cx="86106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219200" y="1447800"/>
            <a:ext cx="1596591" cy="646331"/>
          </a:xfrm>
          <a:prstGeom prst="rect">
            <a:avLst/>
          </a:prstGeom>
          <a:noFill/>
        </p:spPr>
        <p:txBody>
          <a:bodyPr wrap="none" rtlCol="0">
            <a:spAutoFit/>
          </a:bodyPr>
          <a:lstStyle/>
          <a:p>
            <a:r>
              <a:rPr lang="en-US" dirty="0" smtClean="0">
                <a:solidFill>
                  <a:srgbClr val="FFC000"/>
                </a:solidFill>
              </a:rPr>
              <a:t>First section</a:t>
            </a:r>
          </a:p>
          <a:p>
            <a:r>
              <a:rPr lang="en-US" dirty="0" smtClean="0">
                <a:solidFill>
                  <a:srgbClr val="00FFFF"/>
                </a:solidFill>
              </a:rPr>
              <a:t>Second section</a:t>
            </a:r>
            <a:endParaRPr lang="en-US" dirty="0">
              <a:solidFill>
                <a:srgbClr val="00FFFF"/>
              </a:solidFill>
            </a:endParaRPr>
          </a:p>
        </p:txBody>
      </p:sp>
      <p:sp>
        <p:nvSpPr>
          <p:cNvPr id="5" name="TextBox 4"/>
          <p:cNvSpPr txBox="1"/>
          <p:nvPr/>
        </p:nvSpPr>
        <p:spPr>
          <a:xfrm>
            <a:off x="5105400" y="2438400"/>
            <a:ext cx="2106539" cy="646331"/>
          </a:xfrm>
          <a:prstGeom prst="rect">
            <a:avLst/>
          </a:prstGeom>
          <a:noFill/>
        </p:spPr>
        <p:txBody>
          <a:bodyPr wrap="none" rtlCol="0">
            <a:spAutoFit/>
          </a:bodyPr>
          <a:lstStyle/>
          <a:p>
            <a:r>
              <a:rPr lang="en-US" dirty="0" smtClean="0">
                <a:solidFill>
                  <a:srgbClr val="00FF00"/>
                </a:solidFill>
              </a:rPr>
              <a:t>Inlet pressure</a:t>
            </a:r>
          </a:p>
          <a:p>
            <a:r>
              <a:rPr lang="en-US" dirty="0" smtClean="0">
                <a:solidFill>
                  <a:srgbClr val="FFCC99"/>
                </a:solidFill>
              </a:rPr>
              <a:t>Relief valve pressure</a:t>
            </a:r>
            <a:endParaRPr lang="en-US" dirty="0">
              <a:solidFill>
                <a:srgbClr val="FFCC99"/>
              </a:solidFill>
            </a:endParaRPr>
          </a:p>
        </p:txBody>
      </p:sp>
      <p:sp>
        <p:nvSpPr>
          <p:cNvPr id="6" name="TextBox 5"/>
          <p:cNvSpPr txBox="1"/>
          <p:nvPr/>
        </p:nvSpPr>
        <p:spPr>
          <a:xfrm>
            <a:off x="2514600" y="685800"/>
            <a:ext cx="3786871" cy="461665"/>
          </a:xfrm>
          <a:prstGeom prst="rect">
            <a:avLst/>
          </a:prstGeom>
          <a:noFill/>
        </p:spPr>
        <p:txBody>
          <a:bodyPr wrap="none" rtlCol="0">
            <a:spAutoFit/>
          </a:bodyPr>
          <a:lstStyle/>
          <a:p>
            <a:r>
              <a:rPr lang="en-US" sz="2400" b="1" dirty="0" smtClean="0">
                <a:solidFill>
                  <a:srgbClr val="FFFF00"/>
                </a:solidFill>
              </a:rPr>
              <a:t>A-R</a:t>
            </a:r>
            <a:r>
              <a:rPr lang="en-US" sz="2400" b="1" baseline="-25000" dirty="0" smtClean="0">
                <a:solidFill>
                  <a:srgbClr val="FFFF00"/>
                </a:solidFill>
              </a:rPr>
              <a:t>2</a:t>
            </a:r>
            <a:r>
              <a:rPr lang="en-US" sz="2400" b="1" dirty="0" smtClean="0">
                <a:solidFill>
                  <a:srgbClr val="FFFF00"/>
                </a:solidFill>
              </a:rPr>
              <a:t>-AFG </a:t>
            </a:r>
            <a:r>
              <a:rPr lang="en-US" sz="2400" dirty="0" smtClean="0"/>
              <a:t>foam in SW</a:t>
            </a:r>
            <a:r>
              <a:rPr lang="en-US" sz="2400" baseline="-25000" dirty="0" smtClean="0"/>
              <a:t>IS</a:t>
            </a:r>
            <a:r>
              <a:rPr lang="en-US" sz="2400" dirty="0" smtClean="0"/>
              <a:t> 94°C</a:t>
            </a:r>
            <a:endParaRPr lang="en-US" sz="2400" dirty="0"/>
          </a:p>
        </p:txBody>
      </p:sp>
      <p:sp>
        <p:nvSpPr>
          <p:cNvPr id="7" name="TextBox 6"/>
          <p:cNvSpPr txBox="1"/>
          <p:nvPr/>
        </p:nvSpPr>
        <p:spPr>
          <a:xfrm>
            <a:off x="381000" y="5638800"/>
            <a:ext cx="8382000" cy="923330"/>
          </a:xfrm>
          <a:prstGeom prst="rect">
            <a:avLst/>
          </a:prstGeom>
          <a:noFill/>
        </p:spPr>
        <p:txBody>
          <a:bodyPr wrap="square" rtlCol="0">
            <a:spAutoFit/>
          </a:bodyPr>
          <a:lstStyle/>
          <a:p>
            <a:pPr algn="just"/>
            <a:r>
              <a:rPr lang="en-US" dirty="0" smtClean="0"/>
              <a:t>Injection is 2 cm</a:t>
            </a:r>
            <a:r>
              <a:rPr lang="en-US" baseline="30000" dirty="0" smtClean="0"/>
              <a:t>3</a:t>
            </a:r>
            <a:r>
              <a:rPr lang="en-US" dirty="0" smtClean="0"/>
              <a:t>/min of surfactant and 20 </a:t>
            </a:r>
            <a:r>
              <a:rPr lang="en-US" dirty="0" err="1" smtClean="0"/>
              <a:t>sccm</a:t>
            </a:r>
            <a:r>
              <a:rPr lang="en-US" dirty="0" smtClean="0"/>
              <a:t> of N</a:t>
            </a:r>
            <a:r>
              <a:rPr lang="en-US" baseline="-25000" dirty="0" smtClean="0"/>
              <a:t>2</a:t>
            </a:r>
            <a:r>
              <a:rPr lang="en-US" dirty="0" smtClean="0"/>
              <a:t>. The foam quality at inlet conditions is  70%. Injection stopped after 1 h, and the system kept producing foam for  additional 45 min</a:t>
            </a:r>
            <a:endParaRPr lang="en-US" dirty="0"/>
          </a:p>
        </p:txBody>
      </p:sp>
      <p:sp>
        <p:nvSpPr>
          <p:cNvPr id="8" name="Rectangle 7"/>
          <p:cNvSpPr/>
          <p:nvPr/>
        </p:nvSpPr>
        <p:spPr>
          <a:xfrm>
            <a:off x="8610600" y="2514600"/>
            <a:ext cx="152400" cy="762000"/>
          </a:xfrm>
          <a:prstGeom prst="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610600" y="3276600"/>
            <a:ext cx="152400" cy="7620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10600" y="2286000"/>
            <a:ext cx="152400" cy="2286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610600" y="4038600"/>
            <a:ext cx="152400" cy="22860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endCxn id="11" idx="2"/>
          </p:cNvCxnSpPr>
          <p:nvPr/>
        </p:nvCxnSpPr>
        <p:spPr>
          <a:xfrm flipV="1">
            <a:off x="8686800" y="4267200"/>
            <a:ext cx="0" cy="609600"/>
          </a:xfrm>
          <a:prstGeom prst="straightConnector1">
            <a:avLst/>
          </a:prstGeom>
          <a:ln w="25400">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8686800" y="1676400"/>
            <a:ext cx="0" cy="609600"/>
          </a:xfrm>
          <a:prstGeom prst="straightConnector1">
            <a:avLst/>
          </a:prstGeom>
          <a:ln w="25400">
            <a:solidFill>
              <a:srgbClr val="FFCC99"/>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DD14C1-B74E-445D-B419-88728CA16AA4}" type="slidenum">
              <a:rPr lang="en-US" smtClean="0"/>
              <a:pPr/>
              <a:t>23</a:t>
            </a:fld>
            <a:endParaRPr lang="en-US"/>
          </a:p>
        </p:txBody>
      </p:sp>
      <p:graphicFrame>
        <p:nvGraphicFramePr>
          <p:cNvPr id="3" name="Chart 2"/>
          <p:cNvGraphicFramePr/>
          <p:nvPr/>
        </p:nvGraphicFramePr>
        <p:xfrm>
          <a:off x="-4762" y="1338262"/>
          <a:ext cx="9153525" cy="418147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130872" y="454968"/>
            <a:ext cx="7479728" cy="461665"/>
          </a:xfrm>
          <a:prstGeom prst="rect">
            <a:avLst/>
          </a:prstGeom>
          <a:noFill/>
        </p:spPr>
        <p:txBody>
          <a:bodyPr wrap="square" rtlCol="0">
            <a:spAutoFit/>
          </a:bodyPr>
          <a:lstStyle/>
          <a:p>
            <a:r>
              <a:rPr lang="en-US" sz="2400" dirty="0" smtClean="0"/>
              <a:t>Effect of oil on the </a:t>
            </a:r>
            <a:r>
              <a:rPr lang="en-US" sz="2400" b="1" dirty="0" smtClean="0">
                <a:solidFill>
                  <a:srgbClr val="FFFF00"/>
                </a:solidFill>
              </a:rPr>
              <a:t>A-R</a:t>
            </a:r>
            <a:r>
              <a:rPr lang="en-US" sz="2400" b="1" baseline="-25000" dirty="0" smtClean="0">
                <a:solidFill>
                  <a:srgbClr val="FFFF00"/>
                </a:solidFill>
              </a:rPr>
              <a:t>2</a:t>
            </a:r>
            <a:r>
              <a:rPr lang="en-US" sz="2400" b="1" dirty="0" smtClean="0">
                <a:solidFill>
                  <a:srgbClr val="FFFF00"/>
                </a:solidFill>
              </a:rPr>
              <a:t>-AFG</a:t>
            </a:r>
            <a:r>
              <a:rPr lang="en-US" sz="2000" b="1" dirty="0" smtClean="0">
                <a:solidFill>
                  <a:srgbClr val="FFFF00"/>
                </a:solidFill>
              </a:rPr>
              <a:t>  </a:t>
            </a:r>
            <a:r>
              <a:rPr lang="en-US" sz="2400" dirty="0" smtClean="0"/>
              <a:t>foam in SW</a:t>
            </a:r>
            <a:r>
              <a:rPr lang="en-US" sz="2400" baseline="-25000" dirty="0" smtClean="0"/>
              <a:t>IS</a:t>
            </a:r>
            <a:r>
              <a:rPr lang="en-US" sz="2400" dirty="0" smtClean="0"/>
              <a:t> 94°C</a:t>
            </a:r>
            <a:endParaRPr lang="en-US" sz="2400" dirty="0"/>
          </a:p>
        </p:txBody>
      </p:sp>
      <p:sp>
        <p:nvSpPr>
          <p:cNvPr id="5" name="TextBox 4"/>
          <p:cNvSpPr txBox="1"/>
          <p:nvPr/>
        </p:nvSpPr>
        <p:spPr>
          <a:xfrm>
            <a:off x="609600" y="5638800"/>
            <a:ext cx="7543800" cy="923330"/>
          </a:xfrm>
          <a:prstGeom prst="rect">
            <a:avLst/>
          </a:prstGeom>
          <a:noFill/>
        </p:spPr>
        <p:txBody>
          <a:bodyPr wrap="square" rtlCol="0">
            <a:spAutoFit/>
          </a:bodyPr>
          <a:lstStyle/>
          <a:p>
            <a:pPr algn="just"/>
            <a:r>
              <a:rPr lang="en-US" dirty="0" smtClean="0"/>
              <a:t>The surfactant flow rate was 1 cm</a:t>
            </a:r>
            <a:r>
              <a:rPr lang="en-US" baseline="30000" dirty="0" smtClean="0"/>
              <a:t>3</a:t>
            </a:r>
            <a:r>
              <a:rPr lang="en-US" dirty="0" smtClean="0"/>
              <a:t>/min, Nitrogen injection at 10 </a:t>
            </a:r>
            <a:r>
              <a:rPr lang="en-US" dirty="0" err="1" smtClean="0"/>
              <a:t>sccm</a:t>
            </a:r>
            <a:r>
              <a:rPr lang="en-US" dirty="0" smtClean="0"/>
              <a:t>. Oil injection was at 0.1 cm</a:t>
            </a:r>
            <a:r>
              <a:rPr lang="en-US" baseline="30000" dirty="0" smtClean="0"/>
              <a:t>3</a:t>
            </a:r>
            <a:r>
              <a:rPr lang="en-US" dirty="0" smtClean="0"/>
              <a:t>/min for 25 min, as indicated in the figure. After 3.5 h the flow rate was changed to ¼  of the previous. </a:t>
            </a:r>
            <a:endParaRPr lang="en-US" dirty="0"/>
          </a:p>
        </p:txBody>
      </p:sp>
      <p:cxnSp>
        <p:nvCxnSpPr>
          <p:cNvPr id="7" name="Straight Connector 6"/>
          <p:cNvCxnSpPr/>
          <p:nvPr/>
        </p:nvCxnSpPr>
        <p:spPr>
          <a:xfrm>
            <a:off x="3200400" y="1752600"/>
            <a:ext cx="838200" cy="0"/>
          </a:xfrm>
          <a:prstGeom prst="line">
            <a:avLst/>
          </a:prstGeom>
          <a:ln w="28575">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048000" y="1219200"/>
            <a:ext cx="1311578" cy="369332"/>
          </a:xfrm>
          <a:prstGeom prst="rect">
            <a:avLst/>
          </a:prstGeom>
          <a:noFill/>
        </p:spPr>
        <p:txBody>
          <a:bodyPr wrap="none" rtlCol="0">
            <a:spAutoFit/>
          </a:bodyPr>
          <a:lstStyle/>
          <a:p>
            <a:r>
              <a:rPr lang="en-US" dirty="0" smtClean="0">
                <a:solidFill>
                  <a:srgbClr val="FFFF00"/>
                </a:solidFill>
              </a:rPr>
              <a:t>Oil injection</a:t>
            </a:r>
            <a:endParaRPr lang="en-US" dirty="0">
              <a:solidFill>
                <a:srgbClr val="FFFF00"/>
              </a:solidFill>
            </a:endParaRPr>
          </a:p>
        </p:txBody>
      </p:sp>
      <p:sp>
        <p:nvSpPr>
          <p:cNvPr id="9" name="Rectangle 8"/>
          <p:cNvSpPr/>
          <p:nvPr/>
        </p:nvSpPr>
        <p:spPr>
          <a:xfrm>
            <a:off x="8610600" y="2514600"/>
            <a:ext cx="152400" cy="762000"/>
          </a:xfrm>
          <a:prstGeom prst="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10600" y="3276600"/>
            <a:ext cx="152400" cy="7620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610600" y="2286000"/>
            <a:ext cx="152400" cy="2286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610600" y="4038600"/>
            <a:ext cx="152400" cy="22860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endCxn id="12" idx="2"/>
          </p:cNvCxnSpPr>
          <p:nvPr/>
        </p:nvCxnSpPr>
        <p:spPr>
          <a:xfrm flipV="1">
            <a:off x="8686800" y="4267200"/>
            <a:ext cx="0" cy="609600"/>
          </a:xfrm>
          <a:prstGeom prst="straightConnector1">
            <a:avLst/>
          </a:prstGeom>
          <a:ln w="25400">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8686800" y="1676400"/>
            <a:ext cx="0" cy="609600"/>
          </a:xfrm>
          <a:prstGeom prst="straightConnector1">
            <a:avLst/>
          </a:prstGeom>
          <a:ln w="25400">
            <a:solidFill>
              <a:srgbClr val="FFCC99"/>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DD14C1-B74E-445D-B419-88728CA16AA4}" type="slidenum">
              <a:rPr lang="en-US" smtClean="0"/>
              <a:pPr/>
              <a:t>24</a:t>
            </a:fld>
            <a:endParaRPr lang="en-US"/>
          </a:p>
        </p:txBody>
      </p:sp>
      <p:graphicFrame>
        <p:nvGraphicFramePr>
          <p:cNvPr id="3" name="Chart 2"/>
          <p:cNvGraphicFramePr/>
          <p:nvPr/>
        </p:nvGraphicFramePr>
        <p:xfrm>
          <a:off x="685801" y="1295400"/>
          <a:ext cx="7696200" cy="487679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914400" y="6019800"/>
            <a:ext cx="6634060" cy="369332"/>
          </a:xfrm>
          <a:prstGeom prst="rect">
            <a:avLst/>
          </a:prstGeom>
          <a:noFill/>
        </p:spPr>
        <p:txBody>
          <a:bodyPr wrap="none" rtlCol="0">
            <a:spAutoFit/>
          </a:bodyPr>
          <a:lstStyle/>
          <a:p>
            <a:r>
              <a:rPr lang="en-US" dirty="0" smtClean="0"/>
              <a:t>Apparent viscosity </a:t>
            </a:r>
            <a:r>
              <a:rPr lang="en-US" dirty="0" err="1" smtClean="0"/>
              <a:t>vs</a:t>
            </a:r>
            <a:r>
              <a:rPr lang="en-US" dirty="0" smtClean="0"/>
              <a:t> total flow rate for quality between 0.7 and 0.78</a:t>
            </a:r>
            <a:endParaRPr lang="en-US" dirty="0"/>
          </a:p>
        </p:txBody>
      </p:sp>
      <p:sp>
        <p:nvSpPr>
          <p:cNvPr id="5" name="TextBox 4"/>
          <p:cNvSpPr txBox="1"/>
          <p:nvPr/>
        </p:nvSpPr>
        <p:spPr>
          <a:xfrm>
            <a:off x="1447800" y="533400"/>
            <a:ext cx="6934200" cy="400110"/>
          </a:xfrm>
          <a:prstGeom prst="rect">
            <a:avLst/>
          </a:prstGeom>
          <a:noFill/>
        </p:spPr>
        <p:txBody>
          <a:bodyPr wrap="square" rtlCol="0">
            <a:spAutoFit/>
          </a:bodyPr>
          <a:lstStyle/>
          <a:p>
            <a:r>
              <a:rPr lang="en-US" sz="2000" b="1" dirty="0" smtClean="0">
                <a:solidFill>
                  <a:srgbClr val="FFFF00"/>
                </a:solidFill>
              </a:rPr>
              <a:t>Apparent viscosity of foam,  1% A-R</a:t>
            </a:r>
            <a:r>
              <a:rPr lang="en-US" sz="2000" b="1" baseline="-25000" dirty="0" smtClean="0">
                <a:solidFill>
                  <a:srgbClr val="FFFF00"/>
                </a:solidFill>
              </a:rPr>
              <a:t>2</a:t>
            </a:r>
            <a:r>
              <a:rPr lang="en-US" sz="2000" b="1" dirty="0" smtClean="0">
                <a:solidFill>
                  <a:srgbClr val="FFFF00"/>
                </a:solidFill>
              </a:rPr>
              <a:t>-AFG in SW</a:t>
            </a:r>
            <a:r>
              <a:rPr lang="en-US" sz="2000" b="1" baseline="-25000" dirty="0" smtClean="0">
                <a:solidFill>
                  <a:srgbClr val="FFFF00"/>
                </a:solidFill>
              </a:rPr>
              <a:t>IS</a:t>
            </a:r>
            <a:r>
              <a:rPr lang="en-US" sz="2000" b="1" dirty="0" smtClean="0">
                <a:solidFill>
                  <a:srgbClr val="FFFF00"/>
                </a:solidFill>
              </a:rPr>
              <a:t> at 94°C</a:t>
            </a:r>
            <a:endParaRPr lang="en-US" sz="2000" b="1" dirty="0">
              <a:solidFill>
                <a:srgbClr val="FFFF00"/>
              </a:solidFill>
            </a:endParaRPr>
          </a:p>
        </p:txBody>
      </p:sp>
      <p:sp>
        <p:nvSpPr>
          <p:cNvPr id="6" name="Rectangle 5"/>
          <p:cNvSpPr/>
          <p:nvPr/>
        </p:nvSpPr>
        <p:spPr>
          <a:xfrm>
            <a:off x="8610600" y="2514600"/>
            <a:ext cx="152400" cy="762000"/>
          </a:xfrm>
          <a:prstGeom prst="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610600" y="3276600"/>
            <a:ext cx="152400" cy="7620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610600" y="2286000"/>
            <a:ext cx="152400" cy="2286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610600" y="4038600"/>
            <a:ext cx="152400" cy="22860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a:endCxn id="9" idx="2"/>
          </p:cNvCxnSpPr>
          <p:nvPr/>
        </p:nvCxnSpPr>
        <p:spPr>
          <a:xfrm flipV="1">
            <a:off x="8686800" y="4267200"/>
            <a:ext cx="0" cy="609600"/>
          </a:xfrm>
          <a:prstGeom prst="straightConnector1">
            <a:avLst/>
          </a:prstGeom>
          <a:ln w="25400">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8686800" y="1676400"/>
            <a:ext cx="0" cy="609600"/>
          </a:xfrm>
          <a:prstGeom prst="straightConnector1">
            <a:avLst/>
          </a:prstGeom>
          <a:ln w="25400">
            <a:solidFill>
              <a:srgbClr val="FFCC99"/>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DD14C1-B74E-445D-B419-88728CA16AA4}" type="slidenum">
              <a:rPr lang="en-US" smtClean="0"/>
              <a:pPr/>
              <a:t>25</a:t>
            </a:fld>
            <a:endParaRPr lang="en-US" dirty="0"/>
          </a:p>
        </p:txBody>
      </p:sp>
      <p:graphicFrame>
        <p:nvGraphicFramePr>
          <p:cNvPr id="3" name="Chart 2"/>
          <p:cNvGraphicFramePr/>
          <p:nvPr/>
        </p:nvGraphicFramePr>
        <p:xfrm>
          <a:off x="838200" y="1600200"/>
          <a:ext cx="74676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524000" y="685800"/>
            <a:ext cx="5716117" cy="461665"/>
          </a:xfrm>
          <a:prstGeom prst="rect">
            <a:avLst/>
          </a:prstGeom>
          <a:noFill/>
        </p:spPr>
        <p:txBody>
          <a:bodyPr wrap="none" rtlCol="0">
            <a:spAutoFit/>
          </a:bodyPr>
          <a:lstStyle/>
          <a:p>
            <a:r>
              <a:rPr lang="en-US" sz="2400" b="1" dirty="0" smtClean="0">
                <a:solidFill>
                  <a:srgbClr val="FFFF00"/>
                </a:solidFill>
              </a:rPr>
              <a:t>Effect of quality on foam apparent viscosity</a:t>
            </a:r>
            <a:endParaRPr lang="en-US" sz="2400" b="1" dirty="0">
              <a:solidFill>
                <a:srgbClr val="FFFF00"/>
              </a:solidFill>
            </a:endParaRPr>
          </a:p>
        </p:txBody>
      </p:sp>
      <p:sp>
        <p:nvSpPr>
          <p:cNvPr id="5" name="Freeform 4"/>
          <p:cNvSpPr/>
          <p:nvPr/>
        </p:nvSpPr>
        <p:spPr>
          <a:xfrm>
            <a:off x="1990846" y="2264780"/>
            <a:ext cx="4352081" cy="2909104"/>
          </a:xfrm>
          <a:custGeom>
            <a:avLst/>
            <a:gdLst>
              <a:gd name="connsiteX0" fmla="*/ 0 w 4352081"/>
              <a:gd name="connsiteY0" fmla="*/ 2909104 h 2909104"/>
              <a:gd name="connsiteX1" fmla="*/ 104172 w 4352081"/>
              <a:gd name="connsiteY1" fmla="*/ 976131 h 2909104"/>
              <a:gd name="connsiteX2" fmla="*/ 231493 w 4352081"/>
              <a:gd name="connsiteY2" fmla="*/ 316374 h 2909104"/>
              <a:gd name="connsiteX3" fmla="*/ 532435 w 4352081"/>
              <a:gd name="connsiteY3" fmla="*/ 165904 h 2909104"/>
              <a:gd name="connsiteX4" fmla="*/ 1655179 w 4352081"/>
              <a:gd name="connsiteY4" fmla="*/ 96455 h 2909104"/>
              <a:gd name="connsiteX5" fmla="*/ 3020992 w 4352081"/>
              <a:gd name="connsiteY5" fmla="*/ 15433 h 2909104"/>
              <a:gd name="connsiteX6" fmla="*/ 4062713 w 4352081"/>
              <a:gd name="connsiteY6" fmla="*/ 15433 h 2909104"/>
              <a:gd name="connsiteX7" fmla="*/ 4201610 w 4352081"/>
              <a:gd name="connsiteY7" fmla="*/ 108030 h 2909104"/>
              <a:gd name="connsiteX8" fmla="*/ 4224759 w 4352081"/>
              <a:gd name="connsiteY8" fmla="*/ 154329 h 2909104"/>
              <a:gd name="connsiteX9" fmla="*/ 4282632 w 4352081"/>
              <a:gd name="connsiteY9" fmla="*/ 478420 h 2909104"/>
              <a:gd name="connsiteX10" fmla="*/ 4305782 w 4352081"/>
              <a:gd name="connsiteY10" fmla="*/ 1601164 h 2909104"/>
              <a:gd name="connsiteX11" fmla="*/ 4352081 w 4352081"/>
              <a:gd name="connsiteY11" fmla="*/ 2909104 h 2909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52081" h="2909104">
                <a:moveTo>
                  <a:pt x="0" y="2909104"/>
                </a:moveTo>
                <a:cubicBezTo>
                  <a:pt x="32795" y="2158678"/>
                  <a:pt x="65590" y="1408253"/>
                  <a:pt x="104172" y="976131"/>
                </a:cubicBezTo>
                <a:cubicBezTo>
                  <a:pt x="142754" y="544009"/>
                  <a:pt x="160116" y="451412"/>
                  <a:pt x="231493" y="316374"/>
                </a:cubicBezTo>
                <a:cubicBezTo>
                  <a:pt x="302870" y="181336"/>
                  <a:pt x="295154" y="202557"/>
                  <a:pt x="532435" y="165904"/>
                </a:cubicBezTo>
                <a:cubicBezTo>
                  <a:pt x="769716" y="129251"/>
                  <a:pt x="1655179" y="96455"/>
                  <a:pt x="1655179" y="96455"/>
                </a:cubicBezTo>
                <a:cubicBezTo>
                  <a:pt x="2069938" y="71377"/>
                  <a:pt x="2619736" y="28937"/>
                  <a:pt x="3020992" y="15433"/>
                </a:cubicBezTo>
                <a:cubicBezTo>
                  <a:pt x="3422248" y="1929"/>
                  <a:pt x="3865943" y="0"/>
                  <a:pt x="4062713" y="15433"/>
                </a:cubicBezTo>
                <a:cubicBezTo>
                  <a:pt x="4259483" y="30866"/>
                  <a:pt x="4174602" y="84881"/>
                  <a:pt x="4201610" y="108030"/>
                </a:cubicBezTo>
                <a:cubicBezTo>
                  <a:pt x="4228618" y="131179"/>
                  <a:pt x="4211255" y="92597"/>
                  <a:pt x="4224759" y="154329"/>
                </a:cubicBezTo>
                <a:cubicBezTo>
                  <a:pt x="4238263" y="216061"/>
                  <a:pt x="4269128" y="237281"/>
                  <a:pt x="4282632" y="478420"/>
                </a:cubicBezTo>
                <a:cubicBezTo>
                  <a:pt x="4296136" y="719559"/>
                  <a:pt x="4294207" y="1196050"/>
                  <a:pt x="4305782" y="1601164"/>
                </a:cubicBezTo>
                <a:cubicBezTo>
                  <a:pt x="4317357" y="2006278"/>
                  <a:pt x="4334719" y="2457691"/>
                  <a:pt x="4352081" y="2909104"/>
                </a:cubicBezTo>
              </a:path>
            </a:pathLst>
          </a:custGeom>
          <a:ln w="25400">
            <a:solidFill>
              <a:srgbClr val="FFCC99"/>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845288" y="5987534"/>
            <a:ext cx="7073539" cy="369332"/>
          </a:xfrm>
          <a:prstGeom prst="rect">
            <a:avLst/>
          </a:prstGeom>
          <a:noFill/>
        </p:spPr>
        <p:txBody>
          <a:bodyPr wrap="none" rtlCol="0">
            <a:spAutoFit/>
          </a:bodyPr>
          <a:lstStyle/>
          <a:p>
            <a:r>
              <a:rPr lang="en-US" dirty="0" smtClean="0"/>
              <a:t>Foam quality effect on apparent viscosity at a total flow rate of 3 cm</a:t>
            </a:r>
            <a:r>
              <a:rPr lang="en-US" baseline="30000" dirty="0" smtClean="0"/>
              <a:t>3</a:t>
            </a:r>
            <a:r>
              <a:rPr lang="en-US" dirty="0" smtClean="0"/>
              <a:t>/min</a:t>
            </a:r>
            <a:endParaRPr lang="en-US" dirty="0"/>
          </a:p>
        </p:txBody>
      </p:sp>
      <p:sp>
        <p:nvSpPr>
          <p:cNvPr id="7" name="Rectangle 6"/>
          <p:cNvSpPr/>
          <p:nvPr/>
        </p:nvSpPr>
        <p:spPr>
          <a:xfrm>
            <a:off x="8610600" y="2514600"/>
            <a:ext cx="152400" cy="762000"/>
          </a:xfrm>
          <a:prstGeom prst="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610600" y="3276600"/>
            <a:ext cx="152400" cy="7620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610600" y="2286000"/>
            <a:ext cx="152400" cy="2286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10600" y="4038600"/>
            <a:ext cx="152400" cy="22860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endCxn id="10" idx="2"/>
          </p:cNvCxnSpPr>
          <p:nvPr/>
        </p:nvCxnSpPr>
        <p:spPr>
          <a:xfrm flipV="1">
            <a:off x="8686800" y="4267200"/>
            <a:ext cx="0" cy="609600"/>
          </a:xfrm>
          <a:prstGeom prst="straightConnector1">
            <a:avLst/>
          </a:prstGeom>
          <a:ln w="25400">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8686800" y="1676400"/>
            <a:ext cx="0" cy="609600"/>
          </a:xfrm>
          <a:prstGeom prst="straightConnector1">
            <a:avLst/>
          </a:prstGeom>
          <a:ln w="25400">
            <a:solidFill>
              <a:srgbClr val="FFCC99"/>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14958" y="6363156"/>
            <a:ext cx="6934200" cy="400110"/>
          </a:xfrm>
          <a:prstGeom prst="rect">
            <a:avLst/>
          </a:prstGeom>
          <a:noFill/>
        </p:spPr>
        <p:txBody>
          <a:bodyPr wrap="square" rtlCol="0">
            <a:spAutoFit/>
          </a:bodyPr>
          <a:lstStyle/>
          <a:p>
            <a:r>
              <a:rPr lang="en-US" sz="2000" b="1" dirty="0" smtClean="0">
                <a:solidFill>
                  <a:srgbClr val="FFFF00"/>
                </a:solidFill>
              </a:rPr>
              <a:t>Apparent viscosity of foam,  1% A-R</a:t>
            </a:r>
            <a:r>
              <a:rPr lang="en-US" sz="2000" b="1" baseline="-25000" dirty="0" smtClean="0">
                <a:solidFill>
                  <a:srgbClr val="FFFF00"/>
                </a:solidFill>
              </a:rPr>
              <a:t>2</a:t>
            </a:r>
            <a:r>
              <a:rPr lang="en-US" sz="2000" b="1" dirty="0" smtClean="0">
                <a:solidFill>
                  <a:srgbClr val="FFFF00"/>
                </a:solidFill>
              </a:rPr>
              <a:t>-AFG in SW</a:t>
            </a:r>
            <a:r>
              <a:rPr lang="en-US" sz="2000" b="1" baseline="-25000" dirty="0" smtClean="0">
                <a:solidFill>
                  <a:srgbClr val="FFFF00"/>
                </a:solidFill>
              </a:rPr>
              <a:t>IS</a:t>
            </a:r>
            <a:r>
              <a:rPr lang="en-US" sz="2000" b="1" dirty="0" smtClean="0">
                <a:solidFill>
                  <a:srgbClr val="FFFF00"/>
                </a:solidFill>
              </a:rPr>
              <a:t> at 94°C</a:t>
            </a:r>
            <a:endParaRPr lang="en-US" sz="2000" b="1" dirty="0">
              <a:solidFill>
                <a:srgbClr val="FFFF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DD14C1-B74E-445D-B419-88728CA16AA4}" type="slidenum">
              <a:rPr lang="en-US" smtClean="0"/>
              <a:pPr/>
              <a:t>26</a:t>
            </a:fld>
            <a:endParaRPr lang="en-US"/>
          </a:p>
        </p:txBody>
      </p:sp>
      <p:graphicFrame>
        <p:nvGraphicFramePr>
          <p:cNvPr id="4" name="Chart 3"/>
          <p:cNvGraphicFramePr/>
          <p:nvPr/>
        </p:nvGraphicFramePr>
        <p:xfrm>
          <a:off x="0" y="1295400"/>
          <a:ext cx="8458409" cy="4021957"/>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p:cNvCxnSpPr/>
          <p:nvPr/>
        </p:nvCxnSpPr>
        <p:spPr>
          <a:xfrm>
            <a:off x="3200400" y="1676400"/>
            <a:ext cx="838200" cy="0"/>
          </a:xfrm>
          <a:prstGeom prst="line">
            <a:avLst/>
          </a:prstGeom>
          <a:ln w="28575">
            <a:solidFill>
              <a:srgbClr val="FFFF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48000" y="1143000"/>
            <a:ext cx="1311578" cy="369332"/>
          </a:xfrm>
          <a:prstGeom prst="rect">
            <a:avLst/>
          </a:prstGeom>
          <a:noFill/>
        </p:spPr>
        <p:txBody>
          <a:bodyPr wrap="none" rtlCol="0">
            <a:spAutoFit/>
          </a:bodyPr>
          <a:lstStyle/>
          <a:p>
            <a:r>
              <a:rPr lang="en-US" dirty="0" smtClean="0">
                <a:solidFill>
                  <a:srgbClr val="FFFF00"/>
                </a:solidFill>
              </a:rPr>
              <a:t>Oil injection</a:t>
            </a:r>
            <a:endParaRPr lang="en-US" dirty="0">
              <a:solidFill>
                <a:srgbClr val="FFFF00"/>
              </a:solidFill>
            </a:endParaRPr>
          </a:p>
        </p:txBody>
      </p:sp>
      <p:sp>
        <p:nvSpPr>
          <p:cNvPr id="7" name="TextBox 6"/>
          <p:cNvSpPr txBox="1"/>
          <p:nvPr/>
        </p:nvSpPr>
        <p:spPr>
          <a:xfrm>
            <a:off x="715752" y="533400"/>
            <a:ext cx="7335663" cy="400110"/>
          </a:xfrm>
          <a:prstGeom prst="rect">
            <a:avLst/>
          </a:prstGeom>
          <a:noFill/>
        </p:spPr>
        <p:txBody>
          <a:bodyPr wrap="none" rtlCol="0">
            <a:spAutoFit/>
          </a:bodyPr>
          <a:lstStyle/>
          <a:p>
            <a:r>
              <a:rPr lang="en-US" sz="2000" b="1" dirty="0" smtClean="0">
                <a:solidFill>
                  <a:srgbClr val="FFFF00"/>
                </a:solidFill>
              </a:rPr>
              <a:t>Effect of oil on the </a:t>
            </a:r>
            <a:r>
              <a:rPr lang="es-MX" sz="2000" b="1" dirty="0">
                <a:solidFill>
                  <a:srgbClr val="00FF00"/>
                </a:solidFill>
              </a:rPr>
              <a:t>Z-R</a:t>
            </a:r>
            <a:r>
              <a:rPr lang="es-MX" sz="2000" b="1" baseline="-25000" dirty="0">
                <a:solidFill>
                  <a:srgbClr val="00FF00"/>
                </a:solidFill>
              </a:rPr>
              <a:t>I</a:t>
            </a:r>
            <a:r>
              <a:rPr lang="es-MX" sz="2000" b="1" dirty="0">
                <a:solidFill>
                  <a:srgbClr val="00FF00"/>
                </a:solidFill>
              </a:rPr>
              <a:t>-ZFG</a:t>
            </a:r>
            <a:r>
              <a:rPr lang="es-MX" sz="2000" b="1" baseline="-25000" dirty="0">
                <a:solidFill>
                  <a:srgbClr val="00FF00"/>
                </a:solidFill>
              </a:rPr>
              <a:t>1</a:t>
            </a:r>
            <a:r>
              <a:rPr lang="en-US" sz="2000" dirty="0">
                <a:solidFill>
                  <a:srgbClr val="FFC000"/>
                </a:solidFill>
              </a:rPr>
              <a:t>-</a:t>
            </a:r>
            <a:r>
              <a:rPr lang="en-US" sz="2000" b="1" dirty="0">
                <a:solidFill>
                  <a:srgbClr val="FFFF00"/>
                </a:solidFill>
              </a:rPr>
              <a:t> A-R</a:t>
            </a:r>
            <a:r>
              <a:rPr lang="en-US" sz="2000" b="1" baseline="-25000" dirty="0">
                <a:solidFill>
                  <a:srgbClr val="FFFF00"/>
                </a:solidFill>
              </a:rPr>
              <a:t>2</a:t>
            </a:r>
            <a:r>
              <a:rPr lang="en-US" sz="2000" b="1" dirty="0">
                <a:solidFill>
                  <a:srgbClr val="FFFF00"/>
                </a:solidFill>
              </a:rPr>
              <a:t>-AFG</a:t>
            </a:r>
            <a:r>
              <a:rPr lang="en-US" sz="2000" dirty="0">
                <a:solidFill>
                  <a:srgbClr val="FFC000"/>
                </a:solidFill>
              </a:rPr>
              <a:t> </a:t>
            </a:r>
            <a:r>
              <a:rPr lang="en-US" sz="2000" b="1" dirty="0" smtClean="0">
                <a:solidFill>
                  <a:srgbClr val="FFFF00"/>
                </a:solidFill>
              </a:rPr>
              <a:t>(2-1) foam in Seawater 94°C</a:t>
            </a:r>
            <a:endParaRPr lang="en-US" sz="2000" b="1" dirty="0">
              <a:solidFill>
                <a:srgbClr val="FFFF00"/>
              </a:solidFill>
            </a:endParaRPr>
          </a:p>
        </p:txBody>
      </p:sp>
      <p:sp>
        <p:nvSpPr>
          <p:cNvPr id="8" name="TextBox 7"/>
          <p:cNvSpPr txBox="1"/>
          <p:nvPr/>
        </p:nvSpPr>
        <p:spPr>
          <a:xfrm>
            <a:off x="990600" y="5410200"/>
            <a:ext cx="7543800" cy="923330"/>
          </a:xfrm>
          <a:prstGeom prst="rect">
            <a:avLst/>
          </a:prstGeom>
          <a:noFill/>
        </p:spPr>
        <p:txBody>
          <a:bodyPr wrap="square" rtlCol="0">
            <a:spAutoFit/>
          </a:bodyPr>
          <a:lstStyle/>
          <a:p>
            <a:pPr algn="just"/>
            <a:r>
              <a:rPr lang="en-US" dirty="0" smtClean="0"/>
              <a:t>The surfactant flow rate was 1 cm3/min, Nitrogen injection at 10 </a:t>
            </a:r>
            <a:r>
              <a:rPr lang="en-US" dirty="0" err="1" smtClean="0"/>
              <a:t>sccm</a:t>
            </a:r>
            <a:r>
              <a:rPr lang="en-US" dirty="0" smtClean="0"/>
              <a:t>. Oil injection was at 0.1 cm3/min for 25 min, as indicated in the figure. After 3.5 h the flow rate was changed to ¼  of the previous. </a:t>
            </a:r>
            <a:endParaRPr lang="en-US" dirty="0"/>
          </a:p>
        </p:txBody>
      </p:sp>
      <p:sp>
        <p:nvSpPr>
          <p:cNvPr id="9" name="Rectangle 8"/>
          <p:cNvSpPr/>
          <p:nvPr/>
        </p:nvSpPr>
        <p:spPr>
          <a:xfrm>
            <a:off x="8610600" y="2514600"/>
            <a:ext cx="152400" cy="762000"/>
          </a:xfrm>
          <a:prstGeom prst="rect">
            <a:avLst/>
          </a:prstGeom>
          <a:solidFill>
            <a:srgbClr val="00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10600" y="3276600"/>
            <a:ext cx="152400" cy="7620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610600" y="2286000"/>
            <a:ext cx="152400" cy="2286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610600" y="4038600"/>
            <a:ext cx="152400" cy="228600"/>
          </a:xfrm>
          <a:prstGeom prst="rect">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endCxn id="12" idx="2"/>
          </p:cNvCxnSpPr>
          <p:nvPr/>
        </p:nvCxnSpPr>
        <p:spPr>
          <a:xfrm flipV="1">
            <a:off x="8686800" y="4267200"/>
            <a:ext cx="0" cy="609600"/>
          </a:xfrm>
          <a:prstGeom prst="straightConnector1">
            <a:avLst/>
          </a:prstGeom>
          <a:ln w="25400">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8686800" y="1676400"/>
            <a:ext cx="0" cy="609600"/>
          </a:xfrm>
          <a:prstGeom prst="straightConnector1">
            <a:avLst/>
          </a:prstGeom>
          <a:ln w="25400">
            <a:solidFill>
              <a:srgbClr val="FFCC99"/>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DD14C1-B74E-445D-B419-88728CA16AA4}" type="slidenum">
              <a:rPr lang="en-US" smtClean="0"/>
              <a:pPr/>
              <a:t>27</a:t>
            </a:fld>
            <a:endParaRPr lang="en-US" dirty="0"/>
          </a:p>
        </p:txBody>
      </p:sp>
      <p:pic>
        <p:nvPicPr>
          <p:cNvPr id="3" name="Picture 1"/>
          <p:cNvPicPr>
            <a:picLocks noChangeAspect="1" noChangeArrowheads="1"/>
          </p:cNvPicPr>
          <p:nvPr/>
        </p:nvPicPr>
        <p:blipFill>
          <a:blip r:embed="rId2" cstate="print"/>
          <a:srcRect/>
          <a:stretch>
            <a:fillRect/>
          </a:stretch>
        </p:blipFill>
        <p:spPr bwMode="auto">
          <a:xfrm>
            <a:off x="381000" y="838200"/>
            <a:ext cx="2041525" cy="5321300"/>
          </a:xfrm>
          <a:prstGeom prst="rect">
            <a:avLst/>
          </a:prstGeom>
          <a:noFill/>
          <a:ln w="9525">
            <a:noFill/>
            <a:miter lim="800000"/>
            <a:headEnd/>
            <a:tailEnd/>
          </a:ln>
          <a:effectLst/>
        </p:spPr>
      </p:pic>
      <p:pic>
        <p:nvPicPr>
          <p:cNvPr id="4" name="Picture 1"/>
          <p:cNvPicPr>
            <a:picLocks noChangeAspect="1" noChangeArrowheads="1"/>
          </p:cNvPicPr>
          <p:nvPr/>
        </p:nvPicPr>
        <p:blipFill>
          <a:blip r:embed="rId3" cstate="print"/>
          <a:srcRect l="4615" t="36594" r="3076" b="15006"/>
          <a:stretch>
            <a:fillRect/>
          </a:stretch>
        </p:blipFill>
        <p:spPr bwMode="auto">
          <a:xfrm>
            <a:off x="4343400" y="673100"/>
            <a:ext cx="4343400" cy="5935979"/>
          </a:xfrm>
          <a:prstGeom prst="rect">
            <a:avLst/>
          </a:prstGeom>
          <a:noFill/>
          <a:ln w="9525">
            <a:noFill/>
            <a:miter lim="800000"/>
            <a:headEnd/>
            <a:tailEnd/>
          </a:ln>
          <a:effectLst/>
        </p:spPr>
      </p:pic>
      <p:sp>
        <p:nvSpPr>
          <p:cNvPr id="5" name="TextBox 4"/>
          <p:cNvSpPr txBox="1"/>
          <p:nvPr/>
        </p:nvSpPr>
        <p:spPr>
          <a:xfrm rot="16200000">
            <a:off x="51815" y="3148585"/>
            <a:ext cx="6119945" cy="584775"/>
          </a:xfrm>
          <a:prstGeom prst="rect">
            <a:avLst/>
          </a:prstGeom>
          <a:noFill/>
        </p:spPr>
        <p:txBody>
          <a:bodyPr wrap="none" rtlCol="0">
            <a:spAutoFit/>
          </a:bodyPr>
          <a:lstStyle/>
          <a:p>
            <a:r>
              <a:rPr lang="es-MX" sz="3200" b="1" dirty="0" err="1" smtClean="0"/>
              <a:t>Behavior</a:t>
            </a:r>
            <a:r>
              <a:rPr lang="es-MX" sz="3200" b="1" dirty="0" smtClean="0"/>
              <a:t> of </a:t>
            </a:r>
            <a:r>
              <a:rPr lang="es-MX" sz="3200" b="1" dirty="0" err="1" smtClean="0"/>
              <a:t>foam</a:t>
            </a:r>
            <a:r>
              <a:rPr lang="es-MX" sz="3200" b="1" dirty="0" smtClean="0"/>
              <a:t> in </a:t>
            </a:r>
            <a:r>
              <a:rPr lang="es-MX" sz="3200" b="1" dirty="0" err="1" smtClean="0"/>
              <a:t>presence</a:t>
            </a:r>
            <a:r>
              <a:rPr lang="es-MX" sz="3200" b="1" dirty="0" smtClean="0"/>
              <a:t> of </a:t>
            </a:r>
            <a:r>
              <a:rPr lang="es-MX" sz="3200" b="1" dirty="0" err="1" smtClean="0"/>
              <a:t>oil</a:t>
            </a:r>
            <a:endParaRPr lang="en-US" sz="3200" b="1" dirty="0"/>
          </a:p>
        </p:txBody>
      </p:sp>
      <p:sp>
        <p:nvSpPr>
          <p:cNvPr id="6" name="TextBox 5"/>
          <p:cNvSpPr txBox="1"/>
          <p:nvPr/>
        </p:nvSpPr>
        <p:spPr>
          <a:xfrm>
            <a:off x="838200" y="165100"/>
            <a:ext cx="7335663" cy="400110"/>
          </a:xfrm>
          <a:prstGeom prst="rect">
            <a:avLst/>
          </a:prstGeom>
          <a:noFill/>
        </p:spPr>
        <p:txBody>
          <a:bodyPr wrap="none" rtlCol="0">
            <a:spAutoFit/>
          </a:bodyPr>
          <a:lstStyle/>
          <a:p>
            <a:r>
              <a:rPr lang="en-US" sz="2000" b="1" dirty="0" smtClean="0">
                <a:solidFill>
                  <a:srgbClr val="FFFF00"/>
                </a:solidFill>
              </a:rPr>
              <a:t>Effect of oil on the </a:t>
            </a:r>
            <a:r>
              <a:rPr lang="es-MX" sz="2000" b="1" dirty="0">
                <a:solidFill>
                  <a:srgbClr val="00FF00"/>
                </a:solidFill>
              </a:rPr>
              <a:t>Z-R</a:t>
            </a:r>
            <a:r>
              <a:rPr lang="es-MX" sz="2000" b="1" baseline="-25000" dirty="0">
                <a:solidFill>
                  <a:srgbClr val="00FF00"/>
                </a:solidFill>
              </a:rPr>
              <a:t>I</a:t>
            </a:r>
            <a:r>
              <a:rPr lang="es-MX" sz="2000" b="1" dirty="0">
                <a:solidFill>
                  <a:srgbClr val="00FF00"/>
                </a:solidFill>
              </a:rPr>
              <a:t>-ZFG</a:t>
            </a:r>
            <a:r>
              <a:rPr lang="es-MX" sz="2000" b="1" baseline="-25000" dirty="0">
                <a:solidFill>
                  <a:srgbClr val="00FF00"/>
                </a:solidFill>
              </a:rPr>
              <a:t>1</a:t>
            </a:r>
            <a:r>
              <a:rPr lang="en-US" sz="2000" dirty="0">
                <a:solidFill>
                  <a:srgbClr val="FFC000"/>
                </a:solidFill>
              </a:rPr>
              <a:t>-</a:t>
            </a:r>
            <a:r>
              <a:rPr lang="en-US" sz="2000" b="1" dirty="0">
                <a:solidFill>
                  <a:srgbClr val="FFFF00"/>
                </a:solidFill>
              </a:rPr>
              <a:t> A-R</a:t>
            </a:r>
            <a:r>
              <a:rPr lang="en-US" sz="2000" b="1" baseline="-25000" dirty="0">
                <a:solidFill>
                  <a:srgbClr val="FFFF00"/>
                </a:solidFill>
              </a:rPr>
              <a:t>2</a:t>
            </a:r>
            <a:r>
              <a:rPr lang="en-US" sz="2000" b="1" dirty="0">
                <a:solidFill>
                  <a:srgbClr val="FFFF00"/>
                </a:solidFill>
              </a:rPr>
              <a:t>-AFG</a:t>
            </a:r>
            <a:r>
              <a:rPr lang="en-US" sz="2000" dirty="0">
                <a:solidFill>
                  <a:srgbClr val="FFC000"/>
                </a:solidFill>
              </a:rPr>
              <a:t> </a:t>
            </a:r>
            <a:r>
              <a:rPr lang="en-US" sz="2000" b="1" dirty="0" smtClean="0">
                <a:solidFill>
                  <a:srgbClr val="FFFF00"/>
                </a:solidFill>
              </a:rPr>
              <a:t>(2-1) foam in Seawater 94°C</a:t>
            </a:r>
            <a:endParaRPr lang="en-US" sz="2000" b="1" dirty="0">
              <a:solidFill>
                <a:srgbClr val="FFFF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32100" y="6248400"/>
            <a:ext cx="2133600" cy="365125"/>
          </a:xfrm>
        </p:spPr>
        <p:txBody>
          <a:bodyPr/>
          <a:lstStyle/>
          <a:p>
            <a:fld id="{EADD14C1-B74E-445D-B419-88728CA16AA4}" type="slidenum">
              <a:rPr lang="en-US" smtClean="0"/>
              <a:pPr/>
              <a:t>28</a:t>
            </a:fld>
            <a:endParaRPr lang="en-US" dirty="0"/>
          </a:p>
        </p:txBody>
      </p:sp>
      <p:sp>
        <p:nvSpPr>
          <p:cNvPr id="3" name="TextBox 2"/>
          <p:cNvSpPr txBox="1"/>
          <p:nvPr/>
        </p:nvSpPr>
        <p:spPr>
          <a:xfrm>
            <a:off x="947004" y="131802"/>
            <a:ext cx="6932154" cy="369332"/>
          </a:xfrm>
          <a:prstGeom prst="rect">
            <a:avLst/>
          </a:prstGeom>
          <a:noFill/>
        </p:spPr>
        <p:txBody>
          <a:bodyPr wrap="none" rtlCol="0">
            <a:spAutoFit/>
          </a:bodyPr>
          <a:lstStyle/>
          <a:p>
            <a:r>
              <a:rPr lang="en-US" dirty="0" smtClean="0"/>
              <a:t>Foam in the presence of oil under the microscope at room temperature </a:t>
            </a:r>
            <a:endParaRPr lang="en-US" dirty="0"/>
          </a:p>
        </p:txBody>
      </p:sp>
      <p:sp>
        <p:nvSpPr>
          <p:cNvPr id="4" name="TextBox 3"/>
          <p:cNvSpPr txBox="1"/>
          <p:nvPr/>
        </p:nvSpPr>
        <p:spPr>
          <a:xfrm>
            <a:off x="380304" y="501134"/>
            <a:ext cx="8585395" cy="369332"/>
          </a:xfrm>
          <a:prstGeom prst="rect">
            <a:avLst/>
          </a:prstGeom>
          <a:noFill/>
        </p:spPr>
        <p:txBody>
          <a:bodyPr wrap="square" rtlCol="0">
            <a:spAutoFit/>
          </a:bodyPr>
          <a:lstStyle/>
          <a:p>
            <a:r>
              <a:rPr lang="en-US" dirty="0" smtClean="0"/>
              <a:t>Foam sampled  from  shaking  ~10 ml of 1% solution with 1 cc of synthetic oil.  </a:t>
            </a:r>
            <a:endParaRPr lang="en-US" dirty="0"/>
          </a:p>
        </p:txBody>
      </p:sp>
      <p:grpSp>
        <p:nvGrpSpPr>
          <p:cNvPr id="5" name="Group 4"/>
          <p:cNvGrpSpPr/>
          <p:nvPr/>
        </p:nvGrpSpPr>
        <p:grpSpPr>
          <a:xfrm>
            <a:off x="676629" y="926068"/>
            <a:ext cx="7781572" cy="5085737"/>
            <a:chOff x="533400" y="914400"/>
            <a:chExt cx="8432299" cy="5279270"/>
          </a:xfrm>
        </p:grpSpPr>
        <p:pic>
          <p:nvPicPr>
            <p:cNvPr id="6" name="Picture 2"/>
            <p:cNvPicPr>
              <a:picLocks noChangeAspect="1" noChangeArrowheads="1"/>
            </p:cNvPicPr>
            <p:nvPr/>
          </p:nvPicPr>
          <p:blipFill>
            <a:blip r:embed="rId2" cstate="print"/>
            <a:srcRect/>
            <a:stretch>
              <a:fillRect/>
            </a:stretch>
          </p:blipFill>
          <p:spPr bwMode="auto">
            <a:xfrm>
              <a:off x="685800" y="914400"/>
              <a:ext cx="2718571" cy="2041142"/>
            </a:xfrm>
            <a:prstGeom prst="rect">
              <a:avLst/>
            </a:prstGeom>
            <a:noFill/>
            <a:ln w="9525">
              <a:noFill/>
              <a:miter lim="800000"/>
              <a:headEnd/>
              <a:tailEnd/>
            </a:ln>
            <a:effectLst/>
          </p:spPr>
        </p:pic>
        <p:pic>
          <p:nvPicPr>
            <p:cNvPr id="7" name="Picture 3"/>
            <p:cNvPicPr>
              <a:picLocks noChangeAspect="1" noChangeArrowheads="1"/>
            </p:cNvPicPr>
            <p:nvPr/>
          </p:nvPicPr>
          <p:blipFill>
            <a:blip r:embed="rId3" cstate="print"/>
            <a:srcRect/>
            <a:stretch>
              <a:fillRect/>
            </a:stretch>
          </p:blipFill>
          <p:spPr bwMode="auto">
            <a:xfrm>
              <a:off x="5334000" y="914400"/>
              <a:ext cx="2819400" cy="2116846"/>
            </a:xfrm>
            <a:prstGeom prst="rect">
              <a:avLst/>
            </a:prstGeom>
            <a:noFill/>
            <a:ln w="9525">
              <a:noFill/>
              <a:miter lim="800000"/>
              <a:headEnd/>
              <a:tailEnd/>
            </a:ln>
            <a:effectLst/>
          </p:spPr>
        </p:pic>
        <p:pic>
          <p:nvPicPr>
            <p:cNvPr id="8" name="Picture 4"/>
            <p:cNvPicPr>
              <a:picLocks noChangeAspect="1" noChangeArrowheads="1"/>
            </p:cNvPicPr>
            <p:nvPr/>
          </p:nvPicPr>
          <p:blipFill>
            <a:blip r:embed="rId4" cstate="print"/>
            <a:srcRect/>
            <a:stretch>
              <a:fillRect/>
            </a:stretch>
          </p:blipFill>
          <p:spPr bwMode="auto">
            <a:xfrm>
              <a:off x="533400" y="3962400"/>
              <a:ext cx="2841715" cy="2133600"/>
            </a:xfrm>
            <a:prstGeom prst="rect">
              <a:avLst/>
            </a:prstGeom>
            <a:noFill/>
            <a:ln w="9525">
              <a:noFill/>
              <a:miter lim="800000"/>
              <a:headEnd/>
              <a:tailEnd/>
            </a:ln>
            <a:effectLst/>
          </p:spPr>
        </p:pic>
        <p:pic>
          <p:nvPicPr>
            <p:cNvPr id="9" name="Picture 5"/>
            <p:cNvPicPr>
              <a:picLocks noChangeAspect="1" noChangeArrowheads="1"/>
            </p:cNvPicPr>
            <p:nvPr/>
          </p:nvPicPr>
          <p:blipFill>
            <a:blip r:embed="rId5" cstate="print"/>
            <a:srcRect/>
            <a:stretch>
              <a:fillRect/>
            </a:stretch>
          </p:blipFill>
          <p:spPr bwMode="auto">
            <a:xfrm>
              <a:off x="5257800" y="3962400"/>
              <a:ext cx="2971800" cy="2231270"/>
            </a:xfrm>
            <a:prstGeom prst="rect">
              <a:avLst/>
            </a:prstGeom>
            <a:noFill/>
            <a:ln w="9525">
              <a:noFill/>
              <a:miter lim="800000"/>
              <a:headEnd/>
              <a:tailEnd/>
            </a:ln>
            <a:effectLst/>
          </p:spPr>
        </p:pic>
        <p:sp>
          <p:nvSpPr>
            <p:cNvPr id="10" name="Oval 9"/>
            <p:cNvSpPr/>
            <p:nvPr/>
          </p:nvSpPr>
          <p:spPr>
            <a:xfrm>
              <a:off x="3733800" y="2895600"/>
              <a:ext cx="304800" cy="304800"/>
            </a:xfrm>
            <a:prstGeom prst="ellipse">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505200" y="2438400"/>
              <a:ext cx="736099" cy="369332"/>
            </a:xfrm>
            <a:prstGeom prst="rect">
              <a:avLst/>
            </a:prstGeom>
            <a:noFill/>
          </p:spPr>
          <p:txBody>
            <a:bodyPr wrap="none" rtlCol="0">
              <a:spAutoFit/>
            </a:bodyPr>
            <a:lstStyle/>
            <a:p>
              <a:r>
                <a:rPr lang="en-US" dirty="0" smtClean="0">
                  <a:solidFill>
                    <a:srgbClr val="FFC000"/>
                  </a:solidFill>
                </a:rPr>
                <a:t>80</a:t>
              </a:r>
              <a:r>
                <a:rPr lang="en-US" dirty="0" smtClean="0">
                  <a:solidFill>
                    <a:srgbClr val="FFC000"/>
                  </a:solidFill>
                  <a:latin typeface="Symbol" pitchFamily="18" charset="2"/>
                </a:rPr>
                <a:t>m</a:t>
              </a:r>
              <a:r>
                <a:rPr lang="en-US" dirty="0" smtClean="0">
                  <a:solidFill>
                    <a:srgbClr val="FFC000"/>
                  </a:solidFill>
                </a:rPr>
                <a:t>m</a:t>
              </a:r>
              <a:endParaRPr lang="en-US" dirty="0">
                <a:solidFill>
                  <a:srgbClr val="FFC000"/>
                </a:solidFill>
              </a:endParaRPr>
            </a:p>
          </p:txBody>
        </p:sp>
        <p:sp>
          <p:nvSpPr>
            <p:cNvPr id="12" name="Oval 11"/>
            <p:cNvSpPr/>
            <p:nvPr/>
          </p:nvSpPr>
          <p:spPr>
            <a:xfrm>
              <a:off x="7391400" y="4038600"/>
              <a:ext cx="685800" cy="685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391400" y="4800600"/>
              <a:ext cx="736099" cy="369332"/>
            </a:xfrm>
            <a:prstGeom prst="rect">
              <a:avLst/>
            </a:prstGeom>
            <a:noFill/>
          </p:spPr>
          <p:txBody>
            <a:bodyPr wrap="none" rtlCol="0">
              <a:spAutoFit/>
            </a:bodyPr>
            <a:lstStyle/>
            <a:p>
              <a:r>
                <a:rPr lang="en-US" dirty="0" smtClean="0">
                  <a:solidFill>
                    <a:srgbClr val="FF0000"/>
                  </a:solidFill>
                </a:rPr>
                <a:t>80</a:t>
              </a:r>
              <a:r>
                <a:rPr lang="en-US" dirty="0" smtClean="0">
                  <a:solidFill>
                    <a:srgbClr val="FF0000"/>
                  </a:solidFill>
                  <a:latin typeface="Symbol" pitchFamily="18" charset="2"/>
                </a:rPr>
                <a:t>m</a:t>
              </a:r>
              <a:r>
                <a:rPr lang="en-US" dirty="0" smtClean="0">
                  <a:solidFill>
                    <a:srgbClr val="FF0000"/>
                  </a:solidFill>
                </a:rPr>
                <a:t>m</a:t>
              </a:r>
              <a:endParaRPr lang="en-US" dirty="0">
                <a:solidFill>
                  <a:srgbClr val="FF0000"/>
                </a:solidFill>
              </a:endParaRPr>
            </a:p>
          </p:txBody>
        </p:sp>
        <p:sp>
          <p:nvSpPr>
            <p:cNvPr id="14" name="TextBox 13"/>
            <p:cNvSpPr txBox="1"/>
            <p:nvPr/>
          </p:nvSpPr>
          <p:spPr>
            <a:xfrm>
              <a:off x="7391400" y="1447800"/>
              <a:ext cx="500458" cy="338554"/>
            </a:xfrm>
            <a:prstGeom prst="rect">
              <a:avLst/>
            </a:prstGeom>
            <a:noFill/>
          </p:spPr>
          <p:txBody>
            <a:bodyPr wrap="none" rtlCol="0">
              <a:spAutoFit/>
            </a:bodyPr>
            <a:lstStyle/>
            <a:p>
              <a:r>
                <a:rPr lang="en-US" sz="1600" b="1" i="1" dirty="0" smtClean="0">
                  <a:solidFill>
                    <a:srgbClr val="00B050"/>
                  </a:solidFill>
                </a:rPr>
                <a:t>Gas</a:t>
              </a:r>
              <a:endParaRPr lang="en-US" sz="1600" b="1" i="1" dirty="0">
                <a:solidFill>
                  <a:srgbClr val="00B050"/>
                </a:solidFill>
              </a:endParaRPr>
            </a:p>
          </p:txBody>
        </p:sp>
        <p:sp>
          <p:nvSpPr>
            <p:cNvPr id="15" name="TextBox 14"/>
            <p:cNvSpPr txBox="1"/>
            <p:nvPr/>
          </p:nvSpPr>
          <p:spPr>
            <a:xfrm rot="1800000">
              <a:off x="7078300" y="2633066"/>
              <a:ext cx="1157689" cy="276999"/>
            </a:xfrm>
            <a:prstGeom prst="rect">
              <a:avLst/>
            </a:prstGeom>
            <a:noFill/>
          </p:spPr>
          <p:txBody>
            <a:bodyPr wrap="none" rtlCol="0">
              <a:spAutoFit/>
            </a:bodyPr>
            <a:lstStyle/>
            <a:p>
              <a:r>
                <a:rPr lang="en-US" sz="1200" b="1" i="1" dirty="0" smtClean="0">
                  <a:solidFill>
                    <a:schemeClr val="bg2">
                      <a:lumMod val="50000"/>
                    </a:schemeClr>
                  </a:solidFill>
                </a:rPr>
                <a:t>Aqueous phase</a:t>
              </a:r>
              <a:endParaRPr lang="en-US" sz="1200" b="1" i="1" dirty="0">
                <a:solidFill>
                  <a:schemeClr val="bg2">
                    <a:lumMod val="50000"/>
                  </a:schemeClr>
                </a:solidFill>
              </a:endParaRPr>
            </a:p>
          </p:txBody>
        </p:sp>
        <p:sp>
          <p:nvSpPr>
            <p:cNvPr id="16" name="TextBox 15"/>
            <p:cNvSpPr txBox="1"/>
            <p:nvPr/>
          </p:nvSpPr>
          <p:spPr>
            <a:xfrm>
              <a:off x="6400800" y="2057400"/>
              <a:ext cx="500458" cy="338554"/>
            </a:xfrm>
            <a:prstGeom prst="rect">
              <a:avLst/>
            </a:prstGeom>
            <a:noFill/>
          </p:spPr>
          <p:txBody>
            <a:bodyPr wrap="none" rtlCol="0">
              <a:spAutoFit/>
            </a:bodyPr>
            <a:lstStyle/>
            <a:p>
              <a:r>
                <a:rPr lang="en-US" sz="1600" b="1" i="1" dirty="0" smtClean="0">
                  <a:solidFill>
                    <a:srgbClr val="00B050"/>
                  </a:solidFill>
                </a:rPr>
                <a:t>Gas</a:t>
              </a:r>
              <a:endParaRPr lang="en-US" sz="1600" b="1" i="1" dirty="0">
                <a:solidFill>
                  <a:srgbClr val="00B050"/>
                </a:solidFill>
              </a:endParaRPr>
            </a:p>
          </p:txBody>
        </p:sp>
        <p:sp>
          <p:nvSpPr>
            <p:cNvPr id="17" name="TextBox 16"/>
            <p:cNvSpPr txBox="1"/>
            <p:nvPr/>
          </p:nvSpPr>
          <p:spPr>
            <a:xfrm>
              <a:off x="2514600" y="1447800"/>
              <a:ext cx="500458" cy="338554"/>
            </a:xfrm>
            <a:prstGeom prst="rect">
              <a:avLst/>
            </a:prstGeom>
            <a:noFill/>
          </p:spPr>
          <p:txBody>
            <a:bodyPr wrap="none" rtlCol="0">
              <a:spAutoFit/>
            </a:bodyPr>
            <a:lstStyle/>
            <a:p>
              <a:r>
                <a:rPr lang="en-US" sz="1600" b="1" i="1" dirty="0" smtClean="0">
                  <a:solidFill>
                    <a:srgbClr val="00B050"/>
                  </a:solidFill>
                </a:rPr>
                <a:t>Gas</a:t>
              </a:r>
              <a:endParaRPr lang="en-US" sz="1600" b="1" i="1" dirty="0">
                <a:solidFill>
                  <a:srgbClr val="00B050"/>
                </a:solidFill>
              </a:endParaRPr>
            </a:p>
          </p:txBody>
        </p:sp>
        <p:sp>
          <p:nvSpPr>
            <p:cNvPr id="18" name="TextBox 17"/>
            <p:cNvSpPr txBox="1"/>
            <p:nvPr/>
          </p:nvSpPr>
          <p:spPr>
            <a:xfrm>
              <a:off x="609600" y="914400"/>
              <a:ext cx="1157689" cy="276999"/>
            </a:xfrm>
            <a:prstGeom prst="rect">
              <a:avLst/>
            </a:prstGeom>
            <a:noFill/>
          </p:spPr>
          <p:txBody>
            <a:bodyPr wrap="none" rtlCol="0">
              <a:spAutoFit/>
            </a:bodyPr>
            <a:lstStyle/>
            <a:p>
              <a:r>
                <a:rPr lang="en-US" sz="1200" b="1" i="1" dirty="0" smtClean="0">
                  <a:solidFill>
                    <a:schemeClr val="bg2"/>
                  </a:solidFill>
                </a:rPr>
                <a:t>Aqueous phase</a:t>
              </a:r>
              <a:endParaRPr lang="en-US" sz="1200" b="1" i="1" dirty="0">
                <a:solidFill>
                  <a:schemeClr val="bg2"/>
                </a:solidFill>
              </a:endParaRPr>
            </a:p>
          </p:txBody>
        </p:sp>
        <p:sp>
          <p:nvSpPr>
            <p:cNvPr id="19" name="TextBox 18"/>
            <p:cNvSpPr txBox="1"/>
            <p:nvPr/>
          </p:nvSpPr>
          <p:spPr>
            <a:xfrm>
              <a:off x="533400" y="3962400"/>
              <a:ext cx="1157689" cy="276999"/>
            </a:xfrm>
            <a:prstGeom prst="rect">
              <a:avLst/>
            </a:prstGeom>
            <a:noFill/>
          </p:spPr>
          <p:txBody>
            <a:bodyPr wrap="none" rtlCol="0">
              <a:spAutoFit/>
            </a:bodyPr>
            <a:lstStyle/>
            <a:p>
              <a:r>
                <a:rPr lang="en-US" sz="1200" b="1" i="1" dirty="0" smtClean="0">
                  <a:solidFill>
                    <a:schemeClr val="bg2"/>
                  </a:solidFill>
                </a:rPr>
                <a:t>Aqueous phase</a:t>
              </a:r>
              <a:endParaRPr lang="en-US" sz="1200" b="1" i="1" dirty="0">
                <a:solidFill>
                  <a:schemeClr val="bg2"/>
                </a:solidFill>
              </a:endParaRPr>
            </a:p>
          </p:txBody>
        </p:sp>
        <p:sp>
          <p:nvSpPr>
            <p:cNvPr id="20" name="TextBox 19"/>
            <p:cNvSpPr txBox="1"/>
            <p:nvPr/>
          </p:nvSpPr>
          <p:spPr>
            <a:xfrm>
              <a:off x="1295400" y="4191000"/>
              <a:ext cx="752129" cy="276999"/>
            </a:xfrm>
            <a:prstGeom prst="rect">
              <a:avLst/>
            </a:prstGeom>
            <a:noFill/>
          </p:spPr>
          <p:txBody>
            <a:bodyPr wrap="none" rtlCol="0">
              <a:spAutoFit/>
            </a:bodyPr>
            <a:lstStyle/>
            <a:p>
              <a:r>
                <a:rPr lang="en-US" sz="1200" b="1" i="1" dirty="0" smtClean="0">
                  <a:solidFill>
                    <a:schemeClr val="bg1">
                      <a:lumMod val="95000"/>
                      <a:lumOff val="5000"/>
                    </a:schemeClr>
                  </a:solidFill>
                </a:rPr>
                <a:t>Crude oil</a:t>
              </a:r>
              <a:endParaRPr lang="en-US" sz="1200" b="1" i="1" dirty="0">
                <a:solidFill>
                  <a:schemeClr val="bg1">
                    <a:lumMod val="95000"/>
                    <a:lumOff val="5000"/>
                  </a:schemeClr>
                </a:solidFill>
              </a:endParaRPr>
            </a:p>
          </p:txBody>
        </p:sp>
        <p:cxnSp>
          <p:nvCxnSpPr>
            <p:cNvPr id="21" name="Straight Arrow Connector 20"/>
            <p:cNvCxnSpPr/>
            <p:nvPr/>
          </p:nvCxnSpPr>
          <p:spPr>
            <a:xfrm flipV="1">
              <a:off x="2133600" y="4267200"/>
              <a:ext cx="381000" cy="762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410200" y="5334000"/>
              <a:ext cx="752129" cy="276999"/>
            </a:xfrm>
            <a:prstGeom prst="rect">
              <a:avLst/>
            </a:prstGeom>
            <a:noFill/>
          </p:spPr>
          <p:txBody>
            <a:bodyPr wrap="none" rtlCol="0">
              <a:spAutoFit/>
            </a:bodyPr>
            <a:lstStyle/>
            <a:p>
              <a:r>
                <a:rPr lang="en-US" sz="1200" b="1" i="1" dirty="0" smtClean="0">
                  <a:solidFill>
                    <a:schemeClr val="bg1">
                      <a:lumMod val="95000"/>
                      <a:lumOff val="5000"/>
                    </a:schemeClr>
                  </a:solidFill>
                </a:rPr>
                <a:t>Crude oil</a:t>
              </a:r>
              <a:endParaRPr lang="en-US" sz="1200" b="1" i="1" dirty="0">
                <a:solidFill>
                  <a:schemeClr val="bg1">
                    <a:lumMod val="95000"/>
                    <a:lumOff val="5000"/>
                  </a:schemeClr>
                </a:solidFill>
              </a:endParaRPr>
            </a:p>
          </p:txBody>
        </p:sp>
        <p:cxnSp>
          <p:nvCxnSpPr>
            <p:cNvPr id="23" name="Straight Arrow Connector 22"/>
            <p:cNvCxnSpPr/>
            <p:nvPr/>
          </p:nvCxnSpPr>
          <p:spPr>
            <a:xfrm>
              <a:off x="5943600" y="5638800"/>
              <a:ext cx="609600" cy="1524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rot="3600000">
              <a:off x="5621721" y="4394444"/>
              <a:ext cx="1157689" cy="276999"/>
            </a:xfrm>
            <a:prstGeom prst="rect">
              <a:avLst/>
            </a:prstGeom>
            <a:noFill/>
          </p:spPr>
          <p:txBody>
            <a:bodyPr wrap="none" rtlCol="0">
              <a:spAutoFit/>
            </a:bodyPr>
            <a:lstStyle/>
            <a:p>
              <a:r>
                <a:rPr lang="en-US" sz="1200" b="1" i="1" dirty="0" smtClean="0">
                  <a:solidFill>
                    <a:schemeClr val="bg2">
                      <a:lumMod val="60000"/>
                      <a:lumOff val="40000"/>
                    </a:schemeClr>
                  </a:solidFill>
                </a:rPr>
                <a:t>Aqueous phase</a:t>
              </a:r>
              <a:endParaRPr lang="en-US" sz="1200" b="1" i="1" dirty="0">
                <a:solidFill>
                  <a:schemeClr val="bg2">
                    <a:lumMod val="60000"/>
                    <a:lumOff val="40000"/>
                  </a:schemeClr>
                </a:solidFill>
              </a:endParaRPr>
            </a:p>
          </p:txBody>
        </p:sp>
        <p:sp>
          <p:nvSpPr>
            <p:cNvPr id="25" name="TextBox 24"/>
            <p:cNvSpPr txBox="1"/>
            <p:nvPr/>
          </p:nvSpPr>
          <p:spPr>
            <a:xfrm>
              <a:off x="5334000" y="4876800"/>
              <a:ext cx="500458" cy="338554"/>
            </a:xfrm>
            <a:prstGeom prst="rect">
              <a:avLst/>
            </a:prstGeom>
            <a:noFill/>
          </p:spPr>
          <p:txBody>
            <a:bodyPr wrap="none" rtlCol="0">
              <a:spAutoFit/>
            </a:bodyPr>
            <a:lstStyle/>
            <a:p>
              <a:r>
                <a:rPr lang="en-US" sz="1600" b="1" i="1" dirty="0" smtClean="0">
                  <a:solidFill>
                    <a:srgbClr val="00B050"/>
                  </a:solidFill>
                </a:rPr>
                <a:t>Gas</a:t>
              </a:r>
              <a:endParaRPr lang="en-US" sz="1600" b="1" i="1" dirty="0">
                <a:solidFill>
                  <a:srgbClr val="00B050"/>
                </a:solidFill>
              </a:endParaRPr>
            </a:p>
          </p:txBody>
        </p:sp>
        <p:cxnSp>
          <p:nvCxnSpPr>
            <p:cNvPr id="26" name="Straight Arrow Connector 25"/>
            <p:cNvCxnSpPr/>
            <p:nvPr/>
          </p:nvCxnSpPr>
          <p:spPr>
            <a:xfrm>
              <a:off x="5638800" y="2286000"/>
              <a:ext cx="381000" cy="1524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334000" y="1828800"/>
              <a:ext cx="752129" cy="461665"/>
            </a:xfrm>
            <a:prstGeom prst="rect">
              <a:avLst/>
            </a:prstGeom>
            <a:noFill/>
          </p:spPr>
          <p:txBody>
            <a:bodyPr wrap="none" rtlCol="0">
              <a:spAutoFit/>
            </a:bodyPr>
            <a:lstStyle/>
            <a:p>
              <a:r>
                <a:rPr lang="en-US" sz="1200" b="1" i="1" dirty="0" smtClean="0">
                  <a:solidFill>
                    <a:schemeClr val="bg1">
                      <a:lumMod val="95000"/>
                      <a:lumOff val="5000"/>
                    </a:schemeClr>
                  </a:solidFill>
                </a:rPr>
                <a:t>Crude oil</a:t>
              </a:r>
            </a:p>
            <a:p>
              <a:r>
                <a:rPr lang="en-US" sz="1200" b="1" i="1" dirty="0" smtClean="0">
                  <a:solidFill>
                    <a:schemeClr val="bg1">
                      <a:lumMod val="95000"/>
                      <a:lumOff val="5000"/>
                    </a:schemeClr>
                  </a:solidFill>
                </a:rPr>
                <a:t>stuck</a:t>
              </a:r>
              <a:endParaRPr lang="en-US" sz="1200" b="1" i="1" dirty="0">
                <a:solidFill>
                  <a:schemeClr val="bg1">
                    <a:lumMod val="95000"/>
                    <a:lumOff val="5000"/>
                  </a:schemeClr>
                </a:solidFill>
              </a:endParaRPr>
            </a:p>
          </p:txBody>
        </p:sp>
        <p:sp>
          <p:nvSpPr>
            <p:cNvPr id="28" name="TextBox 27"/>
            <p:cNvSpPr txBox="1"/>
            <p:nvPr/>
          </p:nvSpPr>
          <p:spPr>
            <a:xfrm>
              <a:off x="5791200" y="3581400"/>
              <a:ext cx="1731500" cy="369332"/>
            </a:xfrm>
            <a:prstGeom prst="rect">
              <a:avLst/>
            </a:prstGeom>
            <a:noFill/>
          </p:spPr>
          <p:txBody>
            <a:bodyPr wrap="none" rtlCol="0">
              <a:spAutoFit/>
            </a:bodyPr>
            <a:lstStyle/>
            <a:p>
              <a:r>
                <a:rPr lang="en-US" dirty="0" smtClean="0"/>
                <a:t>Lamella Zoomed</a:t>
              </a:r>
              <a:endParaRPr lang="en-US" dirty="0"/>
            </a:p>
          </p:txBody>
        </p:sp>
        <p:sp>
          <p:nvSpPr>
            <p:cNvPr id="29" name="Oval 28"/>
            <p:cNvSpPr/>
            <p:nvPr/>
          </p:nvSpPr>
          <p:spPr>
            <a:xfrm>
              <a:off x="8458200" y="2743200"/>
              <a:ext cx="304800" cy="304800"/>
            </a:xfrm>
            <a:prstGeom prst="ellipse">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8229600" y="2286000"/>
              <a:ext cx="736099" cy="369332"/>
            </a:xfrm>
            <a:prstGeom prst="rect">
              <a:avLst/>
            </a:prstGeom>
            <a:noFill/>
          </p:spPr>
          <p:txBody>
            <a:bodyPr wrap="none" rtlCol="0">
              <a:spAutoFit/>
            </a:bodyPr>
            <a:lstStyle/>
            <a:p>
              <a:r>
                <a:rPr lang="en-US" dirty="0" smtClean="0">
                  <a:solidFill>
                    <a:srgbClr val="FFC000"/>
                  </a:solidFill>
                </a:rPr>
                <a:t>80</a:t>
              </a:r>
              <a:r>
                <a:rPr lang="en-US" dirty="0" smtClean="0">
                  <a:solidFill>
                    <a:srgbClr val="FFC000"/>
                  </a:solidFill>
                  <a:latin typeface="Symbol" pitchFamily="18" charset="2"/>
                </a:rPr>
                <a:t>m</a:t>
              </a:r>
              <a:r>
                <a:rPr lang="en-US" dirty="0" smtClean="0">
                  <a:solidFill>
                    <a:srgbClr val="FFC000"/>
                  </a:solidFill>
                </a:rPr>
                <a:t>m</a:t>
              </a:r>
              <a:endParaRPr lang="en-US" dirty="0">
                <a:solidFill>
                  <a:srgbClr val="FFC000"/>
                </a:solidFill>
              </a:endParaRPr>
            </a:p>
          </p:txBody>
        </p:sp>
        <p:sp>
          <p:nvSpPr>
            <p:cNvPr id="31" name="Oval 30"/>
            <p:cNvSpPr/>
            <p:nvPr/>
          </p:nvSpPr>
          <p:spPr>
            <a:xfrm>
              <a:off x="3581400" y="5334000"/>
              <a:ext cx="533400" cy="533400"/>
            </a:xfrm>
            <a:prstGeom prst="ellipse">
              <a:avLst/>
            </a:prstGeom>
            <a:noFill/>
            <a:ln w="508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505200" y="4876800"/>
              <a:ext cx="736099" cy="369332"/>
            </a:xfrm>
            <a:prstGeom prst="rect">
              <a:avLst/>
            </a:prstGeom>
            <a:noFill/>
          </p:spPr>
          <p:txBody>
            <a:bodyPr wrap="none" rtlCol="0">
              <a:spAutoFit/>
            </a:bodyPr>
            <a:lstStyle/>
            <a:p>
              <a:r>
                <a:rPr lang="en-US" dirty="0" smtClean="0">
                  <a:solidFill>
                    <a:srgbClr val="FFC000"/>
                  </a:solidFill>
                </a:rPr>
                <a:t>80</a:t>
              </a:r>
              <a:r>
                <a:rPr lang="en-US" dirty="0" smtClean="0">
                  <a:solidFill>
                    <a:srgbClr val="FFC000"/>
                  </a:solidFill>
                  <a:latin typeface="Symbol" pitchFamily="18" charset="2"/>
                </a:rPr>
                <a:t>m</a:t>
              </a:r>
              <a:r>
                <a:rPr lang="en-US" dirty="0" smtClean="0">
                  <a:solidFill>
                    <a:srgbClr val="FFC000"/>
                  </a:solidFill>
                </a:rPr>
                <a:t>m</a:t>
              </a:r>
              <a:endParaRPr lang="en-US" dirty="0">
                <a:solidFill>
                  <a:srgbClr val="FFC000"/>
                </a:solidFill>
              </a:endParaRPr>
            </a:p>
          </p:txBody>
        </p:sp>
      </p:grpSp>
      <p:sp>
        <p:nvSpPr>
          <p:cNvPr id="33" name="TextBox 32"/>
          <p:cNvSpPr txBox="1"/>
          <p:nvPr/>
        </p:nvSpPr>
        <p:spPr>
          <a:xfrm>
            <a:off x="380304" y="5917715"/>
            <a:ext cx="8392232" cy="707886"/>
          </a:xfrm>
          <a:prstGeom prst="rect">
            <a:avLst/>
          </a:prstGeom>
          <a:noFill/>
        </p:spPr>
        <p:txBody>
          <a:bodyPr wrap="square" rtlCol="0">
            <a:spAutoFit/>
          </a:bodyPr>
          <a:lstStyle/>
          <a:p>
            <a:r>
              <a:rPr lang="en-US" sz="2000" b="1" dirty="0" smtClean="0">
                <a:solidFill>
                  <a:srgbClr val="FFFF00"/>
                </a:solidFill>
              </a:rPr>
              <a:t>Effect of oil on the with EL foam in SW, The same trend is observed for the system </a:t>
            </a:r>
            <a:r>
              <a:rPr lang="es-MX" sz="2000" b="1" dirty="0" smtClean="0">
                <a:solidFill>
                  <a:srgbClr val="00FF00"/>
                </a:solidFill>
              </a:rPr>
              <a:t>Z-R</a:t>
            </a:r>
            <a:r>
              <a:rPr lang="es-MX" sz="2000" b="1" baseline="-25000" dirty="0" smtClean="0">
                <a:solidFill>
                  <a:srgbClr val="00FF00"/>
                </a:solidFill>
              </a:rPr>
              <a:t>I</a:t>
            </a:r>
            <a:r>
              <a:rPr lang="es-MX" sz="2000" b="1" dirty="0" smtClean="0">
                <a:solidFill>
                  <a:srgbClr val="00FF00"/>
                </a:solidFill>
              </a:rPr>
              <a:t>-ZFG</a:t>
            </a:r>
            <a:r>
              <a:rPr lang="es-MX" sz="2000" b="1" baseline="-25000" dirty="0" smtClean="0">
                <a:solidFill>
                  <a:srgbClr val="00FF00"/>
                </a:solidFill>
              </a:rPr>
              <a:t>1</a:t>
            </a:r>
            <a:r>
              <a:rPr lang="en-US" sz="2000" dirty="0">
                <a:solidFill>
                  <a:srgbClr val="FFC000"/>
                </a:solidFill>
              </a:rPr>
              <a:t>-</a:t>
            </a:r>
            <a:r>
              <a:rPr lang="en-US" sz="2000" b="1" dirty="0">
                <a:solidFill>
                  <a:srgbClr val="FFFF00"/>
                </a:solidFill>
              </a:rPr>
              <a:t> A-R</a:t>
            </a:r>
            <a:r>
              <a:rPr lang="en-US" sz="2000" b="1" baseline="-25000" dirty="0">
                <a:solidFill>
                  <a:srgbClr val="FFFF00"/>
                </a:solidFill>
              </a:rPr>
              <a:t>2</a:t>
            </a:r>
            <a:r>
              <a:rPr lang="en-US" sz="2000" b="1" dirty="0">
                <a:solidFill>
                  <a:srgbClr val="FFFF00"/>
                </a:solidFill>
              </a:rPr>
              <a:t>-AFG</a:t>
            </a:r>
            <a:r>
              <a:rPr lang="en-US" sz="2000" dirty="0">
                <a:solidFill>
                  <a:srgbClr val="FFC000"/>
                </a:solidFill>
              </a:rPr>
              <a:t> </a:t>
            </a:r>
            <a:r>
              <a:rPr lang="en-US" sz="2000" b="1" dirty="0" smtClean="0">
                <a:solidFill>
                  <a:srgbClr val="FFFF00"/>
                </a:solidFill>
              </a:rPr>
              <a:t>(2-1) foam in Sea water 94°C</a:t>
            </a:r>
            <a:endParaRPr lang="en-US" sz="2000" b="1" dirty="0">
              <a:solidFill>
                <a:srgbClr val="FFFF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DD14C1-B74E-445D-B419-88728CA16AA4}" type="slidenum">
              <a:rPr lang="en-US" smtClean="0"/>
              <a:pPr/>
              <a:t>29</a:t>
            </a:fld>
            <a:endParaRPr lang="en-US" dirty="0"/>
          </a:p>
        </p:txBody>
      </p:sp>
      <p:sp>
        <p:nvSpPr>
          <p:cNvPr id="6" name="TextBox 5"/>
          <p:cNvSpPr txBox="1"/>
          <p:nvPr/>
        </p:nvSpPr>
        <p:spPr>
          <a:xfrm>
            <a:off x="381000" y="150167"/>
            <a:ext cx="5555047" cy="461665"/>
          </a:xfrm>
          <a:prstGeom prst="rect">
            <a:avLst/>
          </a:prstGeom>
          <a:noFill/>
        </p:spPr>
        <p:txBody>
          <a:bodyPr wrap="none" rtlCol="0">
            <a:spAutoFit/>
          </a:bodyPr>
          <a:lstStyle/>
          <a:p>
            <a:r>
              <a:rPr lang="en-US" sz="2400" b="1" dirty="0" smtClean="0"/>
              <a:t>Comparison of foam  for different systems</a:t>
            </a:r>
            <a:endParaRPr lang="en-US" sz="2400" b="1" dirty="0">
              <a:solidFill>
                <a:srgbClr val="FFC000"/>
              </a:solidFill>
            </a:endParaRPr>
          </a:p>
        </p:txBody>
      </p:sp>
      <p:sp>
        <p:nvSpPr>
          <p:cNvPr id="7" name="TextBox 6"/>
          <p:cNvSpPr txBox="1"/>
          <p:nvPr/>
        </p:nvSpPr>
        <p:spPr>
          <a:xfrm>
            <a:off x="342900" y="5534561"/>
            <a:ext cx="8229600" cy="1323439"/>
          </a:xfrm>
          <a:prstGeom prst="rect">
            <a:avLst/>
          </a:prstGeom>
          <a:noFill/>
        </p:spPr>
        <p:txBody>
          <a:bodyPr wrap="square" rtlCol="0">
            <a:spAutoFit/>
          </a:bodyPr>
          <a:lstStyle/>
          <a:p>
            <a:r>
              <a:rPr lang="en-US" sz="2000" b="1" dirty="0" smtClean="0"/>
              <a:t>At low flow rates the surfactant mixture </a:t>
            </a:r>
            <a:r>
              <a:rPr lang="es-MX" b="1" dirty="0" smtClean="0">
                <a:solidFill>
                  <a:srgbClr val="FFFF00"/>
                </a:solidFill>
              </a:rPr>
              <a:t>Z-R</a:t>
            </a:r>
            <a:r>
              <a:rPr lang="es-MX" b="1" baseline="-25000" dirty="0" smtClean="0">
                <a:solidFill>
                  <a:srgbClr val="FFFF00"/>
                </a:solidFill>
              </a:rPr>
              <a:t>I</a:t>
            </a:r>
            <a:r>
              <a:rPr lang="es-MX" b="1" dirty="0" smtClean="0">
                <a:solidFill>
                  <a:srgbClr val="FFFF00"/>
                </a:solidFill>
                <a:latin typeface="Times New Roman" pitchFamily="18" charset="0"/>
                <a:cs typeface="Times New Roman" pitchFamily="18" charset="0"/>
              </a:rPr>
              <a:t>-</a:t>
            </a:r>
            <a:r>
              <a:rPr lang="es-MX" b="1" dirty="0" smtClean="0">
                <a:solidFill>
                  <a:srgbClr val="FFFF00"/>
                </a:solidFill>
              </a:rPr>
              <a:t>ZFG</a:t>
            </a:r>
            <a:r>
              <a:rPr lang="es-MX" b="1" baseline="-25000" dirty="0" smtClean="0">
                <a:solidFill>
                  <a:srgbClr val="FFFF00"/>
                </a:solidFill>
              </a:rPr>
              <a:t>2</a:t>
            </a:r>
            <a:r>
              <a:rPr lang="en-US" b="1" dirty="0" smtClean="0">
                <a:solidFill>
                  <a:srgbClr val="FFFF00"/>
                </a:solidFill>
              </a:rPr>
              <a:t>- A-R</a:t>
            </a:r>
            <a:r>
              <a:rPr lang="en-US" b="1" baseline="-25000" dirty="0" smtClean="0">
                <a:solidFill>
                  <a:srgbClr val="FFFF00"/>
                </a:solidFill>
              </a:rPr>
              <a:t>2</a:t>
            </a:r>
            <a:r>
              <a:rPr lang="en-US" b="1" dirty="0" smtClean="0">
                <a:solidFill>
                  <a:srgbClr val="FFFF00"/>
                </a:solidFill>
              </a:rPr>
              <a:t>-AFG -</a:t>
            </a:r>
            <a:r>
              <a:rPr lang="es-MX" b="1" dirty="0" smtClean="0">
                <a:solidFill>
                  <a:srgbClr val="FFFF00"/>
                </a:solidFill>
              </a:rPr>
              <a:t>C-R</a:t>
            </a:r>
            <a:r>
              <a:rPr lang="es-MX" b="1" baseline="-25000" dirty="0" smtClean="0">
                <a:solidFill>
                  <a:srgbClr val="FFFF00"/>
                </a:solidFill>
              </a:rPr>
              <a:t>1</a:t>
            </a:r>
            <a:r>
              <a:rPr lang="es-MX" b="1" dirty="0" smtClean="0">
                <a:solidFill>
                  <a:srgbClr val="FFFF00"/>
                </a:solidFill>
              </a:rPr>
              <a:t>-CFG</a:t>
            </a:r>
            <a:r>
              <a:rPr lang="es-MX" b="1" baseline="-25000" dirty="0" smtClean="0">
                <a:solidFill>
                  <a:srgbClr val="FFFF00"/>
                </a:solidFill>
              </a:rPr>
              <a:t>1</a:t>
            </a:r>
            <a:r>
              <a:rPr lang="en-US" b="1" dirty="0" smtClean="0">
                <a:solidFill>
                  <a:srgbClr val="FFFF00"/>
                </a:solidFill>
              </a:rPr>
              <a:t> (13-2-1)</a:t>
            </a:r>
            <a:r>
              <a:rPr lang="en-US" sz="2000" b="1" dirty="0" smtClean="0"/>
              <a:t> behaves as Newtonian fluid, in contrast to </a:t>
            </a:r>
            <a:r>
              <a:rPr lang="en-US" sz="2000" b="1" dirty="0" smtClean="0">
                <a:solidFill>
                  <a:srgbClr val="00FFFF"/>
                </a:solidFill>
              </a:rPr>
              <a:t>A-R</a:t>
            </a:r>
            <a:r>
              <a:rPr lang="en-US" sz="2000" b="1" baseline="-25000" dirty="0" smtClean="0">
                <a:solidFill>
                  <a:srgbClr val="00FFFF"/>
                </a:solidFill>
              </a:rPr>
              <a:t>2</a:t>
            </a:r>
            <a:r>
              <a:rPr lang="en-US" sz="2000" b="1" dirty="0" smtClean="0">
                <a:solidFill>
                  <a:srgbClr val="00FFFF"/>
                </a:solidFill>
              </a:rPr>
              <a:t>-AFG </a:t>
            </a:r>
            <a:r>
              <a:rPr lang="en-US" sz="2000" b="1" dirty="0" smtClean="0"/>
              <a:t>which is shear thinning in broader range of flow rate. The same phenomenon is observed with </a:t>
            </a:r>
            <a:r>
              <a:rPr lang="en-US" sz="2000" b="1" dirty="0" err="1" smtClean="0"/>
              <a:t>cationics</a:t>
            </a:r>
            <a:r>
              <a:rPr lang="en-US" sz="2000" b="1" dirty="0" smtClean="0"/>
              <a:t>  or when cationic is added. </a:t>
            </a:r>
            <a:endParaRPr lang="en-US" sz="2000" b="1" dirty="0"/>
          </a:p>
        </p:txBody>
      </p:sp>
      <p:grpSp>
        <p:nvGrpSpPr>
          <p:cNvPr id="12" name="Group 11"/>
          <p:cNvGrpSpPr/>
          <p:nvPr/>
        </p:nvGrpSpPr>
        <p:grpSpPr>
          <a:xfrm>
            <a:off x="228600" y="723900"/>
            <a:ext cx="8763000" cy="4800600"/>
            <a:chOff x="228600" y="990600"/>
            <a:chExt cx="8763000" cy="4800600"/>
          </a:xfrm>
        </p:grpSpPr>
        <p:sp>
          <p:nvSpPr>
            <p:cNvPr id="14" name="Freeform 13"/>
            <p:cNvSpPr/>
            <p:nvPr/>
          </p:nvSpPr>
          <p:spPr>
            <a:xfrm>
              <a:off x="3962399" y="2518611"/>
              <a:ext cx="3561347" cy="1235242"/>
            </a:xfrm>
            <a:custGeom>
              <a:avLst/>
              <a:gdLst>
                <a:gd name="connsiteX0" fmla="*/ 93579 w 3590758"/>
                <a:gd name="connsiteY0" fmla="*/ 593557 h 1235242"/>
                <a:gd name="connsiteX1" fmla="*/ 45453 w 3590758"/>
                <a:gd name="connsiteY1" fmla="*/ 96252 h 1235242"/>
                <a:gd name="connsiteX2" fmla="*/ 366295 w 3590758"/>
                <a:gd name="connsiteY2" fmla="*/ 16042 h 1235242"/>
                <a:gd name="connsiteX3" fmla="*/ 927769 w 3590758"/>
                <a:gd name="connsiteY3" fmla="*/ 112294 h 1235242"/>
                <a:gd name="connsiteX4" fmla="*/ 1633622 w 3590758"/>
                <a:gd name="connsiteY4" fmla="*/ 288757 h 1235242"/>
                <a:gd name="connsiteX5" fmla="*/ 2531979 w 3590758"/>
                <a:gd name="connsiteY5" fmla="*/ 753978 h 1235242"/>
                <a:gd name="connsiteX6" fmla="*/ 3590758 w 3590758"/>
                <a:gd name="connsiteY6" fmla="*/ 1235242 h 123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0758" h="1235242">
                  <a:moveTo>
                    <a:pt x="93579" y="593557"/>
                  </a:moveTo>
                  <a:cubicBezTo>
                    <a:pt x="46789" y="393030"/>
                    <a:pt x="0" y="192504"/>
                    <a:pt x="45453" y="96252"/>
                  </a:cubicBezTo>
                  <a:cubicBezTo>
                    <a:pt x="90906" y="0"/>
                    <a:pt x="219242" y="13368"/>
                    <a:pt x="366295" y="16042"/>
                  </a:cubicBezTo>
                  <a:cubicBezTo>
                    <a:pt x="513348" y="18716"/>
                    <a:pt x="716548" y="66842"/>
                    <a:pt x="927769" y="112294"/>
                  </a:cubicBezTo>
                  <a:cubicBezTo>
                    <a:pt x="1138990" y="157747"/>
                    <a:pt x="1366254" y="181810"/>
                    <a:pt x="1633622" y="288757"/>
                  </a:cubicBezTo>
                  <a:cubicBezTo>
                    <a:pt x="1900990" y="395704"/>
                    <a:pt x="2205790" y="596231"/>
                    <a:pt x="2531979" y="753978"/>
                  </a:cubicBezTo>
                  <a:cubicBezTo>
                    <a:pt x="2858168" y="911725"/>
                    <a:pt x="3224463" y="1073483"/>
                    <a:pt x="3590758" y="1235242"/>
                  </a:cubicBezTo>
                </a:path>
              </a:pathLst>
            </a:custGeom>
            <a:ln w="25400">
              <a:solidFill>
                <a:srgbClr val="FF33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3" name="Chart 2"/>
            <p:cNvGraphicFramePr/>
            <p:nvPr>
              <p:extLst>
                <p:ext uri="{D42A27DB-BD31-4B8C-83A1-F6EECF244321}">
                  <p14:modId xmlns:p14="http://schemas.microsoft.com/office/powerpoint/2010/main" xmlns="" val="2376210513"/>
                </p:ext>
              </p:extLst>
            </p:nvPr>
          </p:nvGraphicFramePr>
          <p:xfrm>
            <a:off x="228600" y="990600"/>
            <a:ext cx="8763000" cy="48006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p:cNvCxnSpPr/>
            <p:nvPr/>
          </p:nvCxnSpPr>
          <p:spPr>
            <a:xfrm>
              <a:off x="4343400" y="1905000"/>
              <a:ext cx="3276600" cy="167640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rot="1680000">
              <a:off x="3372838" y="1459608"/>
              <a:ext cx="768608" cy="276999"/>
            </a:xfrm>
            <a:prstGeom prst="rect">
              <a:avLst/>
            </a:prstGeom>
          </p:spPr>
          <p:txBody>
            <a:bodyPr wrap="none">
              <a:spAutoFit/>
            </a:bodyPr>
            <a:lstStyle/>
            <a:p>
              <a:pPr>
                <a:defRPr/>
              </a:pPr>
              <a:r>
                <a:rPr lang="en-US" sz="1200" b="1" dirty="0">
                  <a:solidFill>
                    <a:srgbClr val="00FFFF"/>
                  </a:solidFill>
                </a:rPr>
                <a:t>A-R</a:t>
              </a:r>
              <a:r>
                <a:rPr lang="en-US" sz="1200" b="1" baseline="-25000" dirty="0">
                  <a:solidFill>
                    <a:srgbClr val="00FFFF"/>
                  </a:solidFill>
                </a:rPr>
                <a:t>2</a:t>
              </a:r>
              <a:r>
                <a:rPr lang="en-US" sz="1200" b="1" dirty="0">
                  <a:solidFill>
                    <a:srgbClr val="00FFFF"/>
                  </a:solidFill>
                </a:rPr>
                <a:t>-AFG</a:t>
              </a:r>
            </a:p>
          </p:txBody>
        </p:sp>
        <p:sp>
          <p:nvSpPr>
            <p:cNvPr id="8" name="Rectangle 7"/>
            <p:cNvSpPr/>
            <p:nvPr/>
          </p:nvSpPr>
          <p:spPr>
            <a:xfrm rot="1680000">
              <a:off x="5740922" y="2677010"/>
              <a:ext cx="2222596" cy="307777"/>
            </a:xfrm>
            <a:prstGeom prst="rect">
              <a:avLst/>
            </a:prstGeom>
          </p:spPr>
          <p:txBody>
            <a:bodyPr wrap="none">
              <a:spAutoFit/>
            </a:bodyPr>
            <a:lstStyle/>
            <a:p>
              <a:pPr>
                <a:defRPr/>
              </a:pPr>
              <a:r>
                <a:rPr lang="es-MX" sz="1400" b="1" dirty="0" smtClean="0"/>
                <a:t>Z-R</a:t>
              </a:r>
              <a:r>
                <a:rPr lang="es-MX" sz="1400" b="1" baseline="-25000" dirty="0" smtClean="0"/>
                <a:t>I</a:t>
              </a:r>
              <a:r>
                <a:rPr lang="es-MX" sz="1400" b="1" dirty="0" smtClean="0">
                  <a:latin typeface="Times New Roman" pitchFamily="18" charset="0"/>
                  <a:cs typeface="Times New Roman" pitchFamily="18" charset="0"/>
                </a:rPr>
                <a:t>-</a:t>
              </a:r>
              <a:r>
                <a:rPr lang="es-MX" sz="1400" b="1" dirty="0" smtClean="0"/>
                <a:t>ZFG</a:t>
              </a:r>
              <a:r>
                <a:rPr lang="es-MX" sz="1400" b="1" baseline="-25000" dirty="0" smtClean="0"/>
                <a:t>1</a:t>
              </a:r>
              <a:r>
                <a:rPr lang="en-US" sz="1400" dirty="0" smtClean="0"/>
                <a:t>  + </a:t>
              </a:r>
              <a:r>
                <a:rPr lang="en-US" sz="1400" b="1" dirty="0" smtClean="0"/>
                <a:t> A-R</a:t>
              </a:r>
              <a:r>
                <a:rPr lang="en-US" sz="1400" b="1" baseline="-25000" dirty="0" smtClean="0"/>
                <a:t>2</a:t>
              </a:r>
              <a:r>
                <a:rPr lang="en-US" sz="1400" b="1" dirty="0" smtClean="0"/>
                <a:t>-AFG  (2-1)</a:t>
              </a:r>
              <a:endParaRPr lang="en-US" sz="1400" b="1" dirty="0"/>
            </a:p>
          </p:txBody>
        </p:sp>
        <p:sp>
          <p:nvSpPr>
            <p:cNvPr id="9" name="Rectangle 8"/>
            <p:cNvSpPr/>
            <p:nvPr/>
          </p:nvSpPr>
          <p:spPr>
            <a:xfrm>
              <a:off x="3352800" y="3505200"/>
              <a:ext cx="2102563" cy="338554"/>
            </a:xfrm>
            <a:prstGeom prst="rect">
              <a:avLst/>
            </a:prstGeom>
          </p:spPr>
          <p:txBody>
            <a:bodyPr wrap="none">
              <a:spAutoFit/>
            </a:bodyPr>
            <a:lstStyle/>
            <a:p>
              <a:pPr>
                <a:defRPr/>
              </a:pPr>
              <a:r>
                <a:rPr lang="es-MX" sz="1600" b="1" dirty="0" smtClean="0">
                  <a:solidFill>
                    <a:srgbClr val="00FF00"/>
                  </a:solidFill>
                </a:rPr>
                <a:t>C-R</a:t>
              </a:r>
              <a:r>
                <a:rPr lang="es-MX" sz="1600" b="1" baseline="-25000" dirty="0" smtClean="0">
                  <a:solidFill>
                    <a:srgbClr val="00FF00"/>
                  </a:solidFill>
                </a:rPr>
                <a:t>1</a:t>
              </a:r>
              <a:r>
                <a:rPr lang="es-MX" sz="1600" b="1" dirty="0" smtClean="0">
                  <a:solidFill>
                    <a:srgbClr val="00FF00"/>
                  </a:solidFill>
                </a:rPr>
                <a:t>-CFG</a:t>
              </a:r>
              <a:r>
                <a:rPr lang="es-MX" sz="1600" b="1" baseline="-25000" dirty="0" smtClean="0">
                  <a:solidFill>
                    <a:srgbClr val="00FF00"/>
                  </a:solidFill>
                </a:rPr>
                <a:t>3  </a:t>
              </a:r>
              <a:r>
                <a:rPr lang="en-US" sz="1600" b="1" dirty="0" smtClean="0">
                  <a:solidFill>
                    <a:srgbClr val="00FF00"/>
                  </a:solidFill>
                </a:rPr>
                <a:t> </a:t>
              </a:r>
              <a:r>
                <a:rPr lang="en-US" sz="1600" b="1" dirty="0" err="1" smtClean="0">
                  <a:solidFill>
                    <a:srgbClr val="00FF00"/>
                  </a:solidFill>
                </a:rPr>
                <a:t>NapTS</a:t>
              </a:r>
              <a:r>
                <a:rPr lang="en-US" sz="1600" b="1" dirty="0" smtClean="0">
                  <a:solidFill>
                    <a:srgbClr val="00FF00"/>
                  </a:solidFill>
                </a:rPr>
                <a:t> (1-1)</a:t>
              </a:r>
              <a:endParaRPr lang="en-US" sz="1600" b="1" dirty="0">
                <a:solidFill>
                  <a:srgbClr val="00FF00"/>
                </a:solidFill>
              </a:endParaRPr>
            </a:p>
          </p:txBody>
        </p:sp>
        <p:sp>
          <p:nvSpPr>
            <p:cNvPr id="10" name="Rectangle 9"/>
            <p:cNvSpPr/>
            <p:nvPr/>
          </p:nvSpPr>
          <p:spPr>
            <a:xfrm rot="1440000">
              <a:off x="5656303" y="3653400"/>
              <a:ext cx="2661049" cy="276999"/>
            </a:xfrm>
            <a:prstGeom prst="rect">
              <a:avLst/>
            </a:prstGeom>
          </p:spPr>
          <p:txBody>
            <a:bodyPr wrap="none">
              <a:spAutoFit/>
            </a:bodyPr>
            <a:lstStyle/>
            <a:p>
              <a:pPr>
                <a:defRPr/>
              </a:pPr>
              <a:r>
                <a:rPr lang="es-MX" sz="1200" b="1" dirty="0" smtClean="0">
                  <a:solidFill>
                    <a:srgbClr val="FFFF00"/>
                  </a:solidFill>
                </a:rPr>
                <a:t>Z-R</a:t>
              </a:r>
              <a:r>
                <a:rPr lang="es-MX" sz="1200" b="1" baseline="-25000" dirty="0" smtClean="0">
                  <a:solidFill>
                    <a:srgbClr val="FFFF00"/>
                  </a:solidFill>
                </a:rPr>
                <a:t>I</a:t>
              </a:r>
              <a:r>
                <a:rPr lang="es-MX" sz="1200" b="1" dirty="0" smtClean="0">
                  <a:solidFill>
                    <a:srgbClr val="FFFF00"/>
                  </a:solidFill>
                  <a:latin typeface="Times New Roman" pitchFamily="18" charset="0"/>
                  <a:cs typeface="Times New Roman" pitchFamily="18" charset="0"/>
                </a:rPr>
                <a:t>-</a:t>
              </a:r>
              <a:r>
                <a:rPr lang="es-MX" sz="1200" b="1" dirty="0" smtClean="0">
                  <a:solidFill>
                    <a:srgbClr val="FFFF00"/>
                  </a:solidFill>
                </a:rPr>
                <a:t>ZFG</a:t>
              </a:r>
              <a:r>
                <a:rPr lang="es-MX" sz="1200" b="1" baseline="-25000" dirty="0" smtClean="0">
                  <a:solidFill>
                    <a:srgbClr val="FFFF00"/>
                  </a:solidFill>
                </a:rPr>
                <a:t>2</a:t>
              </a:r>
              <a:r>
                <a:rPr lang="en-US" sz="1200" dirty="0" smtClean="0">
                  <a:solidFill>
                    <a:srgbClr val="FFFF00"/>
                  </a:solidFill>
                </a:rPr>
                <a:t>-</a:t>
              </a:r>
              <a:r>
                <a:rPr lang="en-US" sz="1200" b="1" dirty="0" smtClean="0">
                  <a:solidFill>
                    <a:srgbClr val="FFFF00"/>
                  </a:solidFill>
                </a:rPr>
                <a:t> A-R</a:t>
              </a:r>
              <a:r>
                <a:rPr lang="en-US" sz="1200" b="1" baseline="-25000" dirty="0" smtClean="0">
                  <a:solidFill>
                    <a:srgbClr val="FFFF00"/>
                  </a:solidFill>
                </a:rPr>
                <a:t>2</a:t>
              </a:r>
              <a:r>
                <a:rPr lang="en-US" sz="1200" b="1" dirty="0" smtClean="0">
                  <a:solidFill>
                    <a:srgbClr val="FFFF00"/>
                  </a:solidFill>
                </a:rPr>
                <a:t>-AFG </a:t>
              </a:r>
              <a:r>
                <a:rPr lang="en-US" sz="1200" dirty="0" smtClean="0">
                  <a:solidFill>
                    <a:srgbClr val="FFFF00"/>
                  </a:solidFill>
                </a:rPr>
                <a:t>-</a:t>
              </a:r>
              <a:r>
                <a:rPr lang="es-MX" sz="1200" b="1" dirty="0" smtClean="0">
                  <a:solidFill>
                    <a:srgbClr val="FFFF00"/>
                  </a:solidFill>
                </a:rPr>
                <a:t>C-R</a:t>
              </a:r>
              <a:r>
                <a:rPr lang="es-MX" sz="1200" b="1" baseline="-25000" dirty="0" smtClean="0">
                  <a:solidFill>
                    <a:srgbClr val="FFFF00"/>
                  </a:solidFill>
                </a:rPr>
                <a:t>1</a:t>
              </a:r>
              <a:r>
                <a:rPr lang="es-MX" sz="1200" b="1" dirty="0" smtClean="0">
                  <a:solidFill>
                    <a:srgbClr val="FFFF00"/>
                  </a:solidFill>
                </a:rPr>
                <a:t>-CFG</a:t>
              </a:r>
              <a:r>
                <a:rPr lang="es-MX" sz="1200" b="1" baseline="-25000" dirty="0" smtClean="0">
                  <a:solidFill>
                    <a:srgbClr val="FFFF00"/>
                  </a:solidFill>
                </a:rPr>
                <a:t>1</a:t>
              </a:r>
              <a:r>
                <a:rPr lang="en-US" sz="1200" dirty="0" smtClean="0">
                  <a:solidFill>
                    <a:srgbClr val="FFFF00"/>
                  </a:solidFill>
                </a:rPr>
                <a:t> </a:t>
              </a:r>
              <a:r>
                <a:rPr lang="en-US" sz="1200" b="1" dirty="0" smtClean="0">
                  <a:solidFill>
                    <a:srgbClr val="FFFF00"/>
                  </a:solidFill>
                </a:rPr>
                <a:t>(13-2-1)</a:t>
              </a:r>
              <a:endParaRPr lang="en-US" b="1" dirty="0">
                <a:solidFill>
                  <a:srgbClr val="FFFF00"/>
                </a:solidFill>
              </a:endParaRPr>
            </a:p>
          </p:txBody>
        </p:sp>
        <p:sp>
          <p:nvSpPr>
            <p:cNvPr id="11" name="Rectangle 10"/>
            <p:cNvSpPr/>
            <p:nvPr/>
          </p:nvSpPr>
          <p:spPr>
            <a:xfrm>
              <a:off x="1828800" y="2286000"/>
              <a:ext cx="2122441" cy="461665"/>
            </a:xfrm>
            <a:prstGeom prst="rect">
              <a:avLst/>
            </a:prstGeom>
          </p:spPr>
          <p:txBody>
            <a:bodyPr wrap="none">
              <a:spAutoFit/>
            </a:bodyPr>
            <a:lstStyle/>
            <a:p>
              <a:pPr algn="ctr">
                <a:defRPr/>
              </a:pPr>
              <a:r>
                <a:rPr lang="es-MX" sz="1200" b="1" dirty="0" smtClean="0">
                  <a:solidFill>
                    <a:srgbClr val="FF3300"/>
                  </a:solidFill>
                </a:rPr>
                <a:t>Z-R</a:t>
              </a:r>
              <a:r>
                <a:rPr lang="es-MX" sz="1200" b="1" baseline="-25000" dirty="0" smtClean="0">
                  <a:solidFill>
                    <a:srgbClr val="FF3300"/>
                  </a:solidFill>
                </a:rPr>
                <a:t>I</a:t>
              </a:r>
              <a:r>
                <a:rPr lang="es-MX" sz="1200" b="1" dirty="0" smtClean="0">
                  <a:solidFill>
                    <a:srgbClr val="FF3300"/>
                  </a:solidFill>
                  <a:latin typeface="Times New Roman" pitchFamily="18" charset="0"/>
                  <a:cs typeface="Times New Roman" pitchFamily="18" charset="0"/>
                </a:rPr>
                <a:t>-</a:t>
              </a:r>
              <a:r>
                <a:rPr lang="es-MX" sz="1200" b="1" dirty="0" smtClean="0">
                  <a:solidFill>
                    <a:srgbClr val="FF3300"/>
                  </a:solidFill>
                </a:rPr>
                <a:t>ZFG</a:t>
              </a:r>
              <a:r>
                <a:rPr lang="es-MX" sz="1200" b="1" baseline="-25000" dirty="0" smtClean="0">
                  <a:solidFill>
                    <a:srgbClr val="FF3300"/>
                  </a:solidFill>
                </a:rPr>
                <a:t>2</a:t>
              </a:r>
              <a:r>
                <a:rPr lang="en-US" sz="1200" dirty="0" smtClean="0">
                  <a:solidFill>
                    <a:srgbClr val="FF3300"/>
                  </a:solidFill>
                </a:rPr>
                <a:t>-</a:t>
              </a:r>
              <a:r>
                <a:rPr lang="en-US" sz="1200" b="1" dirty="0" smtClean="0">
                  <a:solidFill>
                    <a:srgbClr val="FF3300"/>
                  </a:solidFill>
                </a:rPr>
                <a:t> A-R</a:t>
              </a:r>
              <a:r>
                <a:rPr lang="en-US" sz="1200" b="1" baseline="-25000" dirty="0" smtClean="0">
                  <a:solidFill>
                    <a:srgbClr val="FF3300"/>
                  </a:solidFill>
                </a:rPr>
                <a:t>1</a:t>
              </a:r>
              <a:r>
                <a:rPr lang="en-US" sz="1200" b="1" dirty="0" smtClean="0">
                  <a:solidFill>
                    <a:srgbClr val="FF3300"/>
                  </a:solidFill>
                </a:rPr>
                <a:t>-AFG </a:t>
              </a:r>
              <a:r>
                <a:rPr lang="en-US" sz="1200" dirty="0" smtClean="0">
                  <a:solidFill>
                    <a:srgbClr val="FF3300"/>
                  </a:solidFill>
                </a:rPr>
                <a:t>-</a:t>
              </a:r>
              <a:r>
                <a:rPr lang="es-MX" sz="1200" b="1" dirty="0" smtClean="0">
                  <a:solidFill>
                    <a:srgbClr val="FF3300"/>
                  </a:solidFill>
                </a:rPr>
                <a:t>C-R</a:t>
              </a:r>
              <a:r>
                <a:rPr lang="es-MX" sz="1200" b="1" baseline="-25000" dirty="0" smtClean="0">
                  <a:solidFill>
                    <a:srgbClr val="FF3300"/>
                  </a:solidFill>
                </a:rPr>
                <a:t>1</a:t>
              </a:r>
              <a:r>
                <a:rPr lang="es-MX" sz="1200" b="1" dirty="0" smtClean="0">
                  <a:solidFill>
                    <a:srgbClr val="FF3300"/>
                  </a:solidFill>
                </a:rPr>
                <a:t>-CFG</a:t>
              </a:r>
              <a:r>
                <a:rPr lang="es-MX" sz="1200" b="1" baseline="-25000" dirty="0" smtClean="0">
                  <a:solidFill>
                    <a:srgbClr val="FF3300"/>
                  </a:solidFill>
                </a:rPr>
                <a:t>1</a:t>
              </a:r>
            </a:p>
            <a:p>
              <a:pPr algn="ctr">
                <a:defRPr/>
              </a:pPr>
              <a:r>
                <a:rPr lang="en-US" sz="1200" dirty="0" smtClean="0">
                  <a:solidFill>
                    <a:srgbClr val="FF3300"/>
                  </a:solidFill>
                </a:rPr>
                <a:t> </a:t>
              </a:r>
              <a:r>
                <a:rPr lang="en-US" sz="1200" b="1" dirty="0" smtClean="0">
                  <a:solidFill>
                    <a:srgbClr val="FF3300"/>
                  </a:solidFill>
                </a:rPr>
                <a:t>(13-2-1)</a:t>
              </a:r>
              <a:endParaRPr lang="en-US" b="1" dirty="0">
                <a:solidFill>
                  <a:srgbClr val="FF3300"/>
                </a:solidFill>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DD14C1-B74E-445D-B419-88728CA16AA4}" type="slidenum">
              <a:rPr lang="en-US" smtClean="0"/>
              <a:pPr/>
              <a:t>3</a:t>
            </a:fld>
            <a:endParaRPr lang="en-US" dirty="0"/>
          </a:p>
        </p:txBody>
      </p:sp>
      <p:sp>
        <p:nvSpPr>
          <p:cNvPr id="3" name="TextBox 2"/>
          <p:cNvSpPr txBox="1"/>
          <p:nvPr/>
        </p:nvSpPr>
        <p:spPr>
          <a:xfrm>
            <a:off x="533400" y="1066800"/>
            <a:ext cx="2667000" cy="646331"/>
          </a:xfrm>
          <a:prstGeom prst="rect">
            <a:avLst/>
          </a:prstGeom>
          <a:noFill/>
        </p:spPr>
        <p:txBody>
          <a:bodyPr wrap="square" rtlCol="0">
            <a:spAutoFit/>
          </a:bodyPr>
          <a:lstStyle/>
          <a:p>
            <a:r>
              <a:rPr lang="en-US" sz="3600" b="1" u="sng" dirty="0" smtClean="0">
                <a:solidFill>
                  <a:srgbClr val="FFFF00"/>
                </a:solidFill>
              </a:rPr>
              <a:t>Anionic s</a:t>
            </a:r>
            <a:r>
              <a:rPr lang="en-US" sz="3600" b="1" dirty="0" smtClean="0">
                <a:solidFill>
                  <a:srgbClr val="FFFF00"/>
                </a:solidFill>
              </a:rPr>
              <a:t> </a:t>
            </a:r>
            <a:endParaRPr lang="en-US" sz="3600" b="1" dirty="0">
              <a:solidFill>
                <a:srgbClr val="FFFF00"/>
              </a:solidFill>
            </a:endParaRPr>
          </a:p>
        </p:txBody>
      </p:sp>
      <p:sp>
        <p:nvSpPr>
          <p:cNvPr id="4" name="TextBox 3"/>
          <p:cNvSpPr txBox="1"/>
          <p:nvPr/>
        </p:nvSpPr>
        <p:spPr>
          <a:xfrm>
            <a:off x="3200400" y="1066800"/>
            <a:ext cx="2663934" cy="646331"/>
          </a:xfrm>
          <a:prstGeom prst="rect">
            <a:avLst/>
          </a:prstGeom>
          <a:noFill/>
        </p:spPr>
        <p:txBody>
          <a:bodyPr wrap="none" rtlCol="0">
            <a:spAutoFit/>
          </a:bodyPr>
          <a:lstStyle/>
          <a:p>
            <a:r>
              <a:rPr lang="es-MX" sz="3600" b="1" u="sng" dirty="0" err="1" smtClean="0">
                <a:solidFill>
                  <a:srgbClr val="00FF00"/>
                </a:solidFill>
              </a:rPr>
              <a:t>Zwitterionics</a:t>
            </a:r>
            <a:endParaRPr lang="en-US" sz="3600" b="1" u="sng" dirty="0">
              <a:solidFill>
                <a:srgbClr val="00FF00"/>
              </a:solidFill>
            </a:endParaRPr>
          </a:p>
        </p:txBody>
      </p:sp>
      <p:sp>
        <p:nvSpPr>
          <p:cNvPr id="5" name="TextBox 4"/>
          <p:cNvSpPr txBox="1"/>
          <p:nvPr/>
        </p:nvSpPr>
        <p:spPr>
          <a:xfrm>
            <a:off x="6629400" y="1066800"/>
            <a:ext cx="1914820" cy="646331"/>
          </a:xfrm>
          <a:prstGeom prst="rect">
            <a:avLst/>
          </a:prstGeom>
          <a:noFill/>
        </p:spPr>
        <p:txBody>
          <a:bodyPr wrap="none" rtlCol="0">
            <a:spAutoFit/>
          </a:bodyPr>
          <a:lstStyle/>
          <a:p>
            <a:r>
              <a:rPr lang="es-MX" sz="3600" b="1" u="sng" dirty="0" err="1" smtClean="0">
                <a:solidFill>
                  <a:srgbClr val="00FFFF"/>
                </a:solidFill>
              </a:rPr>
              <a:t>Cationics</a:t>
            </a:r>
            <a:endParaRPr lang="en-US" sz="3600" b="1" u="sng" dirty="0">
              <a:solidFill>
                <a:srgbClr val="00FFFF"/>
              </a:solidFill>
            </a:endParaRPr>
          </a:p>
        </p:txBody>
      </p:sp>
      <p:sp>
        <p:nvSpPr>
          <p:cNvPr id="6" name="TextBox 5"/>
          <p:cNvSpPr txBox="1"/>
          <p:nvPr/>
        </p:nvSpPr>
        <p:spPr>
          <a:xfrm>
            <a:off x="685800" y="2667000"/>
            <a:ext cx="1528047" cy="1815882"/>
          </a:xfrm>
          <a:prstGeom prst="rect">
            <a:avLst/>
          </a:prstGeom>
          <a:noFill/>
        </p:spPr>
        <p:txBody>
          <a:bodyPr wrap="none" rtlCol="0">
            <a:spAutoFit/>
          </a:bodyPr>
          <a:lstStyle/>
          <a:p>
            <a:r>
              <a:rPr lang="es-MX" sz="2800" dirty="0" smtClean="0">
                <a:solidFill>
                  <a:srgbClr val="FFFF00"/>
                </a:solidFill>
              </a:rPr>
              <a:t>A-R</a:t>
            </a:r>
            <a:r>
              <a:rPr lang="es-MX" sz="2800" baseline="-25000" dirty="0" smtClean="0">
                <a:solidFill>
                  <a:srgbClr val="FFFF00"/>
                </a:solidFill>
              </a:rPr>
              <a:t>1</a:t>
            </a:r>
            <a:r>
              <a:rPr lang="es-MX" sz="2800" dirty="0" smtClean="0">
                <a:solidFill>
                  <a:srgbClr val="FFFF00"/>
                </a:solidFill>
              </a:rPr>
              <a:t>-AFG</a:t>
            </a:r>
          </a:p>
          <a:p>
            <a:r>
              <a:rPr lang="es-MX" sz="2800" dirty="0" smtClean="0">
                <a:solidFill>
                  <a:srgbClr val="FFFF00"/>
                </a:solidFill>
              </a:rPr>
              <a:t>A-R</a:t>
            </a:r>
            <a:r>
              <a:rPr lang="es-MX" dirty="0" smtClean="0">
                <a:solidFill>
                  <a:srgbClr val="FFFF00"/>
                </a:solidFill>
              </a:rPr>
              <a:t>2</a:t>
            </a:r>
            <a:r>
              <a:rPr lang="es-MX" sz="2800" dirty="0" smtClean="0">
                <a:solidFill>
                  <a:srgbClr val="FFFF00"/>
                </a:solidFill>
              </a:rPr>
              <a:t>-AFG</a:t>
            </a:r>
          </a:p>
          <a:p>
            <a:r>
              <a:rPr lang="es-MX" sz="2800" dirty="0" smtClean="0">
                <a:solidFill>
                  <a:srgbClr val="FFFF00"/>
                </a:solidFill>
              </a:rPr>
              <a:t>A-R</a:t>
            </a:r>
            <a:r>
              <a:rPr lang="es-MX" dirty="0" smtClean="0">
                <a:solidFill>
                  <a:srgbClr val="FFFF00"/>
                </a:solidFill>
              </a:rPr>
              <a:t>3</a:t>
            </a:r>
            <a:r>
              <a:rPr lang="es-MX" sz="2800" dirty="0" smtClean="0">
                <a:solidFill>
                  <a:srgbClr val="FFFF00"/>
                </a:solidFill>
              </a:rPr>
              <a:t>-AFG</a:t>
            </a:r>
          </a:p>
          <a:p>
            <a:r>
              <a:rPr lang="es-MX" sz="2800" dirty="0" smtClean="0">
                <a:solidFill>
                  <a:srgbClr val="FFFF00"/>
                </a:solidFill>
              </a:rPr>
              <a:t>A</a:t>
            </a:r>
            <a:endParaRPr lang="en-US" sz="2800" dirty="0">
              <a:solidFill>
                <a:srgbClr val="FFFF00"/>
              </a:solidFill>
            </a:endParaRPr>
          </a:p>
        </p:txBody>
      </p:sp>
      <p:sp>
        <p:nvSpPr>
          <p:cNvPr id="7" name="TextBox 6"/>
          <p:cNvSpPr txBox="1"/>
          <p:nvPr/>
        </p:nvSpPr>
        <p:spPr>
          <a:xfrm>
            <a:off x="3657600" y="2667000"/>
            <a:ext cx="1572931" cy="1815882"/>
          </a:xfrm>
          <a:prstGeom prst="rect">
            <a:avLst/>
          </a:prstGeom>
          <a:noFill/>
        </p:spPr>
        <p:txBody>
          <a:bodyPr wrap="none" rtlCol="0">
            <a:spAutoFit/>
          </a:bodyPr>
          <a:lstStyle/>
          <a:p>
            <a:r>
              <a:rPr lang="es-MX" sz="2800" dirty="0" smtClean="0">
                <a:solidFill>
                  <a:srgbClr val="00FF00"/>
                </a:solidFill>
              </a:rPr>
              <a:t>Z-R</a:t>
            </a:r>
            <a:r>
              <a:rPr lang="es-MX" dirty="0" smtClean="0">
                <a:solidFill>
                  <a:srgbClr val="00FF00"/>
                </a:solidFill>
              </a:rPr>
              <a:t>I</a:t>
            </a:r>
            <a:r>
              <a:rPr lang="es-MX" sz="2800" dirty="0" smtClean="0">
                <a:solidFill>
                  <a:srgbClr val="00FF00"/>
                </a:solidFill>
              </a:rPr>
              <a:t>-ZFG</a:t>
            </a:r>
            <a:r>
              <a:rPr lang="es-MX" sz="2800" baseline="-25000" dirty="0" smtClean="0">
                <a:solidFill>
                  <a:srgbClr val="00FF00"/>
                </a:solidFill>
              </a:rPr>
              <a:t>1</a:t>
            </a:r>
          </a:p>
          <a:p>
            <a:r>
              <a:rPr lang="es-MX" sz="2800" dirty="0" smtClean="0">
                <a:solidFill>
                  <a:srgbClr val="00FF00"/>
                </a:solidFill>
              </a:rPr>
              <a:t>Z-R</a:t>
            </a:r>
            <a:r>
              <a:rPr lang="es-MX" dirty="0" smtClean="0">
                <a:solidFill>
                  <a:srgbClr val="00FF00"/>
                </a:solidFill>
              </a:rPr>
              <a:t>II</a:t>
            </a:r>
            <a:r>
              <a:rPr lang="es-MX" sz="2800" dirty="0" smtClean="0">
                <a:solidFill>
                  <a:srgbClr val="00FF00"/>
                </a:solidFill>
                <a:latin typeface="Times New Roman" pitchFamily="18" charset="0"/>
                <a:cs typeface="Times New Roman" pitchFamily="18" charset="0"/>
              </a:rPr>
              <a:t>-</a:t>
            </a:r>
            <a:r>
              <a:rPr lang="es-MX" sz="2800" dirty="0" smtClean="0">
                <a:solidFill>
                  <a:srgbClr val="00FF00"/>
                </a:solidFill>
              </a:rPr>
              <a:t>ZFG</a:t>
            </a:r>
            <a:r>
              <a:rPr lang="es-MX" sz="2800" baseline="-25000" dirty="0" smtClean="0">
                <a:solidFill>
                  <a:srgbClr val="00FF00"/>
                </a:solidFill>
              </a:rPr>
              <a:t>2</a:t>
            </a:r>
          </a:p>
          <a:p>
            <a:r>
              <a:rPr lang="es-MX" sz="2800" dirty="0" smtClean="0">
                <a:solidFill>
                  <a:srgbClr val="00FF00"/>
                </a:solidFill>
              </a:rPr>
              <a:t>Z-R</a:t>
            </a:r>
            <a:r>
              <a:rPr lang="es-MX" dirty="0" smtClean="0">
                <a:solidFill>
                  <a:srgbClr val="00FF00"/>
                </a:solidFill>
              </a:rPr>
              <a:t>I</a:t>
            </a:r>
            <a:r>
              <a:rPr lang="es-MX" sz="2800" dirty="0" smtClean="0">
                <a:solidFill>
                  <a:srgbClr val="00FF00"/>
                </a:solidFill>
              </a:rPr>
              <a:t>-ZFG</a:t>
            </a:r>
            <a:r>
              <a:rPr lang="es-MX" sz="2800" baseline="-25000" dirty="0" smtClean="0">
                <a:solidFill>
                  <a:srgbClr val="00FF00"/>
                </a:solidFill>
              </a:rPr>
              <a:t>3</a:t>
            </a:r>
          </a:p>
          <a:p>
            <a:r>
              <a:rPr lang="es-MX" sz="2800" dirty="0" smtClean="0">
                <a:solidFill>
                  <a:srgbClr val="00FF00"/>
                </a:solidFill>
              </a:rPr>
              <a:t>Z</a:t>
            </a:r>
            <a:endParaRPr lang="en-US" sz="2800" dirty="0">
              <a:solidFill>
                <a:srgbClr val="00FF00"/>
              </a:solidFill>
            </a:endParaRPr>
          </a:p>
        </p:txBody>
      </p:sp>
      <p:sp>
        <p:nvSpPr>
          <p:cNvPr id="8" name="TextBox 7"/>
          <p:cNvSpPr txBox="1"/>
          <p:nvPr/>
        </p:nvSpPr>
        <p:spPr>
          <a:xfrm>
            <a:off x="6477000" y="2514600"/>
            <a:ext cx="1614609" cy="2246769"/>
          </a:xfrm>
          <a:prstGeom prst="rect">
            <a:avLst/>
          </a:prstGeom>
          <a:noFill/>
        </p:spPr>
        <p:txBody>
          <a:bodyPr wrap="none" rtlCol="0">
            <a:spAutoFit/>
          </a:bodyPr>
          <a:lstStyle/>
          <a:p>
            <a:r>
              <a:rPr lang="es-MX" sz="2800" dirty="0" smtClean="0">
                <a:solidFill>
                  <a:srgbClr val="00FFFF"/>
                </a:solidFill>
              </a:rPr>
              <a:t>C-R</a:t>
            </a:r>
            <a:r>
              <a:rPr lang="es-MX" dirty="0" smtClean="0">
                <a:solidFill>
                  <a:srgbClr val="00FFFF"/>
                </a:solidFill>
              </a:rPr>
              <a:t>1</a:t>
            </a:r>
            <a:r>
              <a:rPr lang="es-MX" sz="2800" dirty="0" smtClean="0">
                <a:solidFill>
                  <a:srgbClr val="00FFFF"/>
                </a:solidFill>
              </a:rPr>
              <a:t>-CFG</a:t>
            </a:r>
            <a:r>
              <a:rPr lang="es-MX" sz="2800" baseline="-25000" dirty="0" smtClean="0">
                <a:solidFill>
                  <a:srgbClr val="00FFFF"/>
                </a:solidFill>
              </a:rPr>
              <a:t>1</a:t>
            </a:r>
          </a:p>
          <a:p>
            <a:r>
              <a:rPr lang="es-MX" sz="2800" dirty="0" smtClean="0">
                <a:solidFill>
                  <a:srgbClr val="00FFFF"/>
                </a:solidFill>
              </a:rPr>
              <a:t>C-R</a:t>
            </a:r>
            <a:r>
              <a:rPr lang="es-MX" sz="2800" baseline="-25000" dirty="0" smtClean="0">
                <a:solidFill>
                  <a:srgbClr val="00FFFF"/>
                </a:solidFill>
              </a:rPr>
              <a:t>2</a:t>
            </a:r>
            <a:r>
              <a:rPr lang="es-MX" sz="2800" dirty="0" smtClean="0">
                <a:solidFill>
                  <a:srgbClr val="00FFFF"/>
                </a:solidFill>
              </a:rPr>
              <a:t>-CFG</a:t>
            </a:r>
            <a:r>
              <a:rPr lang="es-MX" sz="2800" baseline="-25000" dirty="0" smtClean="0">
                <a:solidFill>
                  <a:srgbClr val="00FFFF"/>
                </a:solidFill>
              </a:rPr>
              <a:t>2</a:t>
            </a:r>
          </a:p>
          <a:p>
            <a:r>
              <a:rPr lang="es-MX" sz="2800" dirty="0" smtClean="0">
                <a:solidFill>
                  <a:srgbClr val="00FFFF"/>
                </a:solidFill>
              </a:rPr>
              <a:t>C-R</a:t>
            </a:r>
            <a:r>
              <a:rPr lang="es-MX" sz="2800" baseline="-25000" dirty="0" smtClean="0">
                <a:solidFill>
                  <a:srgbClr val="00FFFF"/>
                </a:solidFill>
              </a:rPr>
              <a:t>1</a:t>
            </a:r>
            <a:r>
              <a:rPr lang="es-MX" sz="2800" dirty="0" smtClean="0">
                <a:solidFill>
                  <a:srgbClr val="00FFFF"/>
                </a:solidFill>
              </a:rPr>
              <a:t>-CFG</a:t>
            </a:r>
            <a:r>
              <a:rPr lang="es-MX" sz="2800" baseline="-25000" dirty="0" smtClean="0">
                <a:solidFill>
                  <a:srgbClr val="00FFFF"/>
                </a:solidFill>
              </a:rPr>
              <a:t>3</a:t>
            </a:r>
          </a:p>
          <a:p>
            <a:r>
              <a:rPr lang="es-MX" sz="2800" dirty="0" smtClean="0">
                <a:solidFill>
                  <a:srgbClr val="00FFFF"/>
                </a:solidFill>
              </a:rPr>
              <a:t>C-R</a:t>
            </a:r>
            <a:r>
              <a:rPr lang="es-MX" sz="2800" baseline="-25000" dirty="0" smtClean="0">
                <a:solidFill>
                  <a:srgbClr val="00FFFF"/>
                </a:solidFill>
              </a:rPr>
              <a:t>3</a:t>
            </a:r>
            <a:r>
              <a:rPr lang="es-MX" sz="2800" dirty="0" smtClean="0">
                <a:solidFill>
                  <a:srgbClr val="00FFFF"/>
                </a:solidFill>
              </a:rPr>
              <a:t>-CFG</a:t>
            </a:r>
            <a:r>
              <a:rPr lang="es-MX" sz="2800" baseline="-25000" dirty="0" smtClean="0">
                <a:solidFill>
                  <a:srgbClr val="00FFFF"/>
                </a:solidFill>
              </a:rPr>
              <a:t>3</a:t>
            </a:r>
          </a:p>
          <a:p>
            <a:r>
              <a:rPr lang="es-MX" sz="2800" dirty="0" smtClean="0">
                <a:solidFill>
                  <a:srgbClr val="00FFFF"/>
                </a:solidFill>
              </a:rPr>
              <a:t>C</a:t>
            </a:r>
            <a:endParaRPr lang="en-US" sz="2800" dirty="0">
              <a:solidFill>
                <a:srgbClr val="00FFFF"/>
              </a:solidFill>
            </a:endParaRPr>
          </a:p>
        </p:txBody>
      </p:sp>
      <p:sp>
        <p:nvSpPr>
          <p:cNvPr id="9" name="TextBox 8"/>
          <p:cNvSpPr txBox="1"/>
          <p:nvPr/>
        </p:nvSpPr>
        <p:spPr>
          <a:xfrm>
            <a:off x="425075" y="4761369"/>
            <a:ext cx="8354595" cy="830997"/>
          </a:xfrm>
          <a:prstGeom prst="rect">
            <a:avLst/>
          </a:prstGeom>
          <a:noFill/>
        </p:spPr>
        <p:txBody>
          <a:bodyPr wrap="none" rtlCol="0">
            <a:spAutoFit/>
          </a:bodyPr>
          <a:lstStyle/>
          <a:p>
            <a:r>
              <a:rPr lang="es-MX" sz="2400" dirty="0" err="1" smtClean="0"/>
              <a:t>Nomenclature</a:t>
            </a:r>
            <a:r>
              <a:rPr lang="es-MX" sz="2400" dirty="0" smtClean="0"/>
              <a:t>:</a:t>
            </a:r>
          </a:p>
          <a:p>
            <a:r>
              <a:rPr lang="es-MX" sz="2400" dirty="0" smtClean="0"/>
              <a:t>[</a:t>
            </a:r>
            <a:r>
              <a:rPr lang="es-MX" sz="2400" dirty="0" err="1" smtClean="0">
                <a:solidFill>
                  <a:srgbClr val="CCFFCC"/>
                </a:solidFill>
              </a:rPr>
              <a:t>Type</a:t>
            </a:r>
            <a:r>
              <a:rPr lang="es-MX" sz="2400" dirty="0" smtClean="0">
                <a:solidFill>
                  <a:srgbClr val="CCFFCC"/>
                </a:solidFill>
              </a:rPr>
              <a:t> of </a:t>
            </a:r>
            <a:r>
              <a:rPr lang="es-MX" sz="2400" dirty="0" err="1" smtClean="0">
                <a:solidFill>
                  <a:srgbClr val="CCFFCC"/>
                </a:solidFill>
              </a:rPr>
              <a:t>Surfactant</a:t>
            </a:r>
            <a:r>
              <a:rPr lang="es-MX" sz="2400" dirty="0" smtClean="0"/>
              <a:t>]-[</a:t>
            </a:r>
            <a:r>
              <a:rPr lang="es-MX" sz="2400" dirty="0" err="1" smtClean="0">
                <a:solidFill>
                  <a:srgbClr val="CCFFCC"/>
                </a:solidFill>
              </a:rPr>
              <a:t>Hydrocabon</a:t>
            </a:r>
            <a:r>
              <a:rPr lang="es-MX" sz="2400" dirty="0" smtClean="0">
                <a:solidFill>
                  <a:srgbClr val="CCFFCC"/>
                </a:solidFill>
              </a:rPr>
              <a:t> </a:t>
            </a:r>
            <a:r>
              <a:rPr lang="es-MX" sz="2400" dirty="0" err="1" smtClean="0">
                <a:solidFill>
                  <a:srgbClr val="CCFFCC"/>
                </a:solidFill>
              </a:rPr>
              <a:t>chain</a:t>
            </a:r>
            <a:r>
              <a:rPr lang="es-MX" sz="2400" dirty="0" smtClean="0">
                <a:solidFill>
                  <a:srgbClr val="CCFFCC"/>
                </a:solidFill>
              </a:rPr>
              <a:t> </a:t>
            </a:r>
            <a:r>
              <a:rPr lang="es-MX" sz="2400" dirty="0" err="1" smtClean="0">
                <a:solidFill>
                  <a:srgbClr val="CCFFCC"/>
                </a:solidFill>
              </a:rPr>
              <a:t>length</a:t>
            </a:r>
            <a:r>
              <a:rPr lang="es-MX" sz="2400" dirty="0" smtClean="0"/>
              <a:t>]-[</a:t>
            </a:r>
            <a:r>
              <a:rPr lang="es-MX" sz="2400" dirty="0" err="1" smtClean="0">
                <a:solidFill>
                  <a:srgbClr val="CCFFCC"/>
                </a:solidFill>
              </a:rPr>
              <a:t>Funtional</a:t>
            </a:r>
            <a:r>
              <a:rPr lang="es-MX" sz="2400" dirty="0" smtClean="0">
                <a:solidFill>
                  <a:srgbClr val="CCFFCC"/>
                </a:solidFill>
              </a:rPr>
              <a:t> </a:t>
            </a:r>
            <a:r>
              <a:rPr lang="es-MX" sz="2400" dirty="0" err="1" smtClean="0">
                <a:solidFill>
                  <a:srgbClr val="CCFFCC"/>
                </a:solidFill>
              </a:rPr>
              <a:t>Group</a:t>
            </a:r>
            <a:r>
              <a:rPr lang="es-MX" sz="2400" dirty="0" smtClean="0"/>
              <a:t>]</a:t>
            </a:r>
            <a:endParaRPr lang="en-US" sz="2400" dirty="0"/>
          </a:p>
        </p:txBody>
      </p:sp>
      <p:sp>
        <p:nvSpPr>
          <p:cNvPr id="10" name="TextBox 9"/>
          <p:cNvSpPr txBox="1"/>
          <p:nvPr/>
        </p:nvSpPr>
        <p:spPr>
          <a:xfrm>
            <a:off x="3505200" y="6019800"/>
            <a:ext cx="1600200" cy="954107"/>
          </a:xfrm>
          <a:prstGeom prst="rect">
            <a:avLst/>
          </a:prstGeom>
          <a:noFill/>
        </p:spPr>
        <p:txBody>
          <a:bodyPr wrap="square" rtlCol="0">
            <a:spAutoFit/>
          </a:bodyPr>
          <a:lstStyle/>
          <a:p>
            <a:r>
              <a:rPr lang="es-MX" sz="2800" dirty="0">
                <a:solidFill>
                  <a:srgbClr val="FFFF00"/>
                </a:solidFill>
              </a:rPr>
              <a:t>A-R</a:t>
            </a:r>
            <a:r>
              <a:rPr lang="es-MX" sz="2800" baseline="-25000" dirty="0">
                <a:solidFill>
                  <a:srgbClr val="FFFF00"/>
                </a:solidFill>
              </a:rPr>
              <a:t>1</a:t>
            </a:r>
            <a:r>
              <a:rPr lang="es-MX" sz="2800" dirty="0">
                <a:solidFill>
                  <a:srgbClr val="FFFF00"/>
                </a:solidFill>
              </a:rPr>
              <a:t>-AFG</a:t>
            </a:r>
          </a:p>
          <a:p>
            <a:endParaRPr lang="en-US" sz="2800" dirty="0"/>
          </a:p>
        </p:txBody>
      </p:sp>
      <p:cxnSp>
        <p:nvCxnSpPr>
          <p:cNvPr id="12" name="Straight Arrow Connector 11"/>
          <p:cNvCxnSpPr/>
          <p:nvPr/>
        </p:nvCxnSpPr>
        <p:spPr>
          <a:xfrm>
            <a:off x="1600200" y="5592366"/>
            <a:ext cx="1828800" cy="656034"/>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105400" y="5691783"/>
            <a:ext cx="2178904" cy="656034"/>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962400" y="5592366"/>
            <a:ext cx="0" cy="427434"/>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Conclusions</a:t>
            </a:r>
            <a:endParaRPr lang="en-US" dirty="0"/>
          </a:p>
        </p:txBody>
      </p:sp>
      <p:sp>
        <p:nvSpPr>
          <p:cNvPr id="3" name="Slide Number Placeholder 2"/>
          <p:cNvSpPr>
            <a:spLocks noGrp="1"/>
          </p:cNvSpPr>
          <p:nvPr>
            <p:ph type="sldNum" sz="quarter" idx="12"/>
          </p:nvPr>
        </p:nvSpPr>
        <p:spPr/>
        <p:txBody>
          <a:bodyPr/>
          <a:lstStyle/>
          <a:p>
            <a:fld id="{EADD14C1-B74E-445D-B419-88728CA16AA4}" type="slidenum">
              <a:rPr lang="en-US" smtClean="0"/>
              <a:pPr/>
              <a:t>30</a:t>
            </a:fld>
            <a:endParaRPr lang="en-US" dirty="0"/>
          </a:p>
        </p:txBody>
      </p:sp>
      <p:sp>
        <p:nvSpPr>
          <p:cNvPr id="4" name="TextBox 3"/>
          <p:cNvSpPr txBox="1"/>
          <p:nvPr/>
        </p:nvSpPr>
        <p:spPr>
          <a:xfrm>
            <a:off x="509407" y="990600"/>
            <a:ext cx="8125185" cy="5632311"/>
          </a:xfrm>
          <a:prstGeom prst="rect">
            <a:avLst/>
          </a:prstGeom>
          <a:noFill/>
        </p:spPr>
        <p:txBody>
          <a:bodyPr wrap="square" rtlCol="0">
            <a:spAutoFit/>
          </a:bodyPr>
          <a:lstStyle/>
          <a:p>
            <a:pPr>
              <a:buFont typeface="Arial" pitchFamily="34" charset="0"/>
              <a:buChar char="•"/>
            </a:pPr>
            <a:r>
              <a:rPr lang="en-US" sz="2000" dirty="0" err="1" smtClean="0"/>
              <a:t>Viscoelastic</a:t>
            </a:r>
            <a:r>
              <a:rPr lang="en-US" sz="2000" dirty="0" smtClean="0"/>
              <a:t> surfactant solutions produced strong foam</a:t>
            </a:r>
          </a:p>
          <a:p>
            <a:pPr>
              <a:buFont typeface="Arial" pitchFamily="34" charset="0"/>
              <a:buChar char="•"/>
            </a:pPr>
            <a:r>
              <a:rPr lang="en-US" sz="2000" dirty="0" err="1" smtClean="0"/>
              <a:t>Anionics</a:t>
            </a:r>
            <a:r>
              <a:rPr lang="en-US" sz="2000" dirty="0" smtClean="0"/>
              <a:t>:</a:t>
            </a:r>
          </a:p>
          <a:p>
            <a:pPr marL="857250"/>
            <a:r>
              <a:rPr lang="en-US" sz="2000" dirty="0" smtClean="0"/>
              <a:t>Can produce foam in salty water, but precipitates if divalent ions are present.</a:t>
            </a:r>
          </a:p>
          <a:p>
            <a:pPr marL="857250"/>
            <a:r>
              <a:rPr lang="en-US" sz="2000" dirty="0" smtClean="0"/>
              <a:t>Needs </a:t>
            </a:r>
            <a:r>
              <a:rPr lang="en-US" sz="2000" dirty="0" err="1" smtClean="0"/>
              <a:t>Zwitterionics</a:t>
            </a:r>
            <a:r>
              <a:rPr lang="en-US" sz="2000" dirty="0" smtClean="0"/>
              <a:t>  to produce clear solutions and to foam in sea water.</a:t>
            </a:r>
          </a:p>
          <a:p>
            <a:pPr>
              <a:buFont typeface="Arial" pitchFamily="34" charset="0"/>
              <a:buChar char="•"/>
            </a:pPr>
            <a:r>
              <a:rPr lang="en-US" sz="2000" dirty="0" err="1" smtClean="0"/>
              <a:t>Zwitterionics</a:t>
            </a:r>
            <a:r>
              <a:rPr lang="en-US" sz="2000" dirty="0" smtClean="0"/>
              <a:t>:</a:t>
            </a:r>
          </a:p>
          <a:p>
            <a:pPr marL="971550" indent="-971550"/>
            <a:r>
              <a:rPr lang="en-US" sz="2000" dirty="0" smtClean="0"/>
              <a:t>	By themselves are unable to produce foam at test case conditions in sea water.</a:t>
            </a:r>
          </a:p>
          <a:p>
            <a:pPr marL="971550"/>
            <a:r>
              <a:rPr lang="en-US" sz="2000" dirty="0" smtClean="0"/>
              <a:t>Required addition of Anionic or Cationic </a:t>
            </a:r>
            <a:r>
              <a:rPr lang="es-MX" sz="2000" b="1" dirty="0" smtClean="0">
                <a:solidFill>
                  <a:srgbClr val="00FFFF"/>
                </a:solidFill>
              </a:rPr>
              <a:t>C-R</a:t>
            </a:r>
            <a:r>
              <a:rPr lang="es-MX" sz="2000" b="1" baseline="-25000" dirty="0" smtClean="0">
                <a:solidFill>
                  <a:srgbClr val="00FFFF"/>
                </a:solidFill>
              </a:rPr>
              <a:t>2</a:t>
            </a:r>
            <a:r>
              <a:rPr lang="es-MX" sz="2000" b="1" dirty="0" smtClean="0">
                <a:solidFill>
                  <a:srgbClr val="00FFFF"/>
                </a:solidFill>
              </a:rPr>
              <a:t>-CFG</a:t>
            </a:r>
            <a:r>
              <a:rPr lang="es-MX" sz="2000" b="1" baseline="-25000" dirty="0" smtClean="0">
                <a:solidFill>
                  <a:srgbClr val="00FFFF"/>
                </a:solidFill>
              </a:rPr>
              <a:t>2 </a:t>
            </a:r>
            <a:r>
              <a:rPr lang="en-US" sz="2000" dirty="0" smtClean="0"/>
              <a:t> to produce foam and  have </a:t>
            </a:r>
            <a:r>
              <a:rPr lang="en-US" sz="2000" dirty="0" err="1" smtClean="0"/>
              <a:t>viscoelasticity</a:t>
            </a:r>
            <a:r>
              <a:rPr lang="en-US" sz="2000" dirty="0" smtClean="0"/>
              <a:t>.</a:t>
            </a:r>
          </a:p>
          <a:p>
            <a:pPr>
              <a:buFont typeface="Arial" pitchFamily="34" charset="0"/>
              <a:buChar char="•"/>
            </a:pPr>
            <a:r>
              <a:rPr lang="en-US" sz="2000" dirty="0" err="1" smtClean="0"/>
              <a:t>Cationics</a:t>
            </a:r>
            <a:r>
              <a:rPr lang="en-US" sz="2000" dirty="0" smtClean="0"/>
              <a:t> :</a:t>
            </a:r>
          </a:p>
          <a:p>
            <a:pPr marL="971550"/>
            <a:r>
              <a:rPr lang="en-US" sz="2000" dirty="0" smtClean="0"/>
              <a:t>By themselves are unable to produce foam at test case conditions in sea water.</a:t>
            </a:r>
          </a:p>
          <a:p>
            <a:pPr marL="971550"/>
            <a:r>
              <a:rPr lang="en-US" sz="2000" dirty="0" smtClean="0"/>
              <a:t>Requires </a:t>
            </a:r>
            <a:r>
              <a:rPr lang="en-US" sz="2000" dirty="0" err="1" smtClean="0"/>
              <a:t>hydrotropes</a:t>
            </a:r>
            <a:r>
              <a:rPr lang="en-US" sz="2000" dirty="0" smtClean="0"/>
              <a:t> to produce </a:t>
            </a:r>
            <a:r>
              <a:rPr lang="en-US" sz="2000" dirty="0" err="1" smtClean="0"/>
              <a:t>viscoelasticity</a:t>
            </a:r>
            <a:r>
              <a:rPr lang="en-US" sz="2000" dirty="0" smtClean="0"/>
              <a:t> in sea water if no </a:t>
            </a:r>
            <a:r>
              <a:rPr lang="en-US" sz="2000" dirty="0" err="1" smtClean="0"/>
              <a:t>zwitterionic</a:t>
            </a:r>
            <a:r>
              <a:rPr lang="en-US" sz="2000" dirty="0" smtClean="0"/>
              <a:t> surfactant is added.</a:t>
            </a:r>
          </a:p>
          <a:p>
            <a:pPr marL="971550"/>
            <a:r>
              <a:rPr lang="en-US" sz="2000" dirty="0" smtClean="0"/>
              <a:t>Produce precipitate when mixed with anionic surfactants in sea water in all proportions, at test conditions.</a:t>
            </a:r>
            <a:endParaRPr lang="en-US"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0" y="1676400"/>
            <a:ext cx="7772400" cy="1470025"/>
          </a:xfrm>
        </p:spPr>
        <p:txBody>
          <a:bodyPr/>
          <a:lstStyle/>
          <a:p>
            <a:r>
              <a:rPr lang="en-US" dirty="0" smtClean="0"/>
              <a:t>Acknowledgements</a:t>
            </a:r>
            <a:endParaRPr lang="en-US" dirty="0"/>
          </a:p>
        </p:txBody>
      </p:sp>
      <p:sp>
        <p:nvSpPr>
          <p:cNvPr id="6" name="Subtitle 5"/>
          <p:cNvSpPr>
            <a:spLocks noGrp="1"/>
          </p:cNvSpPr>
          <p:nvPr>
            <p:ph type="subTitle" idx="1"/>
          </p:nvPr>
        </p:nvSpPr>
        <p:spPr>
          <a:xfrm>
            <a:off x="1371600" y="2743200"/>
            <a:ext cx="6400800" cy="1752600"/>
          </a:xfrm>
        </p:spPr>
        <p:txBody>
          <a:bodyPr/>
          <a:lstStyle/>
          <a:p>
            <a:r>
              <a:rPr lang="en-US" dirty="0" smtClean="0"/>
              <a:t>PEMEX</a:t>
            </a:r>
            <a:endParaRPr lang="en-US" dirty="0"/>
          </a:p>
        </p:txBody>
      </p:sp>
      <p:sp>
        <p:nvSpPr>
          <p:cNvPr id="4" name="Slide Number Placeholder 3"/>
          <p:cNvSpPr>
            <a:spLocks noGrp="1"/>
          </p:cNvSpPr>
          <p:nvPr>
            <p:ph type="sldNum" sz="quarter" idx="12"/>
          </p:nvPr>
        </p:nvSpPr>
        <p:spPr/>
        <p:txBody>
          <a:bodyPr/>
          <a:lstStyle/>
          <a:p>
            <a:fld id="{EADD14C1-B74E-445D-B419-88728CA16AA4}" type="slidenum">
              <a:rPr lang="en-US" smtClean="0"/>
              <a:pPr/>
              <a:t>31</a:t>
            </a:fld>
            <a:endParaRPr lang="en-US" dirty="0"/>
          </a:p>
        </p:txBody>
      </p:sp>
      <p:pic>
        <p:nvPicPr>
          <p:cNvPr id="50178"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4897" t="43992" r="-1"/>
          <a:stretch/>
        </p:blipFill>
        <p:spPr bwMode="auto">
          <a:xfrm>
            <a:off x="3505200" y="3429000"/>
            <a:ext cx="2362200" cy="16874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260648"/>
            <a:ext cx="2924175"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457200" y="5562600"/>
            <a:ext cx="8534400" cy="923330"/>
          </a:xfrm>
          <a:prstGeom prst="rect">
            <a:avLst/>
          </a:prstGeom>
          <a:noFill/>
        </p:spPr>
        <p:txBody>
          <a:bodyPr wrap="square" rtlCol="0">
            <a:spAutoFit/>
          </a:bodyPr>
          <a:lstStyle/>
          <a:p>
            <a:endParaRPr lang="es-US" dirty="0" smtClean="0"/>
          </a:p>
          <a:p>
            <a:r>
              <a:rPr lang="es-US" dirty="0" err="1" smtClean="0"/>
              <a:t>Kishore</a:t>
            </a:r>
            <a:r>
              <a:rPr lang="es-US" dirty="0" smtClean="0"/>
              <a:t> </a:t>
            </a:r>
            <a:r>
              <a:rPr lang="es-US" dirty="0" err="1" smtClean="0"/>
              <a:t>Mohanty</a:t>
            </a:r>
            <a:r>
              <a:rPr lang="es-US" dirty="0" smtClean="0"/>
              <a:t>, </a:t>
            </a:r>
            <a:r>
              <a:rPr lang="en-US" dirty="0" err="1" smtClean="0"/>
              <a:t>Matteo</a:t>
            </a:r>
            <a:r>
              <a:rPr lang="en-US" dirty="0" smtClean="0"/>
              <a:t> </a:t>
            </a:r>
            <a:r>
              <a:rPr lang="en-US" dirty="0" err="1" smtClean="0"/>
              <a:t>Pasquali</a:t>
            </a:r>
            <a:r>
              <a:rPr lang="en-US" dirty="0" smtClean="0"/>
              <a:t>, </a:t>
            </a:r>
            <a:r>
              <a:rPr lang="en-US" dirty="0" err="1" smtClean="0"/>
              <a:t>Aarthi</a:t>
            </a:r>
            <a:r>
              <a:rPr lang="en-US" dirty="0" smtClean="0"/>
              <a:t> </a:t>
            </a:r>
            <a:r>
              <a:rPr lang="en-US" dirty="0" err="1" smtClean="0"/>
              <a:t>Muthswamy</a:t>
            </a:r>
            <a:r>
              <a:rPr lang="en-US" dirty="0" smtClean="0"/>
              <a:t> and </a:t>
            </a:r>
            <a:r>
              <a:rPr lang="en-US" dirty="0" err="1" smtClean="0"/>
              <a:t>AmirHosein</a:t>
            </a:r>
            <a:r>
              <a:rPr lang="en-US" dirty="0" smtClean="0"/>
              <a:t>  </a:t>
            </a:r>
            <a:r>
              <a:rPr lang="en-US" dirty="0" err="1" smtClean="0"/>
              <a:t>Valiollahzadeh</a:t>
            </a:r>
            <a:r>
              <a:rPr lang="en-US" b="1" dirty="0" smtClean="0"/>
              <a:t/>
            </a:r>
            <a:br>
              <a:rPr lang="en-US" b="1" dirty="0" smtClean="0"/>
            </a:br>
            <a:endParaRPr lang="en-US" dirty="0"/>
          </a:p>
        </p:txBody>
      </p:sp>
    </p:spTree>
    <p:extLst>
      <p:ext uri="{BB962C8B-B14F-4D97-AF65-F5344CB8AC3E}">
        <p14:creationId xmlns:p14="http://schemas.microsoft.com/office/powerpoint/2010/main" xmlns="" val="2217726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DD14C1-B74E-445D-B419-88728CA16AA4}" type="slidenum">
              <a:rPr lang="en-US" smtClean="0"/>
              <a:pPr/>
              <a:t>32</a:t>
            </a:fld>
            <a:endParaRPr lang="en-US" dirty="0"/>
          </a:p>
        </p:txBody>
      </p:sp>
      <p:sp>
        <p:nvSpPr>
          <p:cNvPr id="3" name="TextBox 2"/>
          <p:cNvSpPr txBox="1"/>
          <p:nvPr/>
        </p:nvSpPr>
        <p:spPr>
          <a:xfrm>
            <a:off x="2514600" y="3396734"/>
            <a:ext cx="3733800" cy="1862048"/>
          </a:xfrm>
          <a:prstGeom prst="rect">
            <a:avLst/>
          </a:prstGeom>
          <a:noFill/>
        </p:spPr>
        <p:txBody>
          <a:bodyPr wrap="square" rtlCol="0">
            <a:spAutoFit/>
          </a:bodyPr>
          <a:lstStyle/>
          <a:p>
            <a:r>
              <a:rPr lang="en-US" sz="11500" dirty="0" smtClean="0"/>
              <a:t>END</a:t>
            </a:r>
            <a:endParaRPr lang="en-US" sz="115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DD14C1-B74E-445D-B419-88728CA16AA4}" type="slidenum">
              <a:rPr lang="en-US" smtClean="0"/>
              <a:pPr/>
              <a:t>33</a:t>
            </a:fld>
            <a:endParaRPr lang="en-US" dirty="0"/>
          </a:p>
        </p:txBody>
      </p:sp>
      <p:sp>
        <p:nvSpPr>
          <p:cNvPr id="3" name="TextBox 2"/>
          <p:cNvSpPr txBox="1"/>
          <p:nvPr/>
        </p:nvSpPr>
        <p:spPr>
          <a:xfrm>
            <a:off x="3226631" y="3810000"/>
            <a:ext cx="2690737" cy="646331"/>
          </a:xfrm>
          <a:prstGeom prst="rect">
            <a:avLst/>
          </a:prstGeom>
          <a:noFill/>
        </p:spPr>
        <p:txBody>
          <a:bodyPr wrap="none" rtlCol="0">
            <a:spAutoFit/>
          </a:bodyPr>
          <a:lstStyle/>
          <a:p>
            <a:r>
              <a:rPr lang="en-US" sz="3600" dirty="0" smtClean="0"/>
              <a:t>Backup slides</a:t>
            </a:r>
            <a:endParaRPr lang="en-US" sz="3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DD14C1-B74E-445D-B419-88728CA16AA4}" type="slidenum">
              <a:rPr lang="en-US" smtClean="0"/>
              <a:pPr/>
              <a:t>34</a:t>
            </a:fld>
            <a:endParaRPr lang="en-US" dirty="0"/>
          </a:p>
        </p:txBody>
      </p:sp>
      <p:sp>
        <p:nvSpPr>
          <p:cNvPr id="3" name="TextBox 2"/>
          <p:cNvSpPr txBox="1"/>
          <p:nvPr/>
        </p:nvSpPr>
        <p:spPr>
          <a:xfrm>
            <a:off x="381000" y="2133600"/>
            <a:ext cx="8077199" cy="3416320"/>
          </a:xfrm>
          <a:prstGeom prst="rect">
            <a:avLst/>
          </a:prstGeom>
          <a:noFill/>
        </p:spPr>
        <p:txBody>
          <a:bodyPr wrap="square" rtlCol="0">
            <a:spAutoFit/>
          </a:bodyPr>
          <a:lstStyle/>
          <a:p>
            <a:pPr algn="just"/>
            <a:r>
              <a:rPr lang="en-US" b="1" dirty="0" smtClean="0"/>
              <a:t>Objective</a:t>
            </a:r>
            <a:endParaRPr lang="en-US" dirty="0" smtClean="0"/>
          </a:p>
          <a:p>
            <a:pPr algn="just"/>
            <a:r>
              <a:rPr lang="en-US" dirty="0" smtClean="0"/>
              <a:t>The overall objective of the research is to develop an EOR process by tailoring foams for simultaneously reducing remaining oil saturation and controlling fluid mobility in fracture carbonate reservoirs at ~ 94°C. The approach is to find a surfactant formulation that will foam with nitrogen as to deliver the foamed surfactant solution over a large volume of the fractured reservoir.  The surfactant solution in the foam must alter </a:t>
            </a:r>
            <a:r>
              <a:rPr lang="en-US" dirty="0" err="1" smtClean="0"/>
              <a:t>wettability</a:t>
            </a:r>
            <a:r>
              <a:rPr lang="en-US" dirty="0" smtClean="0"/>
              <a:t> and/or lower IFT so liquid spontaneously imbibe into the matrix and increase the water saturation in the matrix.  The increased liquid saturation will increase the liquid relative permeability and thus enhance the rate of liquid gravity drainage.  If the </a:t>
            </a:r>
            <a:r>
              <a:rPr lang="en-US" dirty="0" err="1" smtClean="0"/>
              <a:t>wettability</a:t>
            </a:r>
            <a:r>
              <a:rPr lang="en-US" dirty="0" smtClean="0"/>
              <a:t> is altered and/or IFT lowered sufficiently, the draining liquid will be enriched in oil.</a:t>
            </a:r>
          </a:p>
          <a:p>
            <a:endParaRPr lang="en-US" dirty="0"/>
          </a:p>
        </p:txBody>
      </p:sp>
      <p:sp>
        <p:nvSpPr>
          <p:cNvPr id="4" name="TextBox 3"/>
          <p:cNvSpPr txBox="1"/>
          <p:nvPr/>
        </p:nvSpPr>
        <p:spPr>
          <a:xfrm>
            <a:off x="1524000" y="762000"/>
            <a:ext cx="6309035" cy="923330"/>
          </a:xfrm>
          <a:prstGeom prst="rect">
            <a:avLst/>
          </a:prstGeom>
          <a:noFill/>
        </p:spPr>
        <p:txBody>
          <a:bodyPr wrap="none" rtlCol="0">
            <a:spAutoFit/>
          </a:bodyPr>
          <a:lstStyle/>
          <a:p>
            <a:pPr algn="ctr"/>
            <a:r>
              <a:rPr lang="en-US" b="1" dirty="0" err="1" smtClean="0"/>
              <a:t>Foamability</a:t>
            </a:r>
            <a:r>
              <a:rPr lang="en-US" b="1" dirty="0" smtClean="0"/>
              <a:t> of surfactant blends for fractured reservoirs at 94°C</a:t>
            </a:r>
            <a:r>
              <a:rPr lang="en-US" dirty="0" smtClean="0"/>
              <a:t> </a:t>
            </a:r>
          </a:p>
          <a:p>
            <a:pPr algn="ctr"/>
            <a:r>
              <a:rPr lang="es-MX" dirty="0" smtClean="0"/>
              <a:t>José López-Salinas,  Maura Puerto</a:t>
            </a:r>
            <a:endParaRPr lang="en-US" dirty="0" smtClean="0"/>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DD14C1-B74E-445D-B419-88728CA16AA4}" type="slidenum">
              <a:rPr lang="en-US" smtClean="0"/>
              <a:pPr/>
              <a:t>35</a:t>
            </a:fld>
            <a:endParaRPr lang="en-US" dirty="0"/>
          </a:p>
        </p:txBody>
      </p:sp>
      <p:sp>
        <p:nvSpPr>
          <p:cNvPr id="3" name="TextBox 2"/>
          <p:cNvSpPr txBox="1"/>
          <p:nvPr/>
        </p:nvSpPr>
        <p:spPr>
          <a:xfrm>
            <a:off x="685800" y="914400"/>
            <a:ext cx="7772400" cy="5632311"/>
          </a:xfrm>
          <a:prstGeom prst="rect">
            <a:avLst/>
          </a:prstGeom>
          <a:noFill/>
        </p:spPr>
        <p:txBody>
          <a:bodyPr wrap="square" rtlCol="0">
            <a:spAutoFit/>
          </a:bodyPr>
          <a:lstStyle/>
          <a:p>
            <a:pPr algn="just"/>
            <a:r>
              <a:rPr lang="en-US" b="1" dirty="0" smtClean="0"/>
              <a:t>Summary</a:t>
            </a:r>
            <a:endParaRPr lang="en-US" dirty="0" smtClean="0"/>
          </a:p>
          <a:p>
            <a:pPr algn="just"/>
            <a:r>
              <a:rPr lang="en-US" dirty="0" smtClean="0"/>
              <a:t>In this study foams were created in situ by simultaneously flowing 1% to 0.1% surfactant solution and nitrogen through homogeneous-silica </a:t>
            </a:r>
            <a:r>
              <a:rPr lang="en-US" dirty="0" err="1" smtClean="0"/>
              <a:t>sandpacks</a:t>
            </a:r>
            <a:r>
              <a:rPr lang="en-US" dirty="0" smtClean="0"/>
              <a:t> at 94°C. The surfactant blends, with potential to produce robust foams, were selected from Solubility Maps and </a:t>
            </a:r>
            <a:r>
              <a:rPr lang="en-US" dirty="0" err="1" smtClean="0"/>
              <a:t>rheology</a:t>
            </a:r>
            <a:r>
              <a:rPr lang="en-US" dirty="0" smtClean="0"/>
              <a:t> measurements.  Conditions selected for flow testing were as follows:</a:t>
            </a:r>
          </a:p>
          <a:p>
            <a:pPr lvl="0" algn="ctr"/>
            <a:r>
              <a:rPr lang="en-US" dirty="0" smtClean="0"/>
              <a:t/>
            </a:r>
            <a:br>
              <a:rPr lang="en-US" dirty="0" smtClean="0"/>
            </a:br>
            <a:r>
              <a:rPr lang="en-US" dirty="0" smtClean="0"/>
              <a:t>110 Darcy </a:t>
            </a:r>
            <a:r>
              <a:rPr lang="en-US" dirty="0" err="1" smtClean="0"/>
              <a:t>Sandpack</a:t>
            </a:r>
            <a:r>
              <a:rPr lang="en-US" dirty="0" smtClean="0"/>
              <a:t>: L= 36.2-cm ID = 2.29-cm </a:t>
            </a:r>
          </a:p>
          <a:p>
            <a:pPr lvl="0" algn="ctr"/>
            <a:r>
              <a:rPr lang="en-US" dirty="0" smtClean="0"/>
              <a:t>Foam qualities from 0.01 to 0.99</a:t>
            </a:r>
          </a:p>
          <a:p>
            <a:pPr lvl="0" algn="ctr"/>
            <a:r>
              <a:rPr lang="en-US" dirty="0" smtClean="0"/>
              <a:t>Flow rates from 0.08 to 10cm</a:t>
            </a:r>
            <a:r>
              <a:rPr lang="en-US" baseline="30000" dirty="0" smtClean="0"/>
              <a:t>3</a:t>
            </a:r>
            <a:r>
              <a:rPr lang="en-US" dirty="0" smtClean="0"/>
              <a:t> /min</a:t>
            </a:r>
          </a:p>
          <a:p>
            <a:pPr lvl="0" algn="ctr"/>
            <a:r>
              <a:rPr lang="en-US" dirty="0" smtClean="0"/>
              <a:t>Injection from 30 to 100 psig.</a:t>
            </a:r>
          </a:p>
          <a:p>
            <a:pPr lvl="0" algn="ctr"/>
            <a:r>
              <a:rPr lang="en-US" dirty="0" smtClean="0"/>
              <a:t>Backpressure 30 ± 0.1 psig. </a:t>
            </a:r>
          </a:p>
          <a:p>
            <a:pPr algn="just"/>
            <a:r>
              <a:rPr lang="en-US" dirty="0" smtClean="0"/>
              <a:t/>
            </a:r>
            <a:br>
              <a:rPr lang="en-US" dirty="0" smtClean="0"/>
            </a:br>
            <a:r>
              <a:rPr lang="en-US" dirty="0" smtClean="0"/>
              <a:t> </a:t>
            </a:r>
          </a:p>
          <a:p>
            <a:pPr algn="just"/>
            <a:r>
              <a:rPr lang="en-US" dirty="0" smtClean="0"/>
              <a:t>Most of the experiments were conducted in synthetic sea water but, to evaluate the effect of divalent </a:t>
            </a:r>
            <a:r>
              <a:rPr lang="en-US" dirty="0" err="1" smtClean="0"/>
              <a:t>cations</a:t>
            </a:r>
            <a:r>
              <a:rPr lang="en-US" dirty="0" smtClean="0"/>
              <a:t>, additional experiments were also done with either formation brine or </a:t>
            </a:r>
            <a:r>
              <a:rPr lang="en-US" dirty="0" err="1" smtClean="0"/>
              <a:t>NaCl</a:t>
            </a:r>
            <a:r>
              <a:rPr lang="en-US" dirty="0" smtClean="0"/>
              <a:t>-only brine equivalent to seawater in ionic strength. Also were evaluated the presence of crude oil and the direction of flow respect to gravity.</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DD14C1-B74E-445D-B419-88728CA16AA4}" type="slidenum">
              <a:rPr lang="en-US" smtClean="0"/>
              <a:pPr/>
              <a:t>36</a:t>
            </a:fld>
            <a:endParaRPr lang="en-US" dirty="0"/>
          </a:p>
        </p:txBody>
      </p:sp>
      <p:sp>
        <p:nvSpPr>
          <p:cNvPr id="3" name="TextBox 2"/>
          <p:cNvSpPr txBox="1"/>
          <p:nvPr/>
        </p:nvSpPr>
        <p:spPr>
          <a:xfrm>
            <a:off x="762000" y="1524000"/>
            <a:ext cx="7391400" cy="2862322"/>
          </a:xfrm>
          <a:prstGeom prst="rect">
            <a:avLst/>
          </a:prstGeom>
          <a:noFill/>
        </p:spPr>
        <p:txBody>
          <a:bodyPr wrap="square" rtlCol="0">
            <a:spAutoFit/>
          </a:bodyPr>
          <a:lstStyle/>
          <a:p>
            <a:pPr algn="just"/>
            <a:r>
              <a:rPr lang="en-US" dirty="0" smtClean="0"/>
              <a:t>Test results indicated </a:t>
            </a:r>
          </a:p>
          <a:p>
            <a:pPr marL="342900" indent="-342900" algn="just">
              <a:buAutoNum type="arabicParenBoth"/>
            </a:pPr>
            <a:r>
              <a:rPr lang="en-US" dirty="0" smtClean="0"/>
              <a:t>values of apparent viscosities from 150 to 4000-cP for shear- thinning foams of 15% to 95% qualities. </a:t>
            </a:r>
          </a:p>
          <a:p>
            <a:pPr marL="342900" indent="-342900" algn="just">
              <a:buAutoNum type="arabicParenBoth"/>
            </a:pPr>
            <a:r>
              <a:rPr lang="en-US" dirty="0" smtClean="0"/>
              <a:t>selected </a:t>
            </a:r>
            <a:r>
              <a:rPr lang="en-US" dirty="0" err="1" smtClean="0"/>
              <a:t>zwitterionic</a:t>
            </a:r>
            <a:r>
              <a:rPr lang="en-US" dirty="0" smtClean="0"/>
              <a:t> and </a:t>
            </a:r>
            <a:r>
              <a:rPr lang="en-US" dirty="0" err="1" smtClean="0"/>
              <a:t>anionics</a:t>
            </a:r>
            <a:r>
              <a:rPr lang="en-US" dirty="0" smtClean="0"/>
              <a:t> blends have potential for applications in hard-brines-and-high-temperature reservoirs .</a:t>
            </a:r>
          </a:p>
          <a:p>
            <a:pPr marL="342900" indent="-342900" algn="just">
              <a:buAutoNum type="arabicParenBoth"/>
            </a:pPr>
            <a:r>
              <a:rPr lang="en-US" dirty="0" smtClean="0"/>
              <a:t>addition of cationic surfactant decreased foam strength at low flow rates.</a:t>
            </a:r>
          </a:p>
          <a:p>
            <a:pPr marL="342900" indent="-342900" algn="just">
              <a:buAutoNum type="arabicParenBoth"/>
            </a:pPr>
            <a:r>
              <a:rPr lang="en-US" dirty="0" smtClean="0"/>
              <a:t>presence of crude oil weaken foam .</a:t>
            </a:r>
          </a:p>
          <a:p>
            <a:pPr marL="342900" indent="-342900" algn="just">
              <a:buAutoNum type="arabicParenBoth"/>
            </a:pPr>
            <a:r>
              <a:rPr lang="en-US" dirty="0" smtClean="0"/>
              <a:t>selected formulation appeared to recover oil by </a:t>
            </a:r>
            <a:r>
              <a:rPr lang="en-US" dirty="0" err="1" smtClean="0"/>
              <a:t>imbibition</a:t>
            </a:r>
            <a:r>
              <a:rPr lang="en-US" dirty="0" smtClean="0"/>
              <a:t> not discussed here. </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DD14C1-B74E-445D-B419-88728CA16AA4}" type="slidenum">
              <a:rPr lang="en-US" smtClean="0"/>
              <a:pPr/>
              <a:t>37</a:t>
            </a:fld>
            <a:endParaRPr lang="en-US" dirty="0"/>
          </a:p>
        </p:txBody>
      </p:sp>
      <p:sp>
        <p:nvSpPr>
          <p:cNvPr id="3" name="TextBox 2"/>
          <p:cNvSpPr txBox="1"/>
          <p:nvPr/>
        </p:nvSpPr>
        <p:spPr>
          <a:xfrm>
            <a:off x="685800" y="990600"/>
            <a:ext cx="7772399" cy="5078313"/>
          </a:xfrm>
          <a:prstGeom prst="rect">
            <a:avLst/>
          </a:prstGeom>
          <a:noFill/>
        </p:spPr>
        <p:txBody>
          <a:bodyPr wrap="square" rtlCol="0">
            <a:spAutoFit/>
          </a:bodyPr>
          <a:lstStyle/>
          <a:p>
            <a:pPr algn="ctr"/>
            <a:r>
              <a:rPr lang="en-US" dirty="0" smtClean="0"/>
              <a:t>Jose Lopez, Maura Puerto, Clarence Miller, George </a:t>
            </a:r>
            <a:r>
              <a:rPr lang="en-US" dirty="0" err="1" smtClean="0"/>
              <a:t>Hirasaki</a:t>
            </a:r>
            <a:endParaRPr lang="en-US" dirty="0" smtClean="0"/>
          </a:p>
          <a:p>
            <a:pPr algn="ctr"/>
            <a:r>
              <a:rPr lang="en-US" dirty="0" smtClean="0"/>
              <a:t>High temperature high salinity foams for EOR applications</a:t>
            </a:r>
          </a:p>
          <a:p>
            <a:pPr algn="ctr"/>
            <a:endParaRPr lang="en-US" dirty="0" smtClean="0"/>
          </a:p>
          <a:p>
            <a:pPr algn="just"/>
            <a:r>
              <a:rPr lang="en-US" dirty="0" smtClean="0"/>
              <a:t>Strong foams, with potential for EOR applications in fractured reservoir, were found for surfactant mixtures of anionic, cationic and </a:t>
            </a:r>
            <a:r>
              <a:rPr lang="en-US" dirty="0" err="1" smtClean="0"/>
              <a:t>zwitterionic</a:t>
            </a:r>
            <a:r>
              <a:rPr lang="en-US" dirty="0" smtClean="0"/>
              <a:t>.  The last two were investigated because of their unique characteristics of forming polymer-like structures with </a:t>
            </a:r>
            <a:r>
              <a:rPr lang="en-US" dirty="0" err="1" smtClean="0"/>
              <a:t>anionics</a:t>
            </a:r>
            <a:r>
              <a:rPr lang="en-US" dirty="0" smtClean="0"/>
              <a:t>. Testing was done at 90°C and 100°C for different surfactants combinations with concentrations from 0.1 % to 1% in brines of salinities between simulated sea water and simulated formation brine of about three-time sea water. Also salinity maps, indicating optimal blend at constant salinity, of anionic blends are disclosed for informing on how oil recovery could be optimized with foams made of surfactants capable of lowering water-oil Interfacial Tension. Transport of surfactant in porous media for various EOR processes, IFT reduction and </a:t>
            </a:r>
            <a:r>
              <a:rPr lang="en-US" dirty="0" err="1" smtClean="0"/>
              <a:t>wettability</a:t>
            </a:r>
            <a:r>
              <a:rPr lang="en-US" dirty="0" smtClean="0"/>
              <a:t> alteration or both, has to be of minimal adsorption or retention and without chromatographic separation. In this paper there are discussions for the transporting of surfactants in foams for fractured, high-temperature and high-salinity, reservoirs.</a:t>
            </a:r>
          </a:p>
          <a:p>
            <a:endParaRPr lang="en-US" dirty="0"/>
          </a:p>
        </p:txBody>
      </p:sp>
      <p:sp>
        <p:nvSpPr>
          <p:cNvPr id="4" name="TextBox 3"/>
          <p:cNvSpPr txBox="1"/>
          <p:nvPr/>
        </p:nvSpPr>
        <p:spPr>
          <a:xfrm>
            <a:off x="2819400" y="457200"/>
            <a:ext cx="2825710" cy="369332"/>
          </a:xfrm>
          <a:prstGeom prst="rect">
            <a:avLst/>
          </a:prstGeom>
          <a:noFill/>
        </p:spPr>
        <p:txBody>
          <a:bodyPr wrap="none" rtlCol="0">
            <a:spAutoFit/>
          </a:bodyPr>
          <a:lstStyle/>
          <a:p>
            <a:r>
              <a:rPr lang="en-US" dirty="0" smtClean="0"/>
              <a:t>Previous  Talk was part of ….</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DD14C1-B74E-445D-B419-88728CA16AA4}" type="slidenum">
              <a:rPr lang="en-US" smtClean="0"/>
              <a:pPr/>
              <a:t>38</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673782675"/>
              </p:ext>
            </p:extLst>
          </p:nvPr>
        </p:nvGraphicFramePr>
        <p:xfrm>
          <a:off x="990600" y="1676400"/>
          <a:ext cx="7238999" cy="3730463"/>
        </p:xfrm>
        <a:graphic>
          <a:graphicData uri="http://schemas.openxmlformats.org/drawingml/2006/table">
            <a:tbl>
              <a:tblPr>
                <a:tableStyleId>{D7AC3CCA-C797-4891-BE02-D94E43425B78}</a:tableStyleId>
              </a:tblPr>
              <a:tblGrid>
                <a:gridCol w="1829637"/>
                <a:gridCol w="1590989"/>
                <a:gridCol w="1670538"/>
                <a:gridCol w="2147835"/>
              </a:tblGrid>
              <a:tr h="1371600">
                <a:tc>
                  <a:txBody>
                    <a:bodyPr/>
                    <a:lstStyle/>
                    <a:p>
                      <a:pPr algn="ctr" fontAlgn="b"/>
                      <a:endParaRPr lang="en-US" sz="1800" b="1" i="0" u="none" strike="noStrike" dirty="0">
                        <a:solidFill>
                          <a:srgbClr val="000000"/>
                        </a:solidFill>
                        <a:effectLst/>
                        <a:latin typeface="Calibri"/>
                      </a:endParaRPr>
                    </a:p>
                  </a:txBody>
                  <a:tcPr marL="0" marR="0" marT="0" marB="0" anchor="b"/>
                </a:tc>
                <a:tc>
                  <a:txBody>
                    <a:bodyPr/>
                    <a:lstStyle/>
                    <a:p>
                      <a:pPr algn="ctr" fontAlgn="b"/>
                      <a:r>
                        <a:rPr lang="en-US" sz="1800" u="none" strike="noStrike" dirty="0" smtClean="0">
                          <a:effectLst/>
                        </a:rPr>
                        <a:t>Seawater</a:t>
                      </a:r>
                    </a:p>
                    <a:p>
                      <a:pPr algn="ctr" fontAlgn="b"/>
                      <a:r>
                        <a:rPr lang="en-US" sz="1800" u="none" strike="noStrike" dirty="0" smtClean="0">
                          <a:effectLst/>
                        </a:rPr>
                        <a:t>(g/l)</a:t>
                      </a:r>
                      <a:endParaRPr lang="en-US" sz="1800" b="1" i="0" u="none" strike="noStrike" dirty="0">
                        <a:solidFill>
                          <a:srgbClr val="000000"/>
                        </a:solidFill>
                        <a:effectLst/>
                        <a:latin typeface="Calibri"/>
                      </a:endParaRPr>
                    </a:p>
                  </a:txBody>
                  <a:tcPr marL="0" marR="0" marT="0" marB="0" anchor="ctr"/>
                </a:tc>
                <a:tc>
                  <a:txBody>
                    <a:bodyPr/>
                    <a:lstStyle/>
                    <a:p>
                      <a:pPr algn="ctr" fontAlgn="b"/>
                      <a:r>
                        <a:rPr lang="en-US" sz="1800" u="none" strike="noStrike" dirty="0" smtClean="0">
                          <a:effectLst/>
                        </a:rPr>
                        <a:t>SW</a:t>
                      </a:r>
                      <a:r>
                        <a:rPr lang="en-US" sz="1800" u="none" strike="noStrike" baseline="-25000" dirty="0" smtClean="0">
                          <a:effectLst/>
                        </a:rPr>
                        <a:t>IS</a:t>
                      </a:r>
                    </a:p>
                    <a:p>
                      <a:pPr marL="0" marR="0" indent="0" algn="ctr" defTabSz="914400" rtl="0" eaLnBrk="1" fontAlgn="b" latinLnBrk="0" hangingPunct="1">
                        <a:lnSpc>
                          <a:spcPct val="100000"/>
                        </a:lnSpc>
                        <a:spcBef>
                          <a:spcPts val="0"/>
                        </a:spcBef>
                        <a:spcAft>
                          <a:spcPts val="0"/>
                        </a:spcAft>
                        <a:buClrTx/>
                        <a:buSzTx/>
                        <a:buFontTx/>
                        <a:buNone/>
                        <a:tabLst/>
                        <a:defRPr/>
                      </a:pPr>
                      <a:r>
                        <a:rPr lang="en-US" sz="1800" u="none" strike="noStrike" dirty="0" smtClean="0">
                          <a:effectLst/>
                        </a:rPr>
                        <a:t>(g/l)</a:t>
                      </a:r>
                      <a:endParaRPr lang="en-US" sz="1800" b="1" i="0" u="none" strike="noStrike" dirty="0">
                        <a:solidFill>
                          <a:srgbClr val="000000"/>
                        </a:solidFill>
                        <a:effectLst/>
                        <a:latin typeface="Calibri"/>
                      </a:endParaRPr>
                    </a:p>
                  </a:txBody>
                  <a:tcPr marL="0" marR="0" marT="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800" u="none" strike="noStrike" dirty="0" smtClean="0">
                        <a:effectLst/>
                      </a:endParaRPr>
                    </a:p>
                    <a:p>
                      <a:pPr marL="0" marR="0" indent="0" algn="ctr" defTabSz="914400" rtl="0" eaLnBrk="1" fontAlgn="b" latinLnBrk="0" hangingPunct="1">
                        <a:lnSpc>
                          <a:spcPct val="100000"/>
                        </a:lnSpc>
                        <a:spcBef>
                          <a:spcPts val="0"/>
                        </a:spcBef>
                        <a:spcAft>
                          <a:spcPts val="0"/>
                        </a:spcAft>
                        <a:buClrTx/>
                        <a:buSzTx/>
                        <a:buFontTx/>
                        <a:buNone/>
                        <a:tabLst/>
                        <a:defRPr/>
                      </a:pPr>
                      <a:r>
                        <a:rPr lang="en-US" sz="1800" u="none" strike="noStrike" dirty="0" smtClean="0">
                          <a:effectLst/>
                        </a:rPr>
                        <a:t>Formation Brine</a:t>
                      </a:r>
                    </a:p>
                    <a:p>
                      <a:pPr marL="0" marR="0" indent="0" algn="ctr" defTabSz="914400" rtl="0" eaLnBrk="1" fontAlgn="b" latinLnBrk="0" hangingPunct="1">
                        <a:lnSpc>
                          <a:spcPct val="100000"/>
                        </a:lnSpc>
                        <a:spcBef>
                          <a:spcPts val="0"/>
                        </a:spcBef>
                        <a:spcAft>
                          <a:spcPts val="0"/>
                        </a:spcAft>
                        <a:buClrTx/>
                        <a:buSzTx/>
                        <a:buFontTx/>
                        <a:buNone/>
                        <a:tabLst/>
                        <a:defRPr/>
                      </a:pPr>
                      <a:r>
                        <a:rPr lang="en-US" sz="1800" u="none" strike="noStrike" dirty="0" smtClean="0">
                          <a:effectLst/>
                        </a:rPr>
                        <a:t>(g/l)</a:t>
                      </a:r>
                    </a:p>
                    <a:p>
                      <a:pPr algn="ctr" fontAlgn="b"/>
                      <a:endParaRPr lang="en-US" sz="1800" b="1" i="0" u="none" strike="noStrike" dirty="0">
                        <a:solidFill>
                          <a:srgbClr val="000000"/>
                        </a:solidFill>
                        <a:effectLst/>
                        <a:latin typeface="Calibri"/>
                      </a:endParaRPr>
                    </a:p>
                  </a:txBody>
                  <a:tcPr marL="0" marR="0" marT="0" marB="0" anchor="ctr"/>
                </a:tc>
              </a:tr>
              <a:tr h="458867">
                <a:tc>
                  <a:txBody>
                    <a:bodyPr/>
                    <a:lstStyle/>
                    <a:p>
                      <a:pPr algn="ctr" fontAlgn="b"/>
                      <a:r>
                        <a:rPr lang="en-US" sz="1800" u="none" strike="noStrike" dirty="0" err="1">
                          <a:effectLst/>
                        </a:rPr>
                        <a:t>NaCl</a:t>
                      </a:r>
                      <a:endParaRPr lang="en-US" sz="1800" b="1" i="0" u="none" strike="noStrike" dirty="0">
                        <a:solidFill>
                          <a:srgbClr val="000000"/>
                        </a:solidFill>
                        <a:effectLst/>
                        <a:latin typeface="Calibri"/>
                      </a:endParaRPr>
                    </a:p>
                  </a:txBody>
                  <a:tcPr marL="0" marR="0" marT="0" marB="0" anchor="b">
                    <a:solidFill>
                      <a:schemeClr val="accent6">
                        <a:lumMod val="40000"/>
                        <a:lumOff val="60000"/>
                      </a:schemeClr>
                    </a:solidFill>
                  </a:tcPr>
                </a:tc>
                <a:tc>
                  <a:txBody>
                    <a:bodyPr/>
                    <a:lstStyle/>
                    <a:p>
                      <a:pPr algn="ctr" fontAlgn="b"/>
                      <a:r>
                        <a:rPr lang="en-US" sz="1800" u="none" strike="noStrike" dirty="0">
                          <a:effectLst/>
                        </a:rPr>
                        <a:t>27</a:t>
                      </a:r>
                      <a:endParaRPr lang="en-US" sz="1800" b="1" i="0" u="none" strike="noStrike" dirty="0">
                        <a:solidFill>
                          <a:srgbClr val="000000"/>
                        </a:solidFill>
                        <a:effectLst/>
                        <a:latin typeface="Calibri"/>
                      </a:endParaRPr>
                    </a:p>
                  </a:txBody>
                  <a:tcPr marL="0" marR="0" marT="0" marB="0" anchor="b">
                    <a:solidFill>
                      <a:schemeClr val="accent6">
                        <a:lumMod val="40000"/>
                        <a:lumOff val="60000"/>
                      </a:schemeClr>
                    </a:solidFill>
                  </a:tcPr>
                </a:tc>
                <a:tc>
                  <a:txBody>
                    <a:bodyPr/>
                    <a:lstStyle/>
                    <a:p>
                      <a:pPr algn="ctr" fontAlgn="b"/>
                      <a:r>
                        <a:rPr lang="en-US" sz="1800" u="none" strike="noStrike" dirty="0">
                          <a:effectLst/>
                        </a:rPr>
                        <a:t>44.640</a:t>
                      </a:r>
                      <a:endParaRPr lang="en-US" sz="1800" b="1" i="0" u="none" strike="noStrike" dirty="0">
                        <a:solidFill>
                          <a:srgbClr val="000000"/>
                        </a:solidFill>
                        <a:effectLst/>
                        <a:latin typeface="Calibri"/>
                      </a:endParaRPr>
                    </a:p>
                  </a:txBody>
                  <a:tcPr marL="0" marR="0" marT="0" marB="0" anchor="b">
                    <a:solidFill>
                      <a:schemeClr val="accent6">
                        <a:lumMod val="40000"/>
                        <a:lumOff val="60000"/>
                      </a:schemeClr>
                    </a:solidFill>
                  </a:tcPr>
                </a:tc>
                <a:tc>
                  <a:txBody>
                    <a:bodyPr/>
                    <a:lstStyle/>
                    <a:p>
                      <a:pPr algn="ctr" fontAlgn="b"/>
                      <a:r>
                        <a:rPr lang="en-US" sz="1800" u="none" strike="noStrike">
                          <a:effectLst/>
                        </a:rPr>
                        <a:t>106.03</a:t>
                      </a:r>
                      <a:endParaRPr lang="en-US" sz="1800" b="1" i="0" u="none" strike="noStrike">
                        <a:solidFill>
                          <a:srgbClr val="000000"/>
                        </a:solidFill>
                        <a:effectLst/>
                        <a:latin typeface="Calibri"/>
                      </a:endParaRPr>
                    </a:p>
                  </a:txBody>
                  <a:tcPr marL="0" marR="0" marT="0" marB="0" anchor="b">
                    <a:solidFill>
                      <a:schemeClr val="accent6">
                        <a:lumMod val="40000"/>
                        <a:lumOff val="60000"/>
                      </a:schemeClr>
                    </a:solidFill>
                  </a:tcPr>
                </a:tc>
              </a:tr>
              <a:tr h="483961">
                <a:tc>
                  <a:txBody>
                    <a:bodyPr/>
                    <a:lstStyle/>
                    <a:p>
                      <a:pPr algn="ctr" fontAlgn="b"/>
                      <a:r>
                        <a:rPr lang="en-US" sz="1800" u="none" strike="noStrike" dirty="0">
                          <a:effectLst/>
                        </a:rPr>
                        <a:t>CaCl</a:t>
                      </a:r>
                      <a:r>
                        <a:rPr lang="en-US" sz="1800" u="none" strike="noStrike" baseline="-25000" dirty="0">
                          <a:effectLst/>
                        </a:rPr>
                        <a:t>2</a:t>
                      </a:r>
                      <a:endParaRPr lang="en-US" sz="1800" b="1" i="0" u="none" strike="noStrike" dirty="0">
                        <a:solidFill>
                          <a:srgbClr val="000000"/>
                        </a:solidFill>
                        <a:effectLst/>
                        <a:latin typeface="Calibri"/>
                      </a:endParaRPr>
                    </a:p>
                  </a:txBody>
                  <a:tcPr marL="0" marR="0" marT="0" marB="0" anchor="b">
                    <a:solidFill>
                      <a:schemeClr val="accent6">
                        <a:lumMod val="40000"/>
                        <a:lumOff val="60000"/>
                      </a:schemeClr>
                    </a:solidFill>
                  </a:tcPr>
                </a:tc>
                <a:tc>
                  <a:txBody>
                    <a:bodyPr/>
                    <a:lstStyle/>
                    <a:p>
                      <a:pPr algn="ctr" fontAlgn="b"/>
                      <a:r>
                        <a:rPr lang="en-US" sz="1800" u="none" strike="noStrike" dirty="0">
                          <a:effectLst/>
                        </a:rPr>
                        <a:t>1.3</a:t>
                      </a:r>
                      <a:endParaRPr lang="en-US" sz="1800" b="1" i="0" u="none" strike="noStrike" dirty="0">
                        <a:solidFill>
                          <a:srgbClr val="000000"/>
                        </a:solidFill>
                        <a:effectLst/>
                        <a:latin typeface="Calibri"/>
                      </a:endParaRPr>
                    </a:p>
                  </a:txBody>
                  <a:tcPr marL="0" marR="0" marT="0" marB="0" anchor="b">
                    <a:solidFill>
                      <a:schemeClr val="accent6">
                        <a:lumMod val="40000"/>
                        <a:lumOff val="60000"/>
                      </a:schemeClr>
                    </a:solidFill>
                  </a:tcPr>
                </a:tc>
                <a:tc>
                  <a:txBody>
                    <a:bodyPr/>
                    <a:lstStyle/>
                    <a:p>
                      <a:pPr algn="ctr" fontAlgn="b"/>
                      <a:r>
                        <a:rPr lang="en-US" sz="1800" u="none" strike="noStrike" dirty="0">
                          <a:effectLst/>
                        </a:rPr>
                        <a:t>0</a:t>
                      </a:r>
                      <a:endParaRPr lang="en-US" sz="1800" b="1" i="0" u="none" strike="noStrike" dirty="0">
                        <a:solidFill>
                          <a:srgbClr val="000000"/>
                        </a:solidFill>
                        <a:effectLst/>
                        <a:latin typeface="Calibri"/>
                      </a:endParaRPr>
                    </a:p>
                  </a:txBody>
                  <a:tcPr marL="0" marR="0" marT="0" marB="0" anchor="b">
                    <a:solidFill>
                      <a:schemeClr val="accent6">
                        <a:lumMod val="40000"/>
                        <a:lumOff val="60000"/>
                      </a:schemeClr>
                    </a:solidFill>
                  </a:tcPr>
                </a:tc>
                <a:tc>
                  <a:txBody>
                    <a:bodyPr/>
                    <a:lstStyle/>
                    <a:p>
                      <a:pPr algn="ctr" fontAlgn="b"/>
                      <a:r>
                        <a:rPr lang="en-US" sz="1800" u="none" strike="noStrike" dirty="0">
                          <a:effectLst/>
                        </a:rPr>
                        <a:t>10.654</a:t>
                      </a:r>
                      <a:endParaRPr lang="en-US" sz="1800" b="1" i="0" u="none" strike="noStrike" dirty="0">
                        <a:solidFill>
                          <a:srgbClr val="000000"/>
                        </a:solidFill>
                        <a:effectLst/>
                        <a:latin typeface="Calibri"/>
                      </a:endParaRPr>
                    </a:p>
                  </a:txBody>
                  <a:tcPr marL="0" marR="0" marT="0" marB="0" anchor="b">
                    <a:solidFill>
                      <a:schemeClr val="accent6">
                        <a:lumMod val="40000"/>
                        <a:lumOff val="60000"/>
                      </a:schemeClr>
                    </a:solidFill>
                  </a:tcPr>
                </a:tc>
              </a:tr>
              <a:tr h="483961">
                <a:tc>
                  <a:txBody>
                    <a:bodyPr/>
                    <a:lstStyle/>
                    <a:p>
                      <a:pPr algn="ctr" fontAlgn="b"/>
                      <a:r>
                        <a:rPr lang="en-US" sz="1800" u="none" strike="noStrike">
                          <a:effectLst/>
                        </a:rPr>
                        <a:t>CaCl</a:t>
                      </a:r>
                      <a:r>
                        <a:rPr lang="en-US" sz="1800" u="none" strike="noStrike" baseline="-25000">
                          <a:effectLst/>
                        </a:rPr>
                        <a:t>2</a:t>
                      </a:r>
                      <a:r>
                        <a:rPr lang="en-US" sz="1800" u="none" strike="noStrike">
                          <a:effectLst/>
                        </a:rPr>
                        <a:t> 2H</a:t>
                      </a:r>
                      <a:r>
                        <a:rPr lang="en-US" sz="1800" u="none" strike="noStrike" baseline="-25000">
                          <a:effectLst/>
                        </a:rPr>
                        <a:t>2</a:t>
                      </a:r>
                      <a:r>
                        <a:rPr lang="en-US" sz="1800" u="none" strike="noStrike">
                          <a:effectLst/>
                        </a:rPr>
                        <a:t>O</a:t>
                      </a:r>
                      <a:endParaRPr lang="en-US" sz="1800" b="1" i="0" u="none" strike="noStrike">
                        <a:solidFill>
                          <a:srgbClr val="000000"/>
                        </a:solidFill>
                        <a:effectLst/>
                        <a:latin typeface="Calibri"/>
                      </a:endParaRPr>
                    </a:p>
                  </a:txBody>
                  <a:tcPr marL="0" marR="0" marT="0" marB="0" anchor="b">
                    <a:solidFill>
                      <a:schemeClr val="accent6">
                        <a:lumMod val="40000"/>
                        <a:lumOff val="60000"/>
                      </a:schemeClr>
                    </a:solidFill>
                  </a:tcPr>
                </a:tc>
                <a:tc>
                  <a:txBody>
                    <a:bodyPr/>
                    <a:lstStyle/>
                    <a:p>
                      <a:pPr algn="ctr" fontAlgn="b"/>
                      <a:r>
                        <a:rPr lang="en-US" sz="1800" u="none" strike="noStrike" dirty="0">
                          <a:effectLst/>
                        </a:rPr>
                        <a:t>0</a:t>
                      </a:r>
                      <a:endParaRPr lang="en-US" sz="1800" b="1" i="0" u="none" strike="noStrike" dirty="0">
                        <a:solidFill>
                          <a:srgbClr val="000000"/>
                        </a:solidFill>
                        <a:effectLst/>
                        <a:latin typeface="Calibri"/>
                      </a:endParaRPr>
                    </a:p>
                  </a:txBody>
                  <a:tcPr marL="0" marR="0" marT="0" marB="0" anchor="b">
                    <a:solidFill>
                      <a:schemeClr val="accent6">
                        <a:lumMod val="40000"/>
                        <a:lumOff val="60000"/>
                      </a:schemeClr>
                    </a:solidFill>
                  </a:tcPr>
                </a:tc>
                <a:tc>
                  <a:txBody>
                    <a:bodyPr/>
                    <a:lstStyle/>
                    <a:p>
                      <a:pPr algn="ctr" fontAlgn="b"/>
                      <a:r>
                        <a:rPr lang="en-US" sz="1800" u="none" strike="noStrike" dirty="0">
                          <a:effectLst/>
                        </a:rPr>
                        <a:t>0</a:t>
                      </a:r>
                      <a:endParaRPr lang="en-US" sz="1800" b="1" i="0" u="none" strike="noStrike" dirty="0">
                        <a:solidFill>
                          <a:srgbClr val="000000"/>
                        </a:solidFill>
                        <a:effectLst/>
                        <a:latin typeface="Calibri"/>
                      </a:endParaRPr>
                    </a:p>
                  </a:txBody>
                  <a:tcPr marL="0" marR="0" marT="0" marB="0" anchor="b">
                    <a:solidFill>
                      <a:schemeClr val="accent6">
                        <a:lumMod val="40000"/>
                        <a:lumOff val="60000"/>
                      </a:schemeClr>
                    </a:solidFill>
                  </a:tcPr>
                </a:tc>
                <a:tc>
                  <a:txBody>
                    <a:bodyPr/>
                    <a:lstStyle/>
                    <a:p>
                      <a:pPr algn="ctr" fontAlgn="b"/>
                      <a:r>
                        <a:rPr lang="en-US" sz="1800" u="none" strike="noStrike" dirty="0">
                          <a:effectLst/>
                        </a:rPr>
                        <a:t>0</a:t>
                      </a:r>
                      <a:endParaRPr lang="en-US" sz="1800" b="1" i="0" u="none" strike="noStrike" dirty="0">
                        <a:solidFill>
                          <a:srgbClr val="000000"/>
                        </a:solidFill>
                        <a:effectLst/>
                        <a:latin typeface="Calibri"/>
                      </a:endParaRPr>
                    </a:p>
                  </a:txBody>
                  <a:tcPr marL="0" marR="0" marT="0" marB="0" anchor="b">
                    <a:solidFill>
                      <a:schemeClr val="accent6">
                        <a:lumMod val="40000"/>
                        <a:lumOff val="60000"/>
                      </a:schemeClr>
                    </a:solidFill>
                  </a:tcPr>
                </a:tc>
              </a:tr>
              <a:tr h="466037">
                <a:tc>
                  <a:txBody>
                    <a:bodyPr/>
                    <a:lstStyle/>
                    <a:p>
                      <a:pPr algn="ctr" fontAlgn="b"/>
                      <a:r>
                        <a:rPr lang="en-US" sz="1800" u="none" strike="noStrike">
                          <a:effectLst/>
                        </a:rPr>
                        <a:t>MgCl</a:t>
                      </a:r>
                      <a:r>
                        <a:rPr lang="en-US" sz="1800" u="none" strike="noStrike" baseline="-25000">
                          <a:effectLst/>
                        </a:rPr>
                        <a:t>2</a:t>
                      </a:r>
                      <a:r>
                        <a:rPr lang="en-US" sz="1800" u="none" strike="noStrike">
                          <a:effectLst/>
                        </a:rPr>
                        <a:t> 6H</a:t>
                      </a:r>
                      <a:r>
                        <a:rPr lang="en-US" sz="1800" u="none" strike="noStrike" baseline="-25000">
                          <a:effectLst/>
                        </a:rPr>
                        <a:t>2</a:t>
                      </a:r>
                      <a:r>
                        <a:rPr lang="en-US" sz="1800" u="none" strike="noStrike">
                          <a:effectLst/>
                        </a:rPr>
                        <a:t>O</a:t>
                      </a:r>
                      <a:endParaRPr lang="en-US" sz="1800" b="1" i="0" u="none" strike="noStrike">
                        <a:solidFill>
                          <a:srgbClr val="000000"/>
                        </a:solidFill>
                        <a:effectLst/>
                        <a:latin typeface="Calibri"/>
                      </a:endParaRPr>
                    </a:p>
                  </a:txBody>
                  <a:tcPr marL="0" marR="0" marT="0" marB="0" anchor="b">
                    <a:solidFill>
                      <a:schemeClr val="accent6">
                        <a:lumMod val="40000"/>
                        <a:lumOff val="60000"/>
                      </a:schemeClr>
                    </a:solidFill>
                  </a:tcPr>
                </a:tc>
                <a:tc>
                  <a:txBody>
                    <a:bodyPr/>
                    <a:lstStyle/>
                    <a:p>
                      <a:pPr algn="ctr" fontAlgn="b"/>
                      <a:r>
                        <a:rPr lang="en-US" sz="1800" u="none" strike="noStrike">
                          <a:effectLst/>
                        </a:rPr>
                        <a:t>11.2</a:t>
                      </a:r>
                      <a:endParaRPr lang="en-US" sz="1800" b="1" i="0" u="none" strike="noStrike">
                        <a:solidFill>
                          <a:srgbClr val="000000"/>
                        </a:solidFill>
                        <a:effectLst/>
                        <a:latin typeface="Calibri"/>
                      </a:endParaRPr>
                    </a:p>
                  </a:txBody>
                  <a:tcPr marL="0" marR="0" marT="0" marB="0" anchor="b">
                    <a:solidFill>
                      <a:schemeClr val="accent6">
                        <a:lumMod val="40000"/>
                        <a:lumOff val="60000"/>
                      </a:schemeClr>
                    </a:solidFill>
                  </a:tcPr>
                </a:tc>
                <a:tc>
                  <a:txBody>
                    <a:bodyPr/>
                    <a:lstStyle/>
                    <a:p>
                      <a:pPr algn="ctr" fontAlgn="b"/>
                      <a:r>
                        <a:rPr lang="en-US" sz="1800" u="none" strike="noStrike" dirty="0">
                          <a:effectLst/>
                        </a:rPr>
                        <a:t>0</a:t>
                      </a:r>
                      <a:endParaRPr lang="en-US" sz="1800" b="1" i="0" u="none" strike="noStrike" dirty="0">
                        <a:solidFill>
                          <a:srgbClr val="000000"/>
                        </a:solidFill>
                        <a:effectLst/>
                        <a:latin typeface="Calibri"/>
                      </a:endParaRPr>
                    </a:p>
                  </a:txBody>
                  <a:tcPr marL="0" marR="0" marT="0" marB="0" anchor="b">
                    <a:solidFill>
                      <a:schemeClr val="accent6">
                        <a:lumMod val="40000"/>
                        <a:lumOff val="60000"/>
                      </a:schemeClr>
                    </a:solidFill>
                  </a:tcPr>
                </a:tc>
                <a:tc>
                  <a:txBody>
                    <a:bodyPr/>
                    <a:lstStyle/>
                    <a:p>
                      <a:pPr algn="ctr" fontAlgn="b"/>
                      <a:r>
                        <a:rPr lang="en-US" sz="1800" u="none" strike="noStrike" dirty="0">
                          <a:effectLst/>
                        </a:rPr>
                        <a:t>1.23</a:t>
                      </a:r>
                      <a:endParaRPr lang="en-US" sz="1800" b="1" i="0" u="none" strike="noStrike" dirty="0">
                        <a:solidFill>
                          <a:srgbClr val="000000"/>
                        </a:solidFill>
                        <a:effectLst/>
                        <a:latin typeface="Calibri"/>
                      </a:endParaRPr>
                    </a:p>
                  </a:txBody>
                  <a:tcPr marL="0" marR="0" marT="0" marB="0" anchor="b">
                    <a:solidFill>
                      <a:schemeClr val="accent6">
                        <a:lumMod val="40000"/>
                        <a:lumOff val="60000"/>
                      </a:schemeClr>
                    </a:solidFill>
                  </a:tcPr>
                </a:tc>
              </a:tr>
              <a:tr h="466037">
                <a:tc>
                  <a:txBody>
                    <a:bodyPr/>
                    <a:lstStyle/>
                    <a:p>
                      <a:pPr algn="ctr" fontAlgn="b"/>
                      <a:r>
                        <a:rPr lang="en-US" sz="1800" u="none" strike="noStrike">
                          <a:effectLst/>
                        </a:rPr>
                        <a:t>Na</a:t>
                      </a:r>
                      <a:r>
                        <a:rPr lang="en-US" sz="1800" u="none" strike="noStrike" baseline="-25000">
                          <a:effectLst/>
                        </a:rPr>
                        <a:t>2</a:t>
                      </a:r>
                      <a:r>
                        <a:rPr lang="en-US" sz="1800" u="none" strike="noStrike">
                          <a:effectLst/>
                        </a:rPr>
                        <a:t>SO</a:t>
                      </a:r>
                      <a:r>
                        <a:rPr lang="en-US" sz="1800" u="none" strike="noStrike" baseline="-25000">
                          <a:effectLst/>
                        </a:rPr>
                        <a:t>4</a:t>
                      </a:r>
                      <a:endParaRPr lang="en-US" sz="1800" b="1" i="0" u="none" strike="noStrike">
                        <a:solidFill>
                          <a:srgbClr val="000000"/>
                        </a:solidFill>
                        <a:effectLst/>
                        <a:latin typeface="Calibri"/>
                      </a:endParaRPr>
                    </a:p>
                  </a:txBody>
                  <a:tcPr marL="0" marR="0" marT="0" marB="0" anchor="b">
                    <a:solidFill>
                      <a:schemeClr val="accent6">
                        <a:lumMod val="40000"/>
                        <a:lumOff val="60000"/>
                      </a:schemeClr>
                    </a:solidFill>
                  </a:tcPr>
                </a:tc>
                <a:tc>
                  <a:txBody>
                    <a:bodyPr/>
                    <a:lstStyle/>
                    <a:p>
                      <a:pPr algn="ctr" fontAlgn="b"/>
                      <a:r>
                        <a:rPr lang="en-US" sz="1800" u="none" strike="noStrike" dirty="0">
                          <a:effectLst/>
                        </a:rPr>
                        <a:t>4.8</a:t>
                      </a:r>
                      <a:endParaRPr lang="en-US" sz="1800" b="1" i="0" u="none" strike="noStrike" dirty="0">
                        <a:solidFill>
                          <a:srgbClr val="000000"/>
                        </a:solidFill>
                        <a:effectLst/>
                        <a:latin typeface="Calibri"/>
                      </a:endParaRPr>
                    </a:p>
                  </a:txBody>
                  <a:tcPr marL="0" marR="0" marT="0" marB="0" anchor="b">
                    <a:solidFill>
                      <a:schemeClr val="accent6">
                        <a:lumMod val="40000"/>
                        <a:lumOff val="60000"/>
                      </a:schemeClr>
                    </a:solidFill>
                  </a:tcPr>
                </a:tc>
                <a:tc>
                  <a:txBody>
                    <a:bodyPr/>
                    <a:lstStyle/>
                    <a:p>
                      <a:pPr algn="ctr" fontAlgn="b"/>
                      <a:r>
                        <a:rPr lang="en-US" sz="1800" u="none" strike="noStrike">
                          <a:effectLst/>
                        </a:rPr>
                        <a:t>0</a:t>
                      </a:r>
                      <a:endParaRPr lang="en-US" sz="1800" b="1" i="0" u="none" strike="noStrike">
                        <a:solidFill>
                          <a:srgbClr val="000000"/>
                        </a:solidFill>
                        <a:effectLst/>
                        <a:latin typeface="Calibri"/>
                      </a:endParaRPr>
                    </a:p>
                  </a:txBody>
                  <a:tcPr marL="0" marR="0" marT="0" marB="0" anchor="b">
                    <a:solidFill>
                      <a:schemeClr val="accent6">
                        <a:lumMod val="40000"/>
                        <a:lumOff val="60000"/>
                      </a:schemeClr>
                    </a:solidFill>
                  </a:tcPr>
                </a:tc>
                <a:tc>
                  <a:txBody>
                    <a:bodyPr/>
                    <a:lstStyle/>
                    <a:p>
                      <a:pPr algn="ctr" fontAlgn="b"/>
                      <a:r>
                        <a:rPr lang="en-US" sz="1800" u="none" strike="noStrike" dirty="0">
                          <a:effectLst/>
                        </a:rPr>
                        <a:t>0.74</a:t>
                      </a:r>
                      <a:endParaRPr lang="en-US" sz="1800" b="1" i="0" u="none" strike="noStrike" dirty="0">
                        <a:solidFill>
                          <a:srgbClr val="000000"/>
                        </a:solidFill>
                        <a:effectLst/>
                        <a:latin typeface="Calibri"/>
                      </a:endParaRPr>
                    </a:p>
                  </a:txBody>
                  <a:tcPr marL="0" marR="0" marT="0" marB="0" anchor="b">
                    <a:solidFill>
                      <a:schemeClr val="accent6">
                        <a:lumMod val="40000"/>
                        <a:lumOff val="60000"/>
                      </a:schemeClr>
                    </a:solidFill>
                  </a:tcPr>
                </a:tc>
              </a:tr>
            </a:tbl>
          </a:graphicData>
        </a:graphic>
      </p:graphicFrame>
      <p:sp>
        <p:nvSpPr>
          <p:cNvPr id="4" name="TextBox 3"/>
          <p:cNvSpPr txBox="1"/>
          <p:nvPr/>
        </p:nvSpPr>
        <p:spPr>
          <a:xfrm>
            <a:off x="3200400" y="1055194"/>
            <a:ext cx="2884123" cy="523220"/>
          </a:xfrm>
          <a:prstGeom prst="rect">
            <a:avLst/>
          </a:prstGeom>
          <a:noFill/>
        </p:spPr>
        <p:txBody>
          <a:bodyPr wrap="none" rtlCol="0">
            <a:spAutoFit/>
          </a:bodyPr>
          <a:lstStyle/>
          <a:p>
            <a:r>
              <a:rPr lang="en-US" sz="2800" dirty="0" smtClean="0"/>
              <a:t>Brine Composition</a:t>
            </a:r>
            <a:endParaRPr lang="en-US" sz="2800" dirty="0"/>
          </a:p>
        </p:txBody>
      </p:sp>
    </p:spTree>
    <p:extLst>
      <p:ext uri="{BB962C8B-B14F-4D97-AF65-F5344CB8AC3E}">
        <p14:creationId xmlns:p14="http://schemas.microsoft.com/office/powerpoint/2010/main" xmlns="" val="22897641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DD14C1-B74E-445D-B419-88728CA16AA4}" type="slidenum">
              <a:rPr lang="en-US" smtClean="0"/>
              <a:pPr/>
              <a:t>39</a:t>
            </a:fld>
            <a:endParaRPr lang="en-US" dirty="0"/>
          </a:p>
        </p:txBody>
      </p:sp>
      <p:graphicFrame>
        <p:nvGraphicFramePr>
          <p:cNvPr id="3" name="Chart 2"/>
          <p:cNvGraphicFramePr/>
          <p:nvPr/>
        </p:nvGraphicFramePr>
        <p:xfrm>
          <a:off x="685800" y="838200"/>
          <a:ext cx="6629400" cy="4648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530" name="Object 2"/>
          <p:cNvGraphicFramePr>
            <a:graphicFrameLocks noChangeAspect="1"/>
          </p:cNvGraphicFramePr>
          <p:nvPr/>
        </p:nvGraphicFramePr>
        <p:xfrm>
          <a:off x="6324600" y="533400"/>
          <a:ext cx="2447925" cy="846850"/>
        </p:xfrm>
        <a:graphic>
          <a:graphicData uri="http://schemas.openxmlformats.org/presentationml/2006/ole">
            <p:oleObj spid="_x0000_s22662" r:id="rId4" imgW="1270800" imgH="438840" progId="">
              <p:embed/>
            </p:oleObj>
          </a:graphicData>
        </a:graphic>
      </p:graphicFrame>
      <p:graphicFrame>
        <p:nvGraphicFramePr>
          <p:cNvPr id="22531" name="Object 3"/>
          <p:cNvGraphicFramePr>
            <a:graphicFrameLocks noChangeAspect="1"/>
          </p:cNvGraphicFramePr>
          <p:nvPr/>
        </p:nvGraphicFramePr>
        <p:xfrm>
          <a:off x="6324600" y="1447800"/>
          <a:ext cx="2415396" cy="762000"/>
        </p:xfrm>
        <a:graphic>
          <a:graphicData uri="http://schemas.openxmlformats.org/presentationml/2006/ole">
            <p:oleObj spid="_x0000_s22663" r:id="rId5" imgW="1152000" imgH="365760" progId="">
              <p:embed/>
            </p:oleObj>
          </a:graphicData>
        </a:graphic>
      </p:graphicFrame>
      <p:sp>
        <p:nvSpPr>
          <p:cNvPr id="6" name="TextBox 5"/>
          <p:cNvSpPr txBox="1"/>
          <p:nvPr/>
        </p:nvSpPr>
        <p:spPr>
          <a:xfrm>
            <a:off x="1371600" y="228600"/>
            <a:ext cx="3647858" cy="369332"/>
          </a:xfrm>
          <a:prstGeom prst="rect">
            <a:avLst/>
          </a:prstGeom>
          <a:noFill/>
        </p:spPr>
        <p:txBody>
          <a:bodyPr wrap="none" rtlCol="0">
            <a:spAutoFit/>
          </a:bodyPr>
          <a:lstStyle/>
          <a:p>
            <a:r>
              <a:rPr lang="es-MX" b="1" dirty="0" smtClean="0">
                <a:solidFill>
                  <a:srgbClr val="00FF00"/>
                </a:solidFill>
              </a:rPr>
              <a:t>1%  Z-R</a:t>
            </a:r>
            <a:r>
              <a:rPr lang="es-MX" b="1" baseline="-25000" dirty="0" smtClean="0">
                <a:solidFill>
                  <a:srgbClr val="00FF00"/>
                </a:solidFill>
              </a:rPr>
              <a:t>I</a:t>
            </a:r>
            <a:r>
              <a:rPr lang="es-MX" b="1" dirty="0" smtClean="0">
                <a:solidFill>
                  <a:srgbClr val="00FF00"/>
                </a:solidFill>
              </a:rPr>
              <a:t>-ZFG</a:t>
            </a:r>
            <a:r>
              <a:rPr lang="es-MX" b="1" baseline="-25000" dirty="0" smtClean="0">
                <a:solidFill>
                  <a:srgbClr val="00FF00"/>
                </a:solidFill>
              </a:rPr>
              <a:t>1</a:t>
            </a:r>
            <a:r>
              <a:rPr lang="en-US" dirty="0">
                <a:solidFill>
                  <a:srgbClr val="FFC000"/>
                </a:solidFill>
              </a:rPr>
              <a:t>-</a:t>
            </a:r>
            <a:r>
              <a:rPr lang="en-US" b="1" dirty="0">
                <a:solidFill>
                  <a:srgbClr val="FFFF00"/>
                </a:solidFill>
              </a:rPr>
              <a:t> A-R</a:t>
            </a:r>
            <a:r>
              <a:rPr lang="en-US" b="1" baseline="-25000" dirty="0">
                <a:solidFill>
                  <a:srgbClr val="FFFF00"/>
                </a:solidFill>
              </a:rPr>
              <a:t>2</a:t>
            </a:r>
            <a:r>
              <a:rPr lang="en-US" b="1" dirty="0">
                <a:solidFill>
                  <a:srgbClr val="FFFF00"/>
                </a:solidFill>
              </a:rPr>
              <a:t>-AFG</a:t>
            </a:r>
            <a:r>
              <a:rPr lang="en-US" dirty="0">
                <a:solidFill>
                  <a:srgbClr val="FFC000"/>
                </a:solidFill>
              </a:rPr>
              <a:t> </a:t>
            </a:r>
            <a:r>
              <a:rPr lang="en-US" dirty="0" smtClean="0">
                <a:solidFill>
                  <a:srgbClr val="FFC000"/>
                </a:solidFill>
              </a:rPr>
              <a:t> </a:t>
            </a:r>
            <a:r>
              <a:rPr lang="en-US" dirty="0" smtClean="0"/>
              <a:t>in Seawater</a:t>
            </a:r>
            <a:endParaRPr lang="en-US" dirty="0"/>
          </a:p>
        </p:txBody>
      </p:sp>
      <p:graphicFrame>
        <p:nvGraphicFramePr>
          <p:cNvPr id="22532" name="Object 4"/>
          <p:cNvGraphicFramePr>
            <a:graphicFrameLocks noChangeAspect="1"/>
          </p:cNvGraphicFramePr>
          <p:nvPr/>
        </p:nvGraphicFramePr>
        <p:xfrm>
          <a:off x="7162800" y="3048000"/>
          <a:ext cx="1430694" cy="609600"/>
        </p:xfrm>
        <a:graphic>
          <a:graphicData uri="http://schemas.openxmlformats.org/presentationml/2006/ole">
            <p:oleObj spid="_x0000_s22664" name="Equation" r:id="rId6" imgW="1079500" imgH="469900" progId="Equation.3">
              <p:embed/>
            </p:oleObj>
          </a:graphicData>
        </a:graphic>
      </p:graphicFrame>
      <p:graphicFrame>
        <p:nvGraphicFramePr>
          <p:cNvPr id="8" name="Table 7"/>
          <p:cNvGraphicFramePr>
            <a:graphicFrameLocks noGrp="1"/>
          </p:cNvGraphicFramePr>
          <p:nvPr/>
        </p:nvGraphicFramePr>
        <p:xfrm>
          <a:off x="381000" y="5334000"/>
          <a:ext cx="2667000" cy="952500"/>
        </p:xfrm>
        <a:graphic>
          <a:graphicData uri="http://schemas.openxmlformats.org/drawingml/2006/table">
            <a:tbl>
              <a:tblPr>
                <a:tableStyleId>{5940675A-B579-460E-94D1-54222C63F5DA}</a:tableStyleId>
              </a:tblPr>
              <a:tblGrid>
                <a:gridCol w="898358"/>
                <a:gridCol w="884321"/>
                <a:gridCol w="884321"/>
              </a:tblGrid>
              <a:tr h="190500">
                <a:tc>
                  <a:txBody>
                    <a:bodyPr/>
                    <a:lstStyle/>
                    <a:p>
                      <a:pPr algn="ctr" fontAlgn="b"/>
                      <a:r>
                        <a:rPr lang="en-US" sz="1000" i="1" u="none" strike="noStrike" dirty="0"/>
                        <a:t>b</a:t>
                      </a:r>
                      <a:endParaRPr lang="en-US" sz="1000" b="0" i="1" u="none" strike="noStrike" dirty="0">
                        <a:solidFill>
                          <a:schemeClr val="tx1"/>
                        </a:solidFill>
                        <a:latin typeface="Arial"/>
                      </a:endParaRPr>
                    </a:p>
                  </a:txBody>
                  <a:tcPr marL="0" marR="0" marT="0" marB="0" anchor="b"/>
                </a:tc>
                <a:tc>
                  <a:txBody>
                    <a:bodyPr/>
                    <a:lstStyle/>
                    <a:p>
                      <a:pPr algn="ctr" fontAlgn="b"/>
                      <a:r>
                        <a:rPr lang="en-US" sz="1100" u="none" strike="noStrike" dirty="0"/>
                        <a:t>150</a:t>
                      </a:r>
                      <a:endParaRPr lang="en-US" sz="1100" b="0" i="0" u="none" strike="noStrike" dirty="0">
                        <a:solidFill>
                          <a:schemeClr val="tx1"/>
                        </a:solidFill>
                        <a:latin typeface="Calibri"/>
                      </a:endParaRPr>
                    </a:p>
                  </a:txBody>
                  <a:tcPr marL="0" marR="0" marT="0" marB="0" anchor="b"/>
                </a:tc>
                <a:tc>
                  <a:txBody>
                    <a:bodyPr/>
                    <a:lstStyle/>
                    <a:p>
                      <a:pPr algn="ctr" fontAlgn="b"/>
                      <a:r>
                        <a:rPr lang="en-US" sz="1100" b="0" i="0" u="none" strike="noStrike" dirty="0" smtClean="0">
                          <a:solidFill>
                            <a:schemeClr val="tx1"/>
                          </a:solidFill>
                          <a:latin typeface="Calibri"/>
                        </a:rPr>
                        <a:t>Constant</a:t>
                      </a:r>
                      <a:endParaRPr lang="en-US" sz="1100" b="0" i="0" u="none" strike="noStrike" dirty="0">
                        <a:solidFill>
                          <a:schemeClr val="tx1"/>
                        </a:solidFill>
                        <a:latin typeface="Calibri"/>
                      </a:endParaRPr>
                    </a:p>
                  </a:txBody>
                  <a:tcPr marL="0" marR="0" marT="0" marB="0" anchor="b"/>
                </a:tc>
              </a:tr>
              <a:tr h="190500">
                <a:tc>
                  <a:txBody>
                    <a:bodyPr/>
                    <a:lstStyle/>
                    <a:p>
                      <a:pPr algn="ctr" fontAlgn="b"/>
                      <a:r>
                        <a:rPr lang="en-US" sz="1000" i="1" u="none" strike="noStrike" dirty="0"/>
                        <a:t>T</a:t>
                      </a:r>
                      <a:endParaRPr lang="en-US" sz="1000" b="0" i="1" u="none" strike="noStrike" dirty="0">
                        <a:solidFill>
                          <a:schemeClr val="tx1"/>
                        </a:solidFill>
                        <a:latin typeface="Arial"/>
                      </a:endParaRPr>
                    </a:p>
                  </a:txBody>
                  <a:tcPr marL="0" marR="0" marT="0" marB="0" anchor="b"/>
                </a:tc>
                <a:tc>
                  <a:txBody>
                    <a:bodyPr/>
                    <a:lstStyle/>
                    <a:p>
                      <a:pPr algn="ctr" fontAlgn="b"/>
                      <a:r>
                        <a:rPr lang="en-US" sz="1100" u="none" strike="noStrike" dirty="0" smtClean="0"/>
                        <a:t>1.4142</a:t>
                      </a:r>
                      <a:endParaRPr lang="en-US" sz="1100" b="0" i="0" u="none" strike="noStrike" dirty="0">
                        <a:solidFill>
                          <a:schemeClr val="tx1"/>
                        </a:solidFill>
                        <a:latin typeface="Calibri"/>
                      </a:endParaRPr>
                    </a:p>
                  </a:txBody>
                  <a:tcPr marL="0" marR="0" marT="0" marB="0" anchor="b"/>
                </a:tc>
                <a:tc>
                  <a:txBody>
                    <a:bodyPr/>
                    <a:lstStyle/>
                    <a:p>
                      <a:pPr algn="ctr" fontAlgn="b"/>
                      <a:r>
                        <a:rPr lang="en-US" sz="1100" u="none" strike="noStrike" dirty="0" err="1" smtClean="0"/>
                        <a:t>Tortuosity</a:t>
                      </a:r>
                      <a:endParaRPr lang="en-US" sz="1100" b="0" i="0" u="none" strike="noStrike" dirty="0">
                        <a:solidFill>
                          <a:schemeClr val="tx1"/>
                        </a:solidFill>
                        <a:latin typeface="Calibri"/>
                      </a:endParaRPr>
                    </a:p>
                  </a:txBody>
                  <a:tcPr marL="0" marR="0" marT="0" marB="0" anchor="b"/>
                </a:tc>
              </a:tr>
              <a:tr h="190500">
                <a:tc>
                  <a:txBody>
                    <a:bodyPr/>
                    <a:lstStyle/>
                    <a:p>
                      <a:pPr algn="ctr" fontAlgn="b"/>
                      <a:r>
                        <a:rPr lang="en-US" sz="1000" i="1" u="none" strike="noStrike" dirty="0" err="1"/>
                        <a:t>ko</a:t>
                      </a:r>
                      <a:endParaRPr lang="en-US" sz="1000" b="0" i="1" u="none" strike="noStrike" dirty="0">
                        <a:solidFill>
                          <a:schemeClr val="tx1"/>
                        </a:solidFill>
                        <a:latin typeface="Arial"/>
                      </a:endParaRPr>
                    </a:p>
                  </a:txBody>
                  <a:tcPr marL="0" marR="0" marT="0" marB="0" anchor="b"/>
                </a:tc>
                <a:tc>
                  <a:txBody>
                    <a:bodyPr/>
                    <a:lstStyle/>
                    <a:p>
                      <a:pPr algn="ctr" fontAlgn="b"/>
                      <a:r>
                        <a:rPr lang="en-US" sz="1100" u="none" strike="noStrike" dirty="0"/>
                        <a:t>2</a:t>
                      </a:r>
                      <a:endParaRPr lang="en-US" sz="1100" b="0" i="0" u="none" strike="noStrike" dirty="0">
                        <a:solidFill>
                          <a:schemeClr val="tx1"/>
                        </a:solidFill>
                        <a:latin typeface="Calibri"/>
                      </a:endParaRPr>
                    </a:p>
                  </a:txBody>
                  <a:tcPr marL="0" marR="0" marT="0" marB="0" anchor="b"/>
                </a:tc>
                <a:tc>
                  <a:txBody>
                    <a:bodyPr/>
                    <a:lstStyle/>
                    <a:p>
                      <a:pPr algn="ctr" fontAlgn="b"/>
                      <a:r>
                        <a:rPr lang="en-US" sz="1100" u="none" strike="noStrike" dirty="0" smtClean="0"/>
                        <a:t>Constant</a:t>
                      </a:r>
                      <a:endParaRPr lang="en-US" sz="1100" b="0" i="0" u="none" strike="noStrike" dirty="0">
                        <a:solidFill>
                          <a:schemeClr val="tx1"/>
                        </a:solidFill>
                        <a:latin typeface="Calibri"/>
                      </a:endParaRPr>
                    </a:p>
                  </a:txBody>
                  <a:tcPr marL="0" marR="0" marT="0" marB="0" anchor="b"/>
                </a:tc>
              </a:tr>
              <a:tr h="190500">
                <a:tc>
                  <a:txBody>
                    <a:bodyPr/>
                    <a:lstStyle/>
                    <a:p>
                      <a:pPr algn="ctr" fontAlgn="b"/>
                      <a:r>
                        <a:rPr lang="en-US" sz="1000" i="1" u="none" strike="noStrike" dirty="0">
                          <a:latin typeface="Symbol" pitchFamily="18" charset="2"/>
                        </a:rPr>
                        <a:t>f</a:t>
                      </a:r>
                      <a:endParaRPr lang="en-US" sz="1000" b="0" i="1" u="none" strike="noStrike" dirty="0">
                        <a:solidFill>
                          <a:schemeClr val="tx1"/>
                        </a:solidFill>
                        <a:latin typeface="Symbol" pitchFamily="18" charset="2"/>
                      </a:endParaRPr>
                    </a:p>
                  </a:txBody>
                  <a:tcPr marL="0" marR="0" marT="0" marB="0" anchor="b"/>
                </a:tc>
                <a:tc>
                  <a:txBody>
                    <a:bodyPr/>
                    <a:lstStyle/>
                    <a:p>
                      <a:pPr algn="ctr" fontAlgn="b"/>
                      <a:r>
                        <a:rPr lang="en-US" sz="1100" u="none" strike="noStrike" dirty="0"/>
                        <a:t>0.35</a:t>
                      </a:r>
                      <a:endParaRPr lang="en-US" sz="1100" b="0" i="0" u="none" strike="noStrike" dirty="0">
                        <a:solidFill>
                          <a:schemeClr val="tx1"/>
                        </a:solidFill>
                        <a:latin typeface="Calibri"/>
                      </a:endParaRPr>
                    </a:p>
                  </a:txBody>
                  <a:tcPr marL="0" marR="0" marT="0" marB="0" anchor="b"/>
                </a:tc>
                <a:tc>
                  <a:txBody>
                    <a:bodyPr/>
                    <a:lstStyle/>
                    <a:p>
                      <a:pPr algn="ctr" fontAlgn="b"/>
                      <a:r>
                        <a:rPr lang="en-US" sz="1100" u="none" strike="noStrike" dirty="0" smtClean="0"/>
                        <a:t>Void</a:t>
                      </a:r>
                      <a:r>
                        <a:rPr lang="en-US" sz="1100" u="none" strike="noStrike" baseline="0" dirty="0" smtClean="0"/>
                        <a:t> fraction</a:t>
                      </a:r>
                      <a:endParaRPr lang="en-US" sz="1100" b="0" i="0" u="none" strike="noStrike" dirty="0">
                        <a:solidFill>
                          <a:schemeClr val="tx1"/>
                        </a:solidFill>
                        <a:latin typeface="Calibri"/>
                      </a:endParaRPr>
                    </a:p>
                  </a:txBody>
                  <a:tcPr marL="0" marR="0" marT="0" marB="0" anchor="b"/>
                </a:tc>
              </a:tr>
              <a:tr h="190500">
                <a:tc>
                  <a:txBody>
                    <a:bodyPr/>
                    <a:lstStyle/>
                    <a:p>
                      <a:pPr algn="ctr" fontAlgn="b"/>
                      <a:r>
                        <a:rPr lang="en-US" sz="1000" i="1" u="none" strike="noStrike" dirty="0" smtClean="0"/>
                        <a:t>K</a:t>
                      </a:r>
                      <a:endParaRPr lang="en-US" sz="1000" b="0" i="1" u="none" strike="noStrike" dirty="0">
                        <a:solidFill>
                          <a:schemeClr val="tx1"/>
                        </a:solidFill>
                        <a:latin typeface="Symbol"/>
                      </a:endParaRPr>
                    </a:p>
                  </a:txBody>
                  <a:tcPr marL="0" marR="0" marT="0" marB="0" anchor="b"/>
                </a:tc>
                <a:tc>
                  <a:txBody>
                    <a:bodyPr/>
                    <a:lstStyle/>
                    <a:p>
                      <a:pPr algn="ctr" fontAlgn="b"/>
                      <a:r>
                        <a:rPr lang="en-US" sz="1100" u="none" strike="noStrike" dirty="0" smtClean="0"/>
                        <a:t>100 </a:t>
                      </a:r>
                      <a:r>
                        <a:rPr lang="en-US" sz="1100" u="none" strike="noStrike" dirty="0" err="1" smtClean="0"/>
                        <a:t>darcy</a:t>
                      </a:r>
                      <a:endParaRPr lang="en-US" sz="1100" b="0" i="0" u="none" strike="noStrike" dirty="0">
                        <a:solidFill>
                          <a:schemeClr val="tx1"/>
                        </a:solidFill>
                        <a:latin typeface="Calibri"/>
                      </a:endParaRPr>
                    </a:p>
                  </a:txBody>
                  <a:tcPr marL="0" marR="0" marT="0" marB="0" anchor="b"/>
                </a:tc>
                <a:tc>
                  <a:txBody>
                    <a:bodyPr/>
                    <a:lstStyle/>
                    <a:p>
                      <a:pPr algn="ctr" fontAlgn="b"/>
                      <a:r>
                        <a:rPr lang="en-US" sz="1100" u="none" strike="noStrike" dirty="0" smtClean="0"/>
                        <a:t>Permeability</a:t>
                      </a:r>
                      <a:endParaRPr lang="en-US" sz="1100" b="0" i="0" u="none" strike="noStrike" dirty="0">
                        <a:solidFill>
                          <a:schemeClr val="tx1"/>
                        </a:solidFill>
                        <a:latin typeface="Calibri"/>
                      </a:endParaRPr>
                    </a:p>
                  </a:txBody>
                  <a:tcPr marL="0" marR="0" marT="0" marB="0" anchor="b"/>
                </a:tc>
              </a:tr>
            </a:tbl>
          </a:graphicData>
        </a:graphic>
      </p:graphicFrame>
      <p:sp>
        <p:nvSpPr>
          <p:cNvPr id="9" name="TextBox 8"/>
          <p:cNvSpPr txBox="1"/>
          <p:nvPr/>
        </p:nvSpPr>
        <p:spPr>
          <a:xfrm>
            <a:off x="6400800" y="2514600"/>
            <a:ext cx="2115131" cy="646331"/>
          </a:xfrm>
          <a:prstGeom prst="rect">
            <a:avLst/>
          </a:prstGeom>
          <a:noFill/>
        </p:spPr>
        <p:txBody>
          <a:bodyPr wrap="none" rtlCol="0">
            <a:spAutoFit/>
          </a:bodyPr>
          <a:lstStyle/>
          <a:p>
            <a:r>
              <a:rPr lang="en-US" sz="1200" dirty="0" smtClean="0"/>
              <a:t>Adapted from Carreau, 1997</a:t>
            </a:r>
          </a:p>
          <a:p>
            <a:r>
              <a:rPr lang="en-US" sz="1200" dirty="0" smtClean="0"/>
              <a:t>Rheology of polymeric systems</a:t>
            </a:r>
          </a:p>
          <a:p>
            <a:r>
              <a:rPr lang="en-US" sz="1200" dirty="0" smtClean="0"/>
              <a:t>Using:</a:t>
            </a:r>
            <a:endParaRPr lang="en-US" sz="1200" dirty="0"/>
          </a:p>
        </p:txBody>
      </p:sp>
      <p:sp>
        <p:nvSpPr>
          <p:cNvPr id="10" name="TextBox 9"/>
          <p:cNvSpPr txBox="1"/>
          <p:nvPr/>
        </p:nvSpPr>
        <p:spPr>
          <a:xfrm>
            <a:off x="3265492" y="5709334"/>
            <a:ext cx="5511252" cy="646331"/>
          </a:xfrm>
          <a:prstGeom prst="rect">
            <a:avLst/>
          </a:prstGeom>
          <a:noFill/>
        </p:spPr>
        <p:txBody>
          <a:bodyPr wrap="none" rtlCol="0">
            <a:spAutoFit/>
          </a:bodyPr>
          <a:lstStyle/>
          <a:p>
            <a:r>
              <a:rPr lang="en-US" i="1" dirty="0" smtClean="0"/>
              <a:t>u</a:t>
            </a:r>
            <a:r>
              <a:rPr lang="en-US" dirty="0" smtClean="0"/>
              <a:t> is superficial velocity and </a:t>
            </a:r>
            <a:r>
              <a:rPr lang="en-US" i="1" dirty="0" smtClean="0">
                <a:latin typeface="Symbol" pitchFamily="18" charset="2"/>
              </a:rPr>
              <a:t>D</a:t>
            </a:r>
            <a:r>
              <a:rPr lang="en-US" i="1" dirty="0" smtClean="0"/>
              <a:t>P</a:t>
            </a:r>
            <a:r>
              <a:rPr lang="en-US" dirty="0" smtClean="0"/>
              <a:t> is pressure drop</a:t>
            </a:r>
          </a:p>
          <a:p>
            <a:r>
              <a:rPr lang="en-US" i="1" dirty="0" err="1" smtClean="0"/>
              <a:t>d</a:t>
            </a:r>
            <a:r>
              <a:rPr lang="en-US" i="1" baseline="-25000" dirty="0" err="1" smtClean="0"/>
              <a:t>p</a:t>
            </a:r>
            <a:r>
              <a:rPr lang="en-US" dirty="0" smtClean="0"/>
              <a:t> is particle diameter, for unconsolidated porous media</a:t>
            </a:r>
            <a:endParaRPr lang="en-US" dirty="0"/>
          </a:p>
        </p:txBody>
      </p:sp>
      <p:sp>
        <p:nvSpPr>
          <p:cNvPr id="11" name="TextBox 10"/>
          <p:cNvSpPr txBox="1"/>
          <p:nvPr/>
        </p:nvSpPr>
        <p:spPr>
          <a:xfrm>
            <a:off x="2819400" y="1447800"/>
            <a:ext cx="2959465" cy="369332"/>
          </a:xfrm>
          <a:prstGeom prst="rect">
            <a:avLst/>
          </a:prstGeom>
          <a:noFill/>
        </p:spPr>
        <p:txBody>
          <a:bodyPr wrap="none" rtlCol="0">
            <a:spAutoFit/>
          </a:bodyPr>
          <a:lstStyle/>
          <a:p>
            <a:r>
              <a:rPr lang="en-US" dirty="0" err="1" smtClean="0">
                <a:solidFill>
                  <a:srgbClr val="FFFF00"/>
                </a:solidFill>
              </a:rPr>
              <a:t>Ln</a:t>
            </a:r>
            <a:r>
              <a:rPr lang="en-US" dirty="0" smtClean="0">
                <a:solidFill>
                  <a:srgbClr val="FFFF00"/>
                </a:solidFill>
              </a:rPr>
              <a:t> </a:t>
            </a:r>
            <a:r>
              <a:rPr lang="en-US" dirty="0" smtClean="0">
                <a:solidFill>
                  <a:srgbClr val="FFFF00"/>
                </a:solidFill>
                <a:latin typeface="Symbol" pitchFamily="18" charset="2"/>
              </a:rPr>
              <a:t>h</a:t>
            </a:r>
            <a:r>
              <a:rPr lang="en-US" dirty="0" smtClean="0">
                <a:solidFill>
                  <a:srgbClr val="FFFF00"/>
                </a:solidFill>
              </a:rPr>
              <a:t> = -0.81 </a:t>
            </a:r>
            <a:r>
              <a:rPr lang="en-US" dirty="0" err="1" smtClean="0">
                <a:solidFill>
                  <a:srgbClr val="FFFF00"/>
                </a:solidFill>
              </a:rPr>
              <a:t>ln</a:t>
            </a:r>
            <a:r>
              <a:rPr lang="en-US" dirty="0" smtClean="0">
                <a:solidFill>
                  <a:srgbClr val="FFFF00"/>
                </a:solidFill>
              </a:rPr>
              <a:t> (</a:t>
            </a:r>
            <a:r>
              <a:rPr lang="en-US" dirty="0" err="1" smtClean="0">
                <a:solidFill>
                  <a:srgbClr val="FFFF00"/>
                </a:solidFill>
              </a:rPr>
              <a:t>d</a:t>
            </a:r>
            <a:r>
              <a:rPr lang="en-US" dirty="0" err="1" smtClean="0">
                <a:solidFill>
                  <a:srgbClr val="FFFF00"/>
                </a:solidFill>
                <a:latin typeface="Symbol" pitchFamily="18" charset="2"/>
              </a:rPr>
              <a:t>g</a:t>
            </a:r>
            <a:r>
              <a:rPr lang="en-US" baseline="-25000" dirty="0" err="1" smtClean="0">
                <a:solidFill>
                  <a:srgbClr val="FFFF00"/>
                </a:solidFill>
                <a:latin typeface="Arial" pitchFamily="34" charset="0"/>
                <a:cs typeface="Arial" pitchFamily="34" charset="0"/>
              </a:rPr>
              <a:t>w</a:t>
            </a:r>
            <a:r>
              <a:rPr lang="en-US" dirty="0" smtClean="0">
                <a:solidFill>
                  <a:srgbClr val="FFFF00"/>
                </a:solidFill>
              </a:rPr>
              <a:t>/</a:t>
            </a:r>
            <a:r>
              <a:rPr lang="en-US" dirty="0" err="1" smtClean="0">
                <a:solidFill>
                  <a:srgbClr val="FFFF00"/>
                </a:solidFill>
              </a:rPr>
              <a:t>dt</a:t>
            </a:r>
            <a:r>
              <a:rPr lang="en-US" dirty="0" smtClean="0">
                <a:solidFill>
                  <a:srgbClr val="FFFF00"/>
                </a:solidFill>
              </a:rPr>
              <a:t>) +1.91</a:t>
            </a:r>
            <a:endParaRPr lang="en-US" dirty="0">
              <a:solidFill>
                <a:srgbClr val="FFFF00"/>
              </a:solidFill>
            </a:endParaRPr>
          </a:p>
        </p:txBody>
      </p:sp>
      <p:cxnSp>
        <p:nvCxnSpPr>
          <p:cNvPr id="13" name="Straight Connector 12"/>
          <p:cNvCxnSpPr/>
          <p:nvPr/>
        </p:nvCxnSpPr>
        <p:spPr>
          <a:xfrm>
            <a:off x="2667000" y="1828800"/>
            <a:ext cx="3810000" cy="2057400"/>
          </a:xfrm>
          <a:prstGeom prst="line">
            <a:avLst/>
          </a:prstGeom>
          <a:ln w="19050">
            <a:solidFill>
              <a:srgbClr val="FFFF00"/>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a surfactant blend is needed ?</a:t>
            </a:r>
            <a:endParaRPr lang="en-US" dirty="0"/>
          </a:p>
        </p:txBody>
      </p:sp>
      <p:sp>
        <p:nvSpPr>
          <p:cNvPr id="3" name="Slide Number Placeholder 2"/>
          <p:cNvSpPr>
            <a:spLocks noGrp="1"/>
          </p:cNvSpPr>
          <p:nvPr>
            <p:ph type="sldNum" sz="quarter" idx="12"/>
          </p:nvPr>
        </p:nvSpPr>
        <p:spPr/>
        <p:txBody>
          <a:bodyPr/>
          <a:lstStyle/>
          <a:p>
            <a:fld id="{EADD14C1-B74E-445D-B419-88728CA16AA4}" type="slidenum">
              <a:rPr lang="en-US" smtClean="0"/>
              <a:pPr/>
              <a:t>4</a:t>
            </a:fld>
            <a:endParaRPr lang="en-US" dirty="0"/>
          </a:p>
        </p:txBody>
      </p:sp>
      <p:sp>
        <p:nvSpPr>
          <p:cNvPr id="4" name="TextBox 3"/>
          <p:cNvSpPr txBox="1"/>
          <p:nvPr/>
        </p:nvSpPr>
        <p:spPr>
          <a:xfrm>
            <a:off x="609600" y="1524000"/>
            <a:ext cx="7924800" cy="4832092"/>
          </a:xfrm>
          <a:prstGeom prst="rect">
            <a:avLst/>
          </a:prstGeom>
          <a:noFill/>
        </p:spPr>
        <p:txBody>
          <a:bodyPr wrap="square" rtlCol="0">
            <a:spAutoFit/>
          </a:bodyPr>
          <a:lstStyle/>
          <a:p>
            <a:pPr>
              <a:buFont typeface="Arial" pitchFamily="34" charset="0"/>
              <a:buChar char="•"/>
            </a:pPr>
            <a:r>
              <a:rPr lang="en-US" sz="2800" dirty="0" smtClean="0">
                <a:solidFill>
                  <a:srgbClr val="FFFF00"/>
                </a:solidFill>
              </a:rPr>
              <a:t>Decrease </a:t>
            </a:r>
            <a:r>
              <a:rPr lang="en-US" sz="2800" b="1" u="sng" dirty="0" smtClean="0">
                <a:solidFill>
                  <a:srgbClr val="FFFF00"/>
                </a:solidFill>
              </a:rPr>
              <a:t>IFT</a:t>
            </a:r>
            <a:r>
              <a:rPr lang="en-US" sz="2800" dirty="0" smtClean="0">
                <a:solidFill>
                  <a:srgbClr val="FFFF00"/>
                </a:solidFill>
              </a:rPr>
              <a:t> between aqueous phase and crude oil.</a:t>
            </a:r>
          </a:p>
          <a:p>
            <a:pPr>
              <a:buFont typeface="Arial" pitchFamily="34" charset="0"/>
              <a:buChar char="•"/>
            </a:pPr>
            <a:endParaRPr lang="en-US" sz="2800" dirty="0" smtClean="0">
              <a:solidFill>
                <a:srgbClr val="FFFF00"/>
              </a:solidFill>
            </a:endParaRPr>
          </a:p>
          <a:p>
            <a:pPr>
              <a:buFont typeface="Arial" pitchFamily="34" charset="0"/>
              <a:buChar char="•"/>
            </a:pPr>
            <a:r>
              <a:rPr lang="en-US" sz="2800" dirty="0" smtClean="0">
                <a:solidFill>
                  <a:srgbClr val="FFFF00"/>
                </a:solidFill>
              </a:rPr>
              <a:t>Produce clear aqueous surfactant solutions tolerant to  </a:t>
            </a:r>
            <a:r>
              <a:rPr lang="en-US" sz="2800" b="1" u="sng" dirty="0" smtClean="0">
                <a:solidFill>
                  <a:srgbClr val="FFFF00"/>
                </a:solidFill>
              </a:rPr>
              <a:t>divalent  ions </a:t>
            </a:r>
            <a:r>
              <a:rPr lang="en-US" sz="2800" dirty="0" smtClean="0">
                <a:solidFill>
                  <a:srgbClr val="FFFF00"/>
                </a:solidFill>
              </a:rPr>
              <a:t>(Ca</a:t>
            </a:r>
            <a:r>
              <a:rPr lang="en-US" sz="2800" baseline="30000" dirty="0" smtClean="0">
                <a:solidFill>
                  <a:srgbClr val="FFFF00"/>
                </a:solidFill>
              </a:rPr>
              <a:t>2+ </a:t>
            </a:r>
            <a:r>
              <a:rPr lang="en-US" sz="2800" dirty="0" smtClean="0">
                <a:solidFill>
                  <a:srgbClr val="FFFF00"/>
                </a:solidFill>
              </a:rPr>
              <a:t>and Mg</a:t>
            </a:r>
            <a:r>
              <a:rPr lang="en-US" sz="2800" baseline="30000" dirty="0" smtClean="0">
                <a:solidFill>
                  <a:srgbClr val="FFFF00"/>
                </a:solidFill>
              </a:rPr>
              <a:t>2+</a:t>
            </a:r>
            <a:r>
              <a:rPr lang="en-US" sz="2800" dirty="0" smtClean="0">
                <a:solidFill>
                  <a:srgbClr val="FFFF00"/>
                </a:solidFill>
              </a:rPr>
              <a:t>)</a:t>
            </a:r>
          </a:p>
          <a:p>
            <a:pPr>
              <a:buFont typeface="Arial" pitchFamily="34" charset="0"/>
              <a:buChar char="•"/>
            </a:pPr>
            <a:endParaRPr lang="en-US" sz="2800" dirty="0" smtClean="0"/>
          </a:p>
          <a:p>
            <a:pPr>
              <a:buFont typeface="Arial" pitchFamily="34" charset="0"/>
              <a:buChar char="•"/>
            </a:pPr>
            <a:r>
              <a:rPr lang="en-US" sz="2800" dirty="0" smtClean="0">
                <a:solidFill>
                  <a:srgbClr val="00FFFF"/>
                </a:solidFill>
              </a:rPr>
              <a:t>Alter </a:t>
            </a:r>
            <a:r>
              <a:rPr lang="en-US" sz="2800" b="1" u="sng" dirty="0" err="1" smtClean="0">
                <a:solidFill>
                  <a:srgbClr val="00FFFF"/>
                </a:solidFill>
              </a:rPr>
              <a:t>wettability</a:t>
            </a:r>
            <a:r>
              <a:rPr lang="en-US" sz="2800" dirty="0" smtClean="0">
                <a:solidFill>
                  <a:srgbClr val="00FFFF"/>
                </a:solidFill>
              </a:rPr>
              <a:t> of the rock.</a:t>
            </a:r>
          </a:p>
          <a:p>
            <a:r>
              <a:rPr lang="en-US" sz="2800" dirty="0" smtClean="0"/>
              <a:t> </a:t>
            </a:r>
          </a:p>
          <a:p>
            <a:pPr>
              <a:buFont typeface="Arial" pitchFamily="34" charset="0"/>
              <a:buChar char="•"/>
            </a:pPr>
            <a:r>
              <a:rPr lang="en-US" sz="2800" dirty="0" smtClean="0">
                <a:solidFill>
                  <a:srgbClr val="00FF00"/>
                </a:solidFill>
              </a:rPr>
              <a:t>Transport the surfactant solution as a </a:t>
            </a:r>
            <a:r>
              <a:rPr lang="en-US" sz="2800" b="1" u="sng" dirty="0" smtClean="0">
                <a:solidFill>
                  <a:srgbClr val="00FF00"/>
                </a:solidFill>
              </a:rPr>
              <a:t>foam</a:t>
            </a:r>
            <a:r>
              <a:rPr lang="en-US" sz="2800" dirty="0" smtClean="0">
                <a:solidFill>
                  <a:srgbClr val="00FF00"/>
                </a:solidFill>
              </a:rPr>
              <a:t> in the fractured reservoir. </a:t>
            </a:r>
          </a:p>
          <a:p>
            <a:pPr>
              <a:buFont typeface="Arial" pitchFamily="34" charset="0"/>
              <a:buChar char="•"/>
            </a:pPr>
            <a:endParaRPr lang="es-MX" sz="2800" dirty="0" smtClean="0">
              <a:solidFill>
                <a:srgbClr val="00FF00"/>
              </a:solidFill>
            </a:endParaRPr>
          </a:p>
          <a:p>
            <a:pPr>
              <a:buFont typeface="Arial" pitchFamily="34" charset="0"/>
              <a:buChar char="•"/>
            </a:pPr>
            <a:r>
              <a:rPr lang="en-US" sz="2800" dirty="0" smtClean="0"/>
              <a:t>Have stability at </a:t>
            </a:r>
            <a:r>
              <a:rPr lang="en-US" sz="2800" b="1" u="sng" dirty="0" smtClean="0"/>
              <a:t>100°C</a:t>
            </a:r>
            <a:endParaRPr lang="en-US" sz="2800" b="1" u="sng"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DD14C1-B74E-445D-B419-88728CA16AA4}" type="slidenum">
              <a:rPr lang="en-US" smtClean="0"/>
              <a:pPr/>
              <a:t>40</a:t>
            </a:fld>
            <a:endParaRPr lang="en-US" dirty="0"/>
          </a:p>
        </p:txBody>
      </p:sp>
      <p:graphicFrame>
        <p:nvGraphicFramePr>
          <p:cNvPr id="3" name="Chart 2"/>
          <p:cNvGraphicFramePr/>
          <p:nvPr/>
        </p:nvGraphicFramePr>
        <p:xfrm>
          <a:off x="304800" y="1219200"/>
          <a:ext cx="81534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rot="1380000">
            <a:off x="5226287" y="3024717"/>
            <a:ext cx="1144865" cy="461665"/>
          </a:xfrm>
          <a:prstGeom prst="rect">
            <a:avLst/>
          </a:prstGeom>
          <a:noFill/>
        </p:spPr>
        <p:txBody>
          <a:bodyPr wrap="none" rtlCol="0">
            <a:spAutoFit/>
          </a:bodyPr>
          <a:lstStyle/>
          <a:p>
            <a:r>
              <a:rPr lang="es-MX" sz="2400" b="1" dirty="0" err="1" smtClean="0">
                <a:solidFill>
                  <a:schemeClr val="accent5">
                    <a:lumMod val="60000"/>
                    <a:lumOff val="40000"/>
                  </a:schemeClr>
                </a:solidFill>
              </a:rPr>
              <a:t>Anionic</a:t>
            </a:r>
            <a:endParaRPr lang="en-US" sz="2400" b="1" dirty="0">
              <a:solidFill>
                <a:schemeClr val="accent5">
                  <a:lumMod val="60000"/>
                  <a:lumOff val="40000"/>
                </a:schemeClr>
              </a:solidFill>
            </a:endParaRPr>
          </a:p>
        </p:txBody>
      </p:sp>
      <p:sp>
        <p:nvSpPr>
          <p:cNvPr id="5" name="TextBox 4"/>
          <p:cNvSpPr txBox="1"/>
          <p:nvPr/>
        </p:nvSpPr>
        <p:spPr>
          <a:xfrm rot="1380000">
            <a:off x="5050489" y="2225504"/>
            <a:ext cx="2963888" cy="461665"/>
          </a:xfrm>
          <a:prstGeom prst="rect">
            <a:avLst/>
          </a:prstGeom>
          <a:noFill/>
        </p:spPr>
        <p:txBody>
          <a:bodyPr wrap="none" rtlCol="0">
            <a:spAutoFit/>
          </a:bodyPr>
          <a:lstStyle/>
          <a:p>
            <a:r>
              <a:rPr lang="es-MX" sz="2400" b="1" dirty="0" err="1" smtClean="0">
                <a:solidFill>
                  <a:srgbClr val="FF9933"/>
                </a:solidFill>
              </a:rPr>
              <a:t>Zwitterionic</a:t>
            </a:r>
            <a:r>
              <a:rPr lang="es-MX" sz="2400" b="1" dirty="0" smtClean="0">
                <a:solidFill>
                  <a:srgbClr val="FF9933"/>
                </a:solidFill>
              </a:rPr>
              <a:t> + </a:t>
            </a:r>
            <a:r>
              <a:rPr lang="es-MX" sz="2400" b="1" dirty="0" err="1" smtClean="0">
                <a:solidFill>
                  <a:srgbClr val="FF9933"/>
                </a:solidFill>
              </a:rPr>
              <a:t>Anionic</a:t>
            </a:r>
            <a:endParaRPr lang="en-US" sz="2400" b="1" dirty="0">
              <a:solidFill>
                <a:srgbClr val="FF9933"/>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DD14C1-B74E-445D-B419-88728CA16AA4}" type="slidenum">
              <a:rPr lang="en-US" smtClean="0"/>
              <a:pPr/>
              <a:t>41</a:t>
            </a:fld>
            <a:endParaRPr lang="en-US" dirty="0"/>
          </a:p>
        </p:txBody>
      </p:sp>
      <p:graphicFrame>
        <p:nvGraphicFramePr>
          <p:cNvPr id="3" name="Chart 2"/>
          <p:cNvGraphicFramePr/>
          <p:nvPr/>
        </p:nvGraphicFramePr>
        <p:xfrm>
          <a:off x="342900" y="1524000"/>
          <a:ext cx="8801100" cy="50292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p:cNvCxnSpPr/>
          <p:nvPr/>
        </p:nvCxnSpPr>
        <p:spPr>
          <a:xfrm flipH="1">
            <a:off x="5029200" y="3200400"/>
            <a:ext cx="83820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rot="1380000">
            <a:off x="4339472" y="4171608"/>
            <a:ext cx="4285084" cy="461665"/>
          </a:xfrm>
          <a:prstGeom prst="rect">
            <a:avLst/>
          </a:prstGeom>
          <a:noFill/>
        </p:spPr>
        <p:txBody>
          <a:bodyPr wrap="none" rtlCol="0">
            <a:spAutoFit/>
          </a:bodyPr>
          <a:lstStyle/>
          <a:p>
            <a:r>
              <a:rPr lang="es-MX" sz="2400" b="1" dirty="0" err="1" smtClean="0">
                <a:solidFill>
                  <a:srgbClr val="FF9933"/>
                </a:solidFill>
              </a:rPr>
              <a:t>Zwitterionic</a:t>
            </a:r>
            <a:r>
              <a:rPr lang="es-MX" sz="2400" b="1" dirty="0" smtClean="0">
                <a:solidFill>
                  <a:srgbClr val="FF9933"/>
                </a:solidFill>
              </a:rPr>
              <a:t> + </a:t>
            </a:r>
            <a:r>
              <a:rPr lang="es-MX" sz="2400" b="1" dirty="0" err="1" smtClean="0">
                <a:solidFill>
                  <a:srgbClr val="FF9933"/>
                </a:solidFill>
              </a:rPr>
              <a:t>Anionic</a:t>
            </a:r>
            <a:r>
              <a:rPr lang="es-MX" sz="2400" b="1" dirty="0" smtClean="0">
                <a:solidFill>
                  <a:srgbClr val="FF9933"/>
                </a:solidFill>
              </a:rPr>
              <a:t> + </a:t>
            </a:r>
            <a:r>
              <a:rPr lang="es-MX" sz="2400" b="1" dirty="0" err="1" smtClean="0">
                <a:solidFill>
                  <a:srgbClr val="FF9933"/>
                </a:solidFill>
              </a:rPr>
              <a:t>Cationic</a:t>
            </a:r>
            <a:endParaRPr lang="en-US" sz="2400" b="1" dirty="0">
              <a:solidFill>
                <a:srgbClr val="FF9933"/>
              </a:solidFill>
            </a:endParaRPr>
          </a:p>
        </p:txBody>
      </p:sp>
      <p:sp>
        <p:nvSpPr>
          <p:cNvPr id="7" name="TextBox 6"/>
          <p:cNvSpPr txBox="1"/>
          <p:nvPr/>
        </p:nvSpPr>
        <p:spPr>
          <a:xfrm rot="1380000">
            <a:off x="5607288" y="2567517"/>
            <a:ext cx="1144865" cy="461665"/>
          </a:xfrm>
          <a:prstGeom prst="rect">
            <a:avLst/>
          </a:prstGeom>
          <a:noFill/>
        </p:spPr>
        <p:txBody>
          <a:bodyPr wrap="none" rtlCol="0">
            <a:spAutoFit/>
          </a:bodyPr>
          <a:lstStyle/>
          <a:p>
            <a:r>
              <a:rPr lang="es-MX" sz="2400" b="1" dirty="0" err="1" smtClean="0">
                <a:solidFill>
                  <a:schemeClr val="accent5">
                    <a:lumMod val="60000"/>
                    <a:lumOff val="40000"/>
                  </a:schemeClr>
                </a:solidFill>
              </a:rPr>
              <a:t>Anionic</a:t>
            </a:r>
            <a:endParaRPr lang="en-US" sz="2400" b="1" dirty="0">
              <a:solidFill>
                <a:schemeClr val="accent5">
                  <a:lumMod val="60000"/>
                  <a:lumOff val="40000"/>
                </a:schemeClr>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DD14C1-B74E-445D-B419-88728CA16AA4}" type="slidenum">
              <a:rPr lang="en-US" smtClean="0"/>
              <a:pPr/>
              <a:t>42</a:t>
            </a:fld>
            <a:endParaRPr lang="en-US" dirty="0"/>
          </a:p>
        </p:txBody>
      </p:sp>
      <p:graphicFrame>
        <p:nvGraphicFramePr>
          <p:cNvPr id="4" name="Chart 3"/>
          <p:cNvGraphicFramePr/>
          <p:nvPr/>
        </p:nvGraphicFramePr>
        <p:xfrm>
          <a:off x="457200" y="1301823"/>
          <a:ext cx="7774505" cy="4717977"/>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flipH="1">
            <a:off x="4724400" y="3124200"/>
            <a:ext cx="990600"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rot="1380000">
            <a:off x="3778488" y="1576917"/>
            <a:ext cx="1144865" cy="461665"/>
          </a:xfrm>
          <a:prstGeom prst="rect">
            <a:avLst/>
          </a:prstGeom>
          <a:noFill/>
        </p:spPr>
        <p:txBody>
          <a:bodyPr wrap="none" rtlCol="0">
            <a:spAutoFit/>
          </a:bodyPr>
          <a:lstStyle/>
          <a:p>
            <a:r>
              <a:rPr lang="es-MX" sz="2400" b="1" dirty="0" err="1" smtClean="0">
                <a:solidFill>
                  <a:schemeClr val="accent5">
                    <a:lumMod val="60000"/>
                    <a:lumOff val="40000"/>
                  </a:schemeClr>
                </a:solidFill>
              </a:rPr>
              <a:t>Anionic</a:t>
            </a:r>
            <a:endParaRPr lang="en-US" sz="2400" b="1" dirty="0">
              <a:solidFill>
                <a:schemeClr val="accent5">
                  <a:lumMod val="60000"/>
                  <a:lumOff val="40000"/>
                </a:schemeClr>
              </a:solidFill>
            </a:endParaRPr>
          </a:p>
        </p:txBody>
      </p:sp>
      <p:sp>
        <p:nvSpPr>
          <p:cNvPr id="7" name="TextBox 6"/>
          <p:cNvSpPr txBox="1"/>
          <p:nvPr/>
        </p:nvSpPr>
        <p:spPr>
          <a:xfrm>
            <a:off x="4546911" y="3352800"/>
            <a:ext cx="1469120" cy="1015663"/>
          </a:xfrm>
          <a:prstGeom prst="rect">
            <a:avLst/>
          </a:prstGeom>
          <a:noFill/>
        </p:spPr>
        <p:txBody>
          <a:bodyPr wrap="none" rtlCol="0">
            <a:spAutoFit/>
          </a:bodyPr>
          <a:lstStyle/>
          <a:p>
            <a:pPr algn="ctr"/>
            <a:r>
              <a:rPr lang="es-MX" sz="2000" b="1" dirty="0" err="1" smtClean="0">
                <a:solidFill>
                  <a:srgbClr val="FFFF00"/>
                </a:solidFill>
              </a:rPr>
              <a:t>Cationic</a:t>
            </a:r>
            <a:r>
              <a:rPr lang="es-MX" sz="2000" b="1" dirty="0" smtClean="0">
                <a:solidFill>
                  <a:srgbClr val="FFFF00"/>
                </a:solidFill>
              </a:rPr>
              <a:t> </a:t>
            </a:r>
          </a:p>
          <a:p>
            <a:pPr algn="ctr"/>
            <a:r>
              <a:rPr lang="es-MX" sz="2000" b="1" dirty="0" smtClean="0">
                <a:solidFill>
                  <a:srgbClr val="FFFF00"/>
                </a:solidFill>
              </a:rPr>
              <a:t>+</a:t>
            </a:r>
          </a:p>
          <a:p>
            <a:pPr algn="ctr"/>
            <a:r>
              <a:rPr lang="es-MX" sz="2000" b="1" dirty="0" smtClean="0">
                <a:solidFill>
                  <a:srgbClr val="FFFF00"/>
                </a:solidFill>
              </a:rPr>
              <a:t> </a:t>
            </a:r>
            <a:r>
              <a:rPr lang="es-MX" sz="2000" b="1" dirty="0" err="1" smtClean="0">
                <a:solidFill>
                  <a:srgbClr val="FFFF00"/>
                </a:solidFill>
              </a:rPr>
              <a:t>Hydrotrope</a:t>
            </a:r>
            <a:endParaRPr lang="en-US" sz="2000" b="1" dirty="0">
              <a:solidFill>
                <a:srgbClr val="FFFF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DD14C1-B74E-445D-B419-88728CA16AA4}" type="slidenum">
              <a:rPr lang="en-US" smtClean="0"/>
              <a:pPr/>
              <a:t>43</a:t>
            </a:fld>
            <a:endParaRPr lang="en-US" dirty="0"/>
          </a:p>
        </p:txBody>
      </p:sp>
      <p:graphicFrame>
        <p:nvGraphicFramePr>
          <p:cNvPr id="3" name="Chart 2"/>
          <p:cNvGraphicFramePr/>
          <p:nvPr/>
        </p:nvGraphicFramePr>
        <p:xfrm>
          <a:off x="304800" y="1524000"/>
          <a:ext cx="8343132" cy="438866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rot="1380000">
            <a:off x="2787888" y="1424517"/>
            <a:ext cx="1144865" cy="461665"/>
          </a:xfrm>
          <a:prstGeom prst="rect">
            <a:avLst/>
          </a:prstGeom>
          <a:noFill/>
        </p:spPr>
        <p:txBody>
          <a:bodyPr wrap="none" rtlCol="0">
            <a:spAutoFit/>
          </a:bodyPr>
          <a:lstStyle/>
          <a:p>
            <a:r>
              <a:rPr lang="es-MX" sz="2400" b="1" dirty="0" err="1" smtClean="0">
                <a:solidFill>
                  <a:schemeClr val="accent5">
                    <a:lumMod val="60000"/>
                    <a:lumOff val="40000"/>
                  </a:schemeClr>
                </a:solidFill>
              </a:rPr>
              <a:t>Anionic</a:t>
            </a:r>
            <a:endParaRPr lang="en-US" sz="2400" b="1" dirty="0">
              <a:solidFill>
                <a:schemeClr val="accent5">
                  <a:lumMod val="60000"/>
                  <a:lumOff val="40000"/>
                </a:schemeClr>
              </a:solidFill>
            </a:endParaRPr>
          </a:p>
        </p:txBody>
      </p:sp>
      <p:sp>
        <p:nvSpPr>
          <p:cNvPr id="5" name="TextBox 4"/>
          <p:cNvSpPr txBox="1"/>
          <p:nvPr/>
        </p:nvSpPr>
        <p:spPr>
          <a:xfrm>
            <a:off x="4572000" y="3276600"/>
            <a:ext cx="989373" cy="461665"/>
          </a:xfrm>
          <a:prstGeom prst="rect">
            <a:avLst/>
          </a:prstGeom>
          <a:noFill/>
        </p:spPr>
        <p:txBody>
          <a:bodyPr wrap="none" rtlCol="0">
            <a:spAutoFit/>
          </a:bodyPr>
          <a:lstStyle/>
          <a:p>
            <a:r>
              <a:rPr lang="es-MX" sz="2400" b="1" dirty="0" smtClean="0">
                <a:solidFill>
                  <a:srgbClr val="FF9933"/>
                </a:solidFill>
              </a:rPr>
              <a:t>Z+A+C</a:t>
            </a:r>
            <a:endParaRPr lang="en-US" sz="2400" b="1" dirty="0">
              <a:solidFill>
                <a:srgbClr val="FF9933"/>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DD14C1-B74E-445D-B419-88728CA16AA4}" type="slidenum">
              <a:rPr lang="en-US" smtClean="0"/>
              <a:pPr/>
              <a:t>44</a:t>
            </a:fld>
            <a:endParaRPr lang="en-US" dirty="0"/>
          </a:p>
        </p:txBody>
      </p:sp>
      <p:graphicFrame>
        <p:nvGraphicFramePr>
          <p:cNvPr id="3" name="Chart 2"/>
          <p:cNvGraphicFramePr/>
          <p:nvPr/>
        </p:nvGraphicFramePr>
        <p:xfrm>
          <a:off x="1371600" y="1295400"/>
          <a:ext cx="6781800" cy="449579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2743200" y="6019800"/>
            <a:ext cx="4131324" cy="369332"/>
          </a:xfrm>
          <a:prstGeom prst="rect">
            <a:avLst/>
          </a:prstGeom>
          <a:noFill/>
        </p:spPr>
        <p:txBody>
          <a:bodyPr wrap="none" rtlCol="0">
            <a:spAutoFit/>
          </a:bodyPr>
          <a:lstStyle/>
          <a:p>
            <a:r>
              <a:rPr lang="en-US" dirty="0" smtClean="0"/>
              <a:t>Total flow rate 2.5 cm</a:t>
            </a:r>
            <a:r>
              <a:rPr lang="en-US" baseline="30000" dirty="0" smtClean="0"/>
              <a:t>3</a:t>
            </a:r>
            <a:r>
              <a:rPr lang="en-US" dirty="0" smtClean="0"/>
              <a:t>/min ±0.5 cm</a:t>
            </a:r>
            <a:r>
              <a:rPr lang="en-US" baseline="30000" dirty="0" smtClean="0"/>
              <a:t>3</a:t>
            </a:r>
            <a:r>
              <a:rPr lang="en-US" dirty="0" smtClean="0"/>
              <a:t>/min</a:t>
            </a:r>
            <a:endParaRPr lang="en-US" dirty="0"/>
          </a:p>
        </p:txBody>
      </p:sp>
      <p:sp>
        <p:nvSpPr>
          <p:cNvPr id="5" name="TextBox 4"/>
          <p:cNvSpPr txBox="1"/>
          <p:nvPr/>
        </p:nvSpPr>
        <p:spPr>
          <a:xfrm>
            <a:off x="4191000" y="228600"/>
            <a:ext cx="1469120" cy="1015663"/>
          </a:xfrm>
          <a:prstGeom prst="rect">
            <a:avLst/>
          </a:prstGeom>
          <a:noFill/>
        </p:spPr>
        <p:txBody>
          <a:bodyPr wrap="none" rtlCol="0">
            <a:spAutoFit/>
          </a:bodyPr>
          <a:lstStyle/>
          <a:p>
            <a:pPr algn="ctr"/>
            <a:r>
              <a:rPr lang="es-MX" sz="2000" b="1" dirty="0" err="1" smtClean="0">
                <a:solidFill>
                  <a:srgbClr val="FFFF00"/>
                </a:solidFill>
              </a:rPr>
              <a:t>Cationic</a:t>
            </a:r>
            <a:r>
              <a:rPr lang="es-MX" sz="2000" b="1" dirty="0" smtClean="0">
                <a:solidFill>
                  <a:srgbClr val="FFFF00"/>
                </a:solidFill>
              </a:rPr>
              <a:t> </a:t>
            </a:r>
          </a:p>
          <a:p>
            <a:pPr algn="ctr"/>
            <a:r>
              <a:rPr lang="es-MX" sz="2000" b="1" dirty="0" smtClean="0">
                <a:solidFill>
                  <a:srgbClr val="FFFF00"/>
                </a:solidFill>
              </a:rPr>
              <a:t>+</a:t>
            </a:r>
          </a:p>
          <a:p>
            <a:pPr algn="ctr"/>
            <a:r>
              <a:rPr lang="es-MX" sz="2000" b="1" dirty="0" smtClean="0">
                <a:solidFill>
                  <a:srgbClr val="FFFF00"/>
                </a:solidFill>
              </a:rPr>
              <a:t> </a:t>
            </a:r>
            <a:r>
              <a:rPr lang="es-MX" sz="2000" b="1" dirty="0" err="1" smtClean="0">
                <a:solidFill>
                  <a:srgbClr val="FFFF00"/>
                </a:solidFill>
              </a:rPr>
              <a:t>Hydrotrope</a:t>
            </a:r>
            <a:endParaRPr lang="en-US" sz="2000" b="1" dirty="0">
              <a:solidFill>
                <a:srgbClr val="FFFF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DD14C1-B74E-445D-B419-88728CA16AA4}" type="slidenum">
              <a:rPr lang="en-US" smtClean="0"/>
              <a:pPr/>
              <a:t>45</a:t>
            </a:fld>
            <a:endParaRPr lang="en-US" dirty="0"/>
          </a:p>
        </p:txBody>
      </p:sp>
      <p:graphicFrame>
        <p:nvGraphicFramePr>
          <p:cNvPr id="5" name="Chart 4"/>
          <p:cNvGraphicFramePr/>
          <p:nvPr/>
        </p:nvGraphicFramePr>
        <p:xfrm>
          <a:off x="1447800" y="990600"/>
          <a:ext cx="5962650" cy="3657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1219200" y="4419600"/>
          <a:ext cx="5876925" cy="18621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739910" y="228600"/>
            <a:ext cx="6063583" cy="738664"/>
          </a:xfrm>
          <a:prstGeom prst="rect">
            <a:avLst/>
          </a:prstGeom>
          <a:noFill/>
        </p:spPr>
        <p:txBody>
          <a:bodyPr wrap="none" rtlCol="0">
            <a:spAutoFit/>
          </a:bodyPr>
          <a:lstStyle/>
          <a:p>
            <a:r>
              <a:rPr lang="es-MX" sz="2400" b="1" dirty="0" smtClean="0">
                <a:solidFill>
                  <a:srgbClr val="00FF00"/>
                </a:solidFill>
              </a:rPr>
              <a:t>Z-R</a:t>
            </a:r>
            <a:r>
              <a:rPr lang="es-MX" sz="2400" b="1" baseline="-25000" dirty="0" smtClean="0">
                <a:solidFill>
                  <a:srgbClr val="00FF00"/>
                </a:solidFill>
              </a:rPr>
              <a:t>II</a:t>
            </a:r>
            <a:r>
              <a:rPr lang="es-MX" sz="2400" b="1" dirty="0" smtClean="0">
                <a:solidFill>
                  <a:srgbClr val="00FF00"/>
                </a:solidFill>
              </a:rPr>
              <a:t>-ZFG</a:t>
            </a:r>
            <a:r>
              <a:rPr lang="es-MX" sz="2400" b="1" baseline="-25000" dirty="0" smtClean="0">
                <a:solidFill>
                  <a:srgbClr val="00FF00"/>
                </a:solidFill>
              </a:rPr>
              <a:t>2</a:t>
            </a:r>
            <a:r>
              <a:rPr lang="en-US" sz="2400" dirty="0" smtClean="0">
                <a:solidFill>
                  <a:srgbClr val="FFC000"/>
                </a:solidFill>
              </a:rPr>
              <a:t>-</a:t>
            </a:r>
            <a:r>
              <a:rPr lang="en-US" sz="2400" b="1" dirty="0" smtClean="0">
                <a:solidFill>
                  <a:srgbClr val="FFFF00"/>
                </a:solidFill>
              </a:rPr>
              <a:t> A-R</a:t>
            </a:r>
            <a:r>
              <a:rPr lang="en-US" sz="2400" b="1" baseline="-25000" dirty="0" smtClean="0">
                <a:solidFill>
                  <a:srgbClr val="FFFF00"/>
                </a:solidFill>
              </a:rPr>
              <a:t>2</a:t>
            </a:r>
            <a:r>
              <a:rPr lang="en-US" sz="2400" b="1" dirty="0" smtClean="0">
                <a:solidFill>
                  <a:srgbClr val="FFFF00"/>
                </a:solidFill>
              </a:rPr>
              <a:t>-AFG (2-1) 1% in Seawater 25°C</a:t>
            </a:r>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0"/>
            <a:ext cx="8382000" cy="1015663"/>
          </a:xfrm>
          <a:prstGeom prst="rect">
            <a:avLst/>
          </a:prstGeom>
          <a:noFill/>
        </p:spPr>
        <p:txBody>
          <a:bodyPr wrap="square" rtlCol="0">
            <a:spAutoFit/>
          </a:bodyPr>
          <a:lstStyle/>
          <a:p>
            <a:r>
              <a:rPr lang="en-US" sz="2800" b="1" dirty="0" smtClean="0">
                <a:solidFill>
                  <a:srgbClr val="FFFF00"/>
                </a:solidFill>
              </a:rPr>
              <a:t>Viscoelastic  surfactant solutions  in sea water (30</a:t>
            </a:r>
            <a:r>
              <a:rPr lang="en-US" sz="2800" b="1" dirty="0" smtClean="0">
                <a:solidFill>
                  <a:srgbClr val="FFFF00"/>
                </a:solidFill>
                <a:latin typeface="Arial"/>
                <a:cs typeface="Arial"/>
              </a:rPr>
              <a:t>º</a:t>
            </a:r>
            <a:r>
              <a:rPr lang="en-US" sz="2800" b="1" dirty="0" smtClean="0">
                <a:solidFill>
                  <a:srgbClr val="FFFF00"/>
                </a:solidFill>
              </a:rPr>
              <a:t>C)</a:t>
            </a:r>
          </a:p>
          <a:p>
            <a:r>
              <a:rPr lang="en-US" sz="1600" b="1" dirty="0" err="1" smtClean="0">
                <a:solidFill>
                  <a:schemeClr val="accent6">
                    <a:lumMod val="20000"/>
                    <a:lumOff val="80000"/>
                  </a:schemeClr>
                </a:solidFill>
              </a:rPr>
              <a:t>Viscoelasticity</a:t>
            </a:r>
            <a:r>
              <a:rPr lang="en-US" sz="1600" b="1" dirty="0" smtClean="0">
                <a:solidFill>
                  <a:schemeClr val="accent6">
                    <a:lumMod val="20000"/>
                    <a:lumOff val="80000"/>
                  </a:schemeClr>
                </a:solidFill>
              </a:rPr>
              <a:t> has been evaluated by visual observations   and experimental rheological measurements confirmed  those observations.</a:t>
            </a:r>
            <a:endParaRPr lang="en-US" sz="1600" b="1" dirty="0">
              <a:solidFill>
                <a:schemeClr val="accent6">
                  <a:lumMod val="20000"/>
                  <a:lumOff val="80000"/>
                </a:schemeClr>
              </a:solidFill>
            </a:endParaRPr>
          </a:p>
        </p:txBody>
      </p:sp>
      <p:grpSp>
        <p:nvGrpSpPr>
          <p:cNvPr id="13" name="Group 12"/>
          <p:cNvGrpSpPr/>
          <p:nvPr/>
        </p:nvGrpSpPr>
        <p:grpSpPr>
          <a:xfrm>
            <a:off x="1100218" y="914400"/>
            <a:ext cx="7013691" cy="3966865"/>
            <a:chOff x="1100218" y="1066800"/>
            <a:chExt cx="7013691" cy="3966865"/>
          </a:xfrm>
        </p:grpSpPr>
        <p:sp>
          <p:nvSpPr>
            <p:cNvPr id="2" name="Isosceles Triangle 1"/>
            <p:cNvSpPr/>
            <p:nvPr/>
          </p:nvSpPr>
          <p:spPr>
            <a:xfrm>
              <a:off x="2590800" y="1752600"/>
              <a:ext cx="3886200" cy="3048000"/>
            </a:xfrm>
            <a:prstGeom prst="triangl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665233" y="1066800"/>
              <a:ext cx="1357423" cy="461665"/>
            </a:xfrm>
            <a:prstGeom prst="rect">
              <a:avLst/>
            </a:prstGeom>
            <a:noFill/>
          </p:spPr>
          <p:txBody>
            <a:bodyPr wrap="none" rtlCol="0">
              <a:spAutoFit/>
            </a:bodyPr>
            <a:lstStyle/>
            <a:p>
              <a:pPr algn="ctr">
                <a:defRPr sz="1600" b="0" i="0" u="none" strike="noStrike" kern="1200" baseline="0">
                  <a:solidFill>
                    <a:srgbClr val="00FF00"/>
                  </a:solidFill>
                  <a:latin typeface="+mn-lt"/>
                  <a:ea typeface="+mn-ea"/>
                  <a:cs typeface="+mn-cs"/>
                </a:defRPr>
              </a:pPr>
              <a:r>
                <a:rPr lang="en-US" sz="2400" b="1" dirty="0" smtClean="0">
                  <a:solidFill>
                    <a:srgbClr val="FFFF00"/>
                  </a:solidFill>
                </a:rPr>
                <a:t>A-R</a:t>
              </a:r>
              <a:r>
                <a:rPr lang="en-US" sz="2400" b="1" baseline="-25000" dirty="0" smtClean="0">
                  <a:solidFill>
                    <a:srgbClr val="FFFF00"/>
                  </a:solidFill>
                </a:rPr>
                <a:t>1</a:t>
              </a:r>
              <a:r>
                <a:rPr lang="en-US" sz="2400" b="1" dirty="0" smtClean="0">
                  <a:solidFill>
                    <a:srgbClr val="FFFF00"/>
                  </a:solidFill>
                </a:rPr>
                <a:t>-AFG</a:t>
              </a:r>
              <a:endParaRPr lang="en-US" sz="2400" dirty="0">
                <a:solidFill>
                  <a:srgbClr val="FFFF00"/>
                </a:solidFill>
              </a:endParaRPr>
            </a:p>
          </p:txBody>
        </p:sp>
        <p:sp>
          <p:nvSpPr>
            <p:cNvPr id="4" name="TextBox 3"/>
            <p:cNvSpPr txBox="1"/>
            <p:nvPr/>
          </p:nvSpPr>
          <p:spPr>
            <a:xfrm>
              <a:off x="1100218" y="4572000"/>
              <a:ext cx="1334981" cy="461665"/>
            </a:xfrm>
            <a:prstGeom prst="rect">
              <a:avLst/>
            </a:prstGeom>
            <a:noFill/>
          </p:spPr>
          <p:txBody>
            <a:bodyPr wrap="none" rtlCol="0">
              <a:spAutoFit/>
            </a:bodyPr>
            <a:lstStyle/>
            <a:p>
              <a:pPr algn="r"/>
              <a:r>
                <a:rPr lang="es-MX" sz="2400" b="1" dirty="0" smtClean="0">
                  <a:solidFill>
                    <a:srgbClr val="00FF00"/>
                  </a:solidFill>
                </a:rPr>
                <a:t>Z-R</a:t>
              </a:r>
              <a:r>
                <a:rPr lang="es-MX" sz="2400" b="1" baseline="-25000" dirty="0" smtClean="0">
                  <a:solidFill>
                    <a:srgbClr val="00FF00"/>
                  </a:solidFill>
                </a:rPr>
                <a:t>I</a:t>
              </a:r>
              <a:r>
                <a:rPr lang="es-MX" sz="2400" b="1" dirty="0" smtClean="0">
                  <a:solidFill>
                    <a:srgbClr val="00FF00"/>
                  </a:solidFill>
                </a:rPr>
                <a:t>-ZFG</a:t>
              </a:r>
              <a:r>
                <a:rPr lang="es-MX" sz="2400" b="1" baseline="-25000" dirty="0" smtClean="0">
                  <a:solidFill>
                    <a:srgbClr val="00FF00"/>
                  </a:solidFill>
                </a:rPr>
                <a:t>1</a:t>
              </a:r>
            </a:p>
          </p:txBody>
        </p:sp>
        <p:sp>
          <p:nvSpPr>
            <p:cNvPr id="5" name="TextBox 4"/>
            <p:cNvSpPr txBox="1"/>
            <p:nvPr/>
          </p:nvSpPr>
          <p:spPr>
            <a:xfrm>
              <a:off x="6697175" y="4572000"/>
              <a:ext cx="1416734" cy="461665"/>
            </a:xfrm>
            <a:prstGeom prst="rect">
              <a:avLst/>
            </a:prstGeom>
            <a:noFill/>
          </p:spPr>
          <p:txBody>
            <a:bodyPr wrap="none" rtlCol="0">
              <a:spAutoFit/>
            </a:bodyPr>
            <a:lstStyle/>
            <a:p>
              <a:pPr algn="ctr" fontAlgn="base">
                <a:defRPr sz="1000" b="0" i="0" u="none" strike="noStrike" kern="1200" baseline="0">
                  <a:solidFill>
                    <a:srgbClr val="00FFFF"/>
                  </a:solidFill>
                  <a:latin typeface="+mn-lt"/>
                  <a:ea typeface="+mn-ea"/>
                  <a:cs typeface="+mn-cs"/>
                </a:defRPr>
              </a:pPr>
              <a:r>
                <a:rPr lang="es-MX" sz="2400" b="1" dirty="0" smtClean="0"/>
                <a:t>C-R</a:t>
              </a:r>
              <a:r>
                <a:rPr lang="es-MX" sz="2400" b="1" baseline="-25000" dirty="0" smtClean="0"/>
                <a:t>1</a:t>
              </a:r>
              <a:r>
                <a:rPr lang="es-MX" sz="2400" b="1" dirty="0" smtClean="0"/>
                <a:t>-CFG</a:t>
              </a:r>
              <a:r>
                <a:rPr lang="es-MX" sz="2400" b="1" baseline="-25000" dirty="0" smtClean="0"/>
                <a:t>1</a:t>
              </a:r>
              <a:endParaRPr lang="en-US" sz="2400" b="1" dirty="0"/>
            </a:p>
          </p:txBody>
        </p:sp>
        <p:sp>
          <p:nvSpPr>
            <p:cNvPr id="7" name="Oval 6"/>
            <p:cNvSpPr/>
            <p:nvPr/>
          </p:nvSpPr>
          <p:spPr>
            <a:xfrm>
              <a:off x="4419600" y="1600200"/>
              <a:ext cx="228600" cy="228600"/>
            </a:xfrm>
            <a:prstGeom prst="ellipse">
              <a:avLst/>
            </a:prstGeom>
            <a:solidFill>
              <a:schemeClr val="bg2">
                <a:lumMod val="75000"/>
                <a:lumOff val="25000"/>
              </a:schemeClr>
            </a:solidFill>
            <a:ln w="508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162300" y="3657600"/>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581400" y="3886200"/>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Slide Number Placeholder 11"/>
          <p:cNvSpPr>
            <a:spLocks noGrp="1"/>
          </p:cNvSpPr>
          <p:nvPr>
            <p:ph type="sldNum" sz="quarter" idx="12"/>
          </p:nvPr>
        </p:nvSpPr>
        <p:spPr>
          <a:xfrm>
            <a:off x="8153400" y="6477000"/>
            <a:ext cx="762000" cy="381000"/>
          </a:xfrm>
        </p:spPr>
        <p:txBody>
          <a:bodyPr/>
          <a:lstStyle/>
          <a:p>
            <a:fld id="{EADD14C1-B74E-445D-B419-88728CA16AA4}" type="slidenum">
              <a:rPr lang="en-US" smtClean="0"/>
              <a:pPr/>
              <a:t>46</a:t>
            </a:fld>
            <a:endParaRPr lang="en-US" dirty="0"/>
          </a:p>
        </p:txBody>
      </p:sp>
      <p:sp>
        <p:nvSpPr>
          <p:cNvPr id="20" name="TextBox 19"/>
          <p:cNvSpPr txBox="1"/>
          <p:nvPr/>
        </p:nvSpPr>
        <p:spPr>
          <a:xfrm>
            <a:off x="0" y="5410200"/>
            <a:ext cx="8991600" cy="646331"/>
          </a:xfrm>
          <a:prstGeom prst="rect">
            <a:avLst/>
          </a:prstGeom>
          <a:noFill/>
        </p:spPr>
        <p:txBody>
          <a:bodyPr wrap="square" rtlCol="0">
            <a:spAutoFit/>
          </a:bodyPr>
          <a:lstStyle/>
          <a:p>
            <a:pPr marL="228600" indent="-228600" algn="just">
              <a:buFont typeface="Arial" pitchFamily="34" charset="0"/>
              <a:buChar char="•"/>
            </a:pPr>
            <a:r>
              <a:rPr lang="en-US" b="1" dirty="0" smtClean="0">
                <a:solidFill>
                  <a:srgbClr val="FFFF00"/>
                </a:solidFill>
              </a:rPr>
              <a:t>A-R</a:t>
            </a:r>
            <a:r>
              <a:rPr lang="en-US" b="1" baseline="-25000" dirty="0" smtClean="0">
                <a:solidFill>
                  <a:srgbClr val="FFFF00"/>
                </a:solidFill>
              </a:rPr>
              <a:t>1</a:t>
            </a:r>
            <a:r>
              <a:rPr lang="en-US" b="1" dirty="0" smtClean="0">
                <a:solidFill>
                  <a:srgbClr val="FFFF00"/>
                </a:solidFill>
              </a:rPr>
              <a:t>-AFG and </a:t>
            </a:r>
            <a:r>
              <a:rPr lang="en-US" dirty="0" smtClean="0"/>
              <a:t> </a:t>
            </a:r>
            <a:r>
              <a:rPr lang="en-US" b="1" dirty="0" smtClean="0">
                <a:solidFill>
                  <a:srgbClr val="FFFF00"/>
                </a:solidFill>
              </a:rPr>
              <a:t>A-R</a:t>
            </a:r>
            <a:r>
              <a:rPr lang="en-US" b="1" baseline="-25000" dirty="0" smtClean="0">
                <a:solidFill>
                  <a:srgbClr val="FFFF00"/>
                </a:solidFill>
              </a:rPr>
              <a:t>2</a:t>
            </a:r>
            <a:r>
              <a:rPr lang="en-US" b="1" dirty="0" smtClean="0">
                <a:solidFill>
                  <a:srgbClr val="FFFF00"/>
                </a:solidFill>
              </a:rPr>
              <a:t>-AFG </a:t>
            </a:r>
            <a:r>
              <a:rPr lang="en-US" dirty="0" smtClean="0"/>
              <a:t> produced similar results when mixed  with </a:t>
            </a:r>
            <a:r>
              <a:rPr lang="es-MX" b="1" dirty="0" smtClean="0">
                <a:solidFill>
                  <a:srgbClr val="00FF00"/>
                </a:solidFill>
              </a:rPr>
              <a:t>Z-R</a:t>
            </a:r>
            <a:r>
              <a:rPr lang="es-MX" b="1" baseline="-25000" dirty="0" smtClean="0">
                <a:solidFill>
                  <a:srgbClr val="00FF00"/>
                </a:solidFill>
              </a:rPr>
              <a:t>I</a:t>
            </a:r>
            <a:r>
              <a:rPr lang="es-MX" b="1" dirty="0" smtClean="0">
                <a:solidFill>
                  <a:srgbClr val="00FF00"/>
                </a:solidFill>
              </a:rPr>
              <a:t>-ZFG</a:t>
            </a:r>
            <a:r>
              <a:rPr lang="es-MX" b="1" baseline="-25000" dirty="0" smtClean="0">
                <a:solidFill>
                  <a:srgbClr val="00FF00"/>
                </a:solidFill>
              </a:rPr>
              <a:t>1 </a:t>
            </a:r>
            <a:r>
              <a:rPr lang="en-US" dirty="0" smtClean="0"/>
              <a:t>and </a:t>
            </a:r>
            <a:r>
              <a:rPr lang="es-MX" b="1" dirty="0" smtClean="0">
                <a:solidFill>
                  <a:srgbClr val="00FFFF"/>
                </a:solidFill>
              </a:rPr>
              <a:t>C-R</a:t>
            </a:r>
            <a:r>
              <a:rPr lang="es-MX" b="1" baseline="-25000" dirty="0" smtClean="0">
                <a:solidFill>
                  <a:srgbClr val="00FFFF"/>
                </a:solidFill>
              </a:rPr>
              <a:t>1</a:t>
            </a:r>
            <a:r>
              <a:rPr lang="es-MX" b="1" dirty="0" smtClean="0">
                <a:solidFill>
                  <a:srgbClr val="00FFFF"/>
                </a:solidFill>
              </a:rPr>
              <a:t>-CFG</a:t>
            </a:r>
            <a:r>
              <a:rPr lang="es-MX" b="1" baseline="-25000" dirty="0" smtClean="0">
                <a:solidFill>
                  <a:srgbClr val="00FFFF"/>
                </a:solidFill>
              </a:rPr>
              <a:t>1</a:t>
            </a:r>
            <a:endParaRPr lang="en-US" b="1" dirty="0" smtClean="0">
              <a:solidFill>
                <a:srgbClr val="00FFFF"/>
              </a:solidFill>
            </a:endParaRPr>
          </a:p>
          <a:p>
            <a:pPr marL="228600" indent="-228600" algn="just">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DD14C1-B74E-445D-B419-88728CA16AA4}" type="slidenum">
              <a:rPr lang="en-US" smtClean="0"/>
              <a:pPr/>
              <a:t>47</a:t>
            </a:fld>
            <a:endParaRPr lang="en-US" dirty="0"/>
          </a:p>
        </p:txBody>
      </p:sp>
      <p:sp>
        <p:nvSpPr>
          <p:cNvPr id="5" name="Rectangle 4"/>
          <p:cNvSpPr/>
          <p:nvPr/>
        </p:nvSpPr>
        <p:spPr>
          <a:xfrm>
            <a:off x="381000" y="1066800"/>
            <a:ext cx="8382000" cy="487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038600" y="3962400"/>
            <a:ext cx="3810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hart 7"/>
          <p:cNvGraphicFramePr>
            <a:graphicFrameLocks/>
          </p:cNvGraphicFramePr>
          <p:nvPr/>
        </p:nvGraphicFramePr>
        <p:xfrm>
          <a:off x="1524000" y="1524000"/>
          <a:ext cx="6553200" cy="389049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1066800" y="3352800"/>
            <a:ext cx="845103" cy="369332"/>
          </a:xfrm>
          <a:prstGeom prst="rect">
            <a:avLst/>
          </a:prstGeom>
          <a:noFill/>
        </p:spPr>
        <p:txBody>
          <a:bodyPr wrap="none" rtlCol="0">
            <a:spAutoFit/>
          </a:bodyPr>
          <a:lstStyle/>
          <a:p>
            <a:r>
              <a:rPr lang="en-US" dirty="0" smtClean="0">
                <a:solidFill>
                  <a:srgbClr val="FF0000"/>
                </a:solidFill>
              </a:rPr>
              <a:t>Z</a:t>
            </a:r>
            <a:r>
              <a:rPr lang="en-US" dirty="0" smtClean="0">
                <a:solidFill>
                  <a:schemeClr val="bg1"/>
                </a:solidFill>
              </a:rPr>
              <a:t>/</a:t>
            </a:r>
            <a:r>
              <a:rPr lang="en-US" dirty="0" smtClean="0">
                <a:solidFill>
                  <a:srgbClr val="00B050"/>
                </a:solidFill>
              </a:rPr>
              <a:t>A</a:t>
            </a:r>
            <a:r>
              <a:rPr lang="en-US" dirty="0" smtClean="0"/>
              <a:t> </a:t>
            </a:r>
            <a:r>
              <a:rPr lang="en-US" dirty="0" smtClean="0">
                <a:solidFill>
                  <a:schemeClr val="bg1"/>
                </a:solidFill>
              </a:rPr>
              <a:t>= 2</a:t>
            </a:r>
            <a:endParaRPr lang="en-US" dirty="0">
              <a:solidFill>
                <a:schemeClr val="bg1"/>
              </a:solidFill>
            </a:endParaRPr>
          </a:p>
        </p:txBody>
      </p:sp>
      <p:cxnSp>
        <p:nvCxnSpPr>
          <p:cNvPr id="10" name="Straight Arrow Connector 9"/>
          <p:cNvCxnSpPr/>
          <p:nvPr/>
        </p:nvCxnSpPr>
        <p:spPr>
          <a:xfrm>
            <a:off x="2667000" y="3657600"/>
            <a:ext cx="3810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19800" y="2209800"/>
            <a:ext cx="2300245" cy="646331"/>
          </a:xfrm>
          <a:prstGeom prst="rect">
            <a:avLst/>
          </a:prstGeom>
          <a:noFill/>
        </p:spPr>
        <p:txBody>
          <a:bodyPr wrap="none" rtlCol="0">
            <a:spAutoFit/>
          </a:bodyPr>
          <a:lstStyle/>
          <a:p>
            <a:r>
              <a:rPr lang="en-US" dirty="0" smtClean="0">
                <a:solidFill>
                  <a:srgbClr val="FF0000"/>
                </a:solidFill>
              </a:rPr>
              <a:t>x  Cloudy or two layers</a:t>
            </a:r>
          </a:p>
          <a:p>
            <a:r>
              <a:rPr lang="en-US" dirty="0" smtClean="0">
                <a:solidFill>
                  <a:srgbClr val="7030A0"/>
                </a:solidFill>
              </a:rPr>
              <a:t>o Clear</a:t>
            </a:r>
            <a:endParaRPr lang="en-US" dirty="0">
              <a:solidFill>
                <a:srgbClr val="7030A0"/>
              </a:solidFill>
            </a:endParaRPr>
          </a:p>
        </p:txBody>
      </p:sp>
      <p:sp>
        <p:nvSpPr>
          <p:cNvPr id="12" name="TextBox 11"/>
          <p:cNvSpPr txBox="1"/>
          <p:nvPr/>
        </p:nvSpPr>
        <p:spPr>
          <a:xfrm>
            <a:off x="1752600" y="457200"/>
            <a:ext cx="5935086" cy="369332"/>
          </a:xfrm>
          <a:prstGeom prst="rect">
            <a:avLst/>
          </a:prstGeom>
          <a:noFill/>
        </p:spPr>
        <p:txBody>
          <a:bodyPr wrap="none" rtlCol="0">
            <a:spAutoFit/>
          </a:bodyPr>
          <a:lstStyle/>
          <a:p>
            <a:r>
              <a:rPr lang="en-US" dirty="0" smtClean="0"/>
              <a:t>Solubility Map in Seawater 1% Total surfactant  concentration</a:t>
            </a:r>
            <a:endParaRPr lang="en-US" dirty="0"/>
          </a:p>
        </p:txBody>
      </p:sp>
      <p:sp>
        <p:nvSpPr>
          <p:cNvPr id="13" name="Freeform 12"/>
          <p:cNvSpPr/>
          <p:nvPr/>
        </p:nvSpPr>
        <p:spPr>
          <a:xfrm>
            <a:off x="2471651" y="3962400"/>
            <a:ext cx="3557847" cy="1108364"/>
          </a:xfrm>
          <a:custGeom>
            <a:avLst/>
            <a:gdLst>
              <a:gd name="connsiteX0" fmla="*/ 0 w 3557847"/>
              <a:gd name="connsiteY0" fmla="*/ 1091738 h 1108364"/>
              <a:gd name="connsiteX1" fmla="*/ 670560 w 3557847"/>
              <a:gd name="connsiteY1" fmla="*/ 0 h 1108364"/>
              <a:gd name="connsiteX2" fmla="*/ 676102 w 3557847"/>
              <a:gd name="connsiteY2" fmla="*/ 315884 h 1108364"/>
              <a:gd name="connsiteX3" fmla="*/ 687185 w 3557847"/>
              <a:gd name="connsiteY3" fmla="*/ 509847 h 1108364"/>
              <a:gd name="connsiteX4" fmla="*/ 731520 w 3557847"/>
              <a:gd name="connsiteY4" fmla="*/ 570807 h 1108364"/>
              <a:gd name="connsiteX5" fmla="*/ 892233 w 3557847"/>
              <a:gd name="connsiteY5" fmla="*/ 676102 h 1108364"/>
              <a:gd name="connsiteX6" fmla="*/ 1091738 w 3557847"/>
              <a:gd name="connsiteY6" fmla="*/ 731520 h 1108364"/>
              <a:gd name="connsiteX7" fmla="*/ 1318953 w 3557847"/>
              <a:gd name="connsiteY7" fmla="*/ 781396 h 1108364"/>
              <a:gd name="connsiteX8" fmla="*/ 1485207 w 3557847"/>
              <a:gd name="connsiteY8" fmla="*/ 775855 h 1108364"/>
              <a:gd name="connsiteX9" fmla="*/ 1906385 w 3557847"/>
              <a:gd name="connsiteY9" fmla="*/ 648393 h 1108364"/>
              <a:gd name="connsiteX10" fmla="*/ 2172393 w 3557847"/>
              <a:gd name="connsiteY10" fmla="*/ 554182 h 1108364"/>
              <a:gd name="connsiteX11" fmla="*/ 2371898 w 3557847"/>
              <a:gd name="connsiteY11" fmla="*/ 570807 h 1108364"/>
              <a:gd name="connsiteX12" fmla="*/ 2643447 w 3557847"/>
              <a:gd name="connsiteY12" fmla="*/ 703811 h 1108364"/>
              <a:gd name="connsiteX13" fmla="*/ 3557847 w 3557847"/>
              <a:gd name="connsiteY13" fmla="*/ 1108364 h 1108364"/>
              <a:gd name="connsiteX14" fmla="*/ 0 w 3557847"/>
              <a:gd name="connsiteY14" fmla="*/ 1091738 h 110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57847" h="1108364">
                <a:moveTo>
                  <a:pt x="0" y="1091738"/>
                </a:moveTo>
                <a:lnTo>
                  <a:pt x="670560" y="0"/>
                </a:lnTo>
                <a:cubicBezTo>
                  <a:pt x="672407" y="105295"/>
                  <a:pt x="674255" y="210589"/>
                  <a:pt x="676102" y="315884"/>
                </a:cubicBezTo>
                <a:lnTo>
                  <a:pt x="687185" y="509847"/>
                </a:lnTo>
                <a:lnTo>
                  <a:pt x="731520" y="570807"/>
                </a:lnTo>
                <a:lnTo>
                  <a:pt x="892233" y="676102"/>
                </a:lnTo>
                <a:lnTo>
                  <a:pt x="1091738" y="731520"/>
                </a:lnTo>
                <a:lnTo>
                  <a:pt x="1318953" y="781396"/>
                </a:lnTo>
                <a:lnTo>
                  <a:pt x="1485207" y="775855"/>
                </a:lnTo>
                <a:lnTo>
                  <a:pt x="1906385" y="648393"/>
                </a:lnTo>
                <a:lnTo>
                  <a:pt x="2172393" y="554182"/>
                </a:lnTo>
                <a:lnTo>
                  <a:pt x="2371898" y="570807"/>
                </a:lnTo>
                <a:lnTo>
                  <a:pt x="2643447" y="703811"/>
                </a:lnTo>
                <a:lnTo>
                  <a:pt x="3557847" y="1108364"/>
                </a:lnTo>
                <a:lnTo>
                  <a:pt x="0" y="1091738"/>
                </a:lnTo>
                <a:close/>
              </a:path>
            </a:pathLst>
          </a:custGeom>
          <a:solidFill>
            <a:srgbClr val="9966FF">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3200400" y="2180968"/>
            <a:ext cx="2835876" cy="2842054"/>
          </a:xfrm>
          <a:custGeom>
            <a:avLst/>
            <a:gdLst>
              <a:gd name="connsiteX0" fmla="*/ 1075038 w 2835876"/>
              <a:gd name="connsiteY0" fmla="*/ 0 h 2842054"/>
              <a:gd name="connsiteX1" fmla="*/ 24714 w 2835876"/>
              <a:gd name="connsiteY1" fmla="*/ 1699054 h 2842054"/>
              <a:gd name="connsiteX2" fmla="*/ 0 w 2835876"/>
              <a:gd name="connsiteY2" fmla="*/ 1828800 h 2842054"/>
              <a:gd name="connsiteX3" fmla="*/ 0 w 2835876"/>
              <a:gd name="connsiteY3" fmla="*/ 2137718 h 2842054"/>
              <a:gd name="connsiteX4" fmla="*/ 37070 w 2835876"/>
              <a:gd name="connsiteY4" fmla="*/ 2286000 h 2842054"/>
              <a:gd name="connsiteX5" fmla="*/ 123568 w 2835876"/>
              <a:gd name="connsiteY5" fmla="*/ 2353962 h 2842054"/>
              <a:gd name="connsiteX6" fmla="*/ 444843 w 2835876"/>
              <a:gd name="connsiteY6" fmla="*/ 2477529 h 2842054"/>
              <a:gd name="connsiteX7" fmla="*/ 574589 w 2835876"/>
              <a:gd name="connsiteY7" fmla="*/ 2483708 h 2842054"/>
              <a:gd name="connsiteX8" fmla="*/ 642551 w 2835876"/>
              <a:gd name="connsiteY8" fmla="*/ 2489886 h 2842054"/>
              <a:gd name="connsiteX9" fmla="*/ 759941 w 2835876"/>
              <a:gd name="connsiteY9" fmla="*/ 2483708 h 2842054"/>
              <a:gd name="connsiteX10" fmla="*/ 1359243 w 2835876"/>
              <a:gd name="connsiteY10" fmla="*/ 2304535 h 2842054"/>
              <a:gd name="connsiteX11" fmla="*/ 1519881 w 2835876"/>
              <a:gd name="connsiteY11" fmla="*/ 2261286 h 2842054"/>
              <a:gd name="connsiteX12" fmla="*/ 1606378 w 2835876"/>
              <a:gd name="connsiteY12" fmla="*/ 2267464 h 2842054"/>
              <a:gd name="connsiteX13" fmla="*/ 2835876 w 2835876"/>
              <a:gd name="connsiteY13" fmla="*/ 2842054 h 2842054"/>
              <a:gd name="connsiteX14" fmla="*/ 1075038 w 2835876"/>
              <a:gd name="connsiteY14" fmla="*/ 0 h 284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35876" h="2842054">
                <a:moveTo>
                  <a:pt x="1075038" y="0"/>
                </a:moveTo>
                <a:lnTo>
                  <a:pt x="24714" y="1699054"/>
                </a:lnTo>
                <a:lnTo>
                  <a:pt x="0" y="1828800"/>
                </a:lnTo>
                <a:lnTo>
                  <a:pt x="0" y="2137718"/>
                </a:lnTo>
                <a:lnTo>
                  <a:pt x="37070" y="2286000"/>
                </a:lnTo>
                <a:lnTo>
                  <a:pt x="123568" y="2353962"/>
                </a:lnTo>
                <a:lnTo>
                  <a:pt x="444843" y="2477529"/>
                </a:lnTo>
                <a:lnTo>
                  <a:pt x="574589" y="2483708"/>
                </a:lnTo>
                <a:lnTo>
                  <a:pt x="642551" y="2489886"/>
                </a:lnTo>
                <a:lnTo>
                  <a:pt x="759941" y="2483708"/>
                </a:lnTo>
                <a:lnTo>
                  <a:pt x="1359243" y="2304535"/>
                </a:lnTo>
                <a:lnTo>
                  <a:pt x="1519881" y="2261286"/>
                </a:lnTo>
                <a:lnTo>
                  <a:pt x="1606378" y="2267464"/>
                </a:lnTo>
                <a:lnTo>
                  <a:pt x="2835876" y="2842054"/>
                </a:lnTo>
                <a:lnTo>
                  <a:pt x="1075038" y="0"/>
                </a:lnTo>
                <a:close/>
              </a:path>
            </a:pathLst>
          </a:custGeom>
          <a:solidFill>
            <a:srgbClr val="FF9933">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DD14C1-B74E-445D-B419-88728CA16AA4}" type="slidenum">
              <a:rPr lang="en-US" smtClean="0"/>
              <a:pPr/>
              <a:t>48</a:t>
            </a:fld>
            <a:endParaRPr lang="en-US" dirty="0"/>
          </a:p>
        </p:txBody>
      </p:sp>
      <p:cxnSp>
        <p:nvCxnSpPr>
          <p:cNvPr id="4" name="Straight Connector 3"/>
          <p:cNvCxnSpPr/>
          <p:nvPr/>
        </p:nvCxnSpPr>
        <p:spPr>
          <a:xfrm flipV="1">
            <a:off x="990600" y="1230868"/>
            <a:ext cx="0" cy="1828800"/>
          </a:xfrm>
          <a:prstGeom prst="line">
            <a:avLst/>
          </a:prstGeom>
          <a:ln w="25400">
            <a:solidFill>
              <a:srgbClr val="00FFFF"/>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990600" y="3059668"/>
            <a:ext cx="1828800" cy="0"/>
          </a:xfrm>
          <a:prstGeom prst="line">
            <a:avLst/>
          </a:prstGeom>
          <a:ln w="25400">
            <a:solidFill>
              <a:srgbClr val="00FFFF"/>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133600" y="381000"/>
            <a:ext cx="5435719" cy="461665"/>
          </a:xfrm>
          <a:prstGeom prst="rect">
            <a:avLst/>
          </a:prstGeom>
          <a:noFill/>
        </p:spPr>
        <p:txBody>
          <a:bodyPr wrap="none" rtlCol="0">
            <a:spAutoFit/>
          </a:bodyPr>
          <a:lstStyle/>
          <a:p>
            <a:r>
              <a:rPr lang="en-US" sz="2400" b="1" dirty="0" smtClean="0"/>
              <a:t>Typical rheological behavior for polymers</a:t>
            </a:r>
            <a:endParaRPr lang="en-US" sz="2400" b="1" dirty="0"/>
          </a:p>
        </p:txBody>
      </p:sp>
      <p:sp>
        <p:nvSpPr>
          <p:cNvPr id="8" name="Freeform 7"/>
          <p:cNvSpPr/>
          <p:nvPr/>
        </p:nvSpPr>
        <p:spPr>
          <a:xfrm>
            <a:off x="1095737" y="1597400"/>
            <a:ext cx="2073797" cy="11574"/>
          </a:xfrm>
          <a:custGeom>
            <a:avLst/>
            <a:gdLst>
              <a:gd name="connsiteX0" fmla="*/ 0 w 2073797"/>
              <a:gd name="connsiteY0" fmla="*/ 11574 h 11574"/>
              <a:gd name="connsiteX1" fmla="*/ 1759352 w 2073797"/>
              <a:gd name="connsiteY1" fmla="*/ 11574 h 11574"/>
              <a:gd name="connsiteX2" fmla="*/ 1886673 w 2073797"/>
              <a:gd name="connsiteY2" fmla="*/ 0 h 11574"/>
            </a:gdLst>
            <a:ahLst/>
            <a:cxnLst>
              <a:cxn ang="0">
                <a:pos x="connsiteX0" y="connsiteY0"/>
              </a:cxn>
              <a:cxn ang="0">
                <a:pos x="connsiteX1" y="connsiteY1"/>
              </a:cxn>
              <a:cxn ang="0">
                <a:pos x="connsiteX2" y="connsiteY2"/>
              </a:cxn>
            </a:cxnLst>
            <a:rect l="l" t="t" r="r" b="b"/>
            <a:pathLst>
              <a:path w="2073797" h="11574">
                <a:moveTo>
                  <a:pt x="0" y="11574"/>
                </a:moveTo>
                <a:lnTo>
                  <a:pt x="1759352" y="11574"/>
                </a:lnTo>
                <a:cubicBezTo>
                  <a:pt x="2073797" y="9645"/>
                  <a:pt x="1980235" y="4822"/>
                  <a:pt x="1886673" y="0"/>
                </a:cubicBezTo>
              </a:path>
            </a:pathLst>
          </a:cu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1142035" y="2546524"/>
            <a:ext cx="1944547" cy="198699"/>
          </a:xfrm>
          <a:custGeom>
            <a:avLst/>
            <a:gdLst>
              <a:gd name="connsiteX0" fmla="*/ 0 w 1944547"/>
              <a:gd name="connsiteY0" fmla="*/ 185195 h 198699"/>
              <a:gd name="connsiteX1" fmla="*/ 706056 w 1944547"/>
              <a:gd name="connsiteY1" fmla="*/ 185195 h 198699"/>
              <a:gd name="connsiteX2" fmla="*/ 856527 w 1944547"/>
              <a:gd name="connsiteY2" fmla="*/ 104172 h 198699"/>
              <a:gd name="connsiteX3" fmla="*/ 1076446 w 1944547"/>
              <a:gd name="connsiteY3" fmla="*/ 69448 h 198699"/>
              <a:gd name="connsiteX4" fmla="*/ 1284790 w 1944547"/>
              <a:gd name="connsiteY4" fmla="*/ 46298 h 198699"/>
              <a:gd name="connsiteX5" fmla="*/ 1747778 w 1944547"/>
              <a:gd name="connsiteY5" fmla="*/ 46298 h 198699"/>
              <a:gd name="connsiteX6" fmla="*/ 1944547 w 1944547"/>
              <a:gd name="connsiteY6" fmla="*/ 0 h 19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4547" h="198699">
                <a:moveTo>
                  <a:pt x="0" y="185195"/>
                </a:moveTo>
                <a:cubicBezTo>
                  <a:pt x="281651" y="191947"/>
                  <a:pt x="563302" y="198699"/>
                  <a:pt x="706056" y="185195"/>
                </a:cubicBezTo>
                <a:cubicBezTo>
                  <a:pt x="848810" y="171691"/>
                  <a:pt x="794795" y="123463"/>
                  <a:pt x="856527" y="104172"/>
                </a:cubicBezTo>
                <a:cubicBezTo>
                  <a:pt x="918259" y="84881"/>
                  <a:pt x="1005069" y="79094"/>
                  <a:pt x="1076446" y="69448"/>
                </a:cubicBezTo>
                <a:cubicBezTo>
                  <a:pt x="1147823" y="59802"/>
                  <a:pt x="1172901" y="50156"/>
                  <a:pt x="1284790" y="46298"/>
                </a:cubicBezTo>
                <a:cubicBezTo>
                  <a:pt x="1396679" y="42440"/>
                  <a:pt x="1637819" y="54014"/>
                  <a:pt x="1747778" y="46298"/>
                </a:cubicBezTo>
                <a:cubicBezTo>
                  <a:pt x="1857738" y="38582"/>
                  <a:pt x="1901142" y="19291"/>
                  <a:pt x="1944547" y="0"/>
                </a:cubicBezTo>
              </a:path>
            </a:pathLst>
          </a:cu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1447800" y="1154668"/>
            <a:ext cx="441146" cy="369332"/>
          </a:xfrm>
          <a:prstGeom prst="rect">
            <a:avLst/>
          </a:prstGeom>
          <a:noFill/>
        </p:spPr>
        <p:txBody>
          <a:bodyPr wrap="none" rtlCol="0">
            <a:spAutoFit/>
          </a:bodyPr>
          <a:lstStyle/>
          <a:p>
            <a:r>
              <a:rPr lang="en-US" b="1" dirty="0" smtClean="0"/>
              <a:t>G ‘</a:t>
            </a:r>
            <a:endParaRPr lang="en-US" b="1" dirty="0"/>
          </a:p>
        </p:txBody>
      </p:sp>
      <p:sp>
        <p:nvSpPr>
          <p:cNvPr id="11" name="TextBox 10"/>
          <p:cNvSpPr txBox="1"/>
          <p:nvPr/>
        </p:nvSpPr>
        <p:spPr>
          <a:xfrm>
            <a:off x="2286000" y="2602468"/>
            <a:ext cx="476412" cy="369332"/>
          </a:xfrm>
          <a:prstGeom prst="rect">
            <a:avLst/>
          </a:prstGeom>
          <a:noFill/>
        </p:spPr>
        <p:txBody>
          <a:bodyPr wrap="none" rtlCol="0">
            <a:spAutoFit/>
          </a:bodyPr>
          <a:lstStyle/>
          <a:p>
            <a:r>
              <a:rPr lang="en-US" dirty="0" smtClean="0"/>
              <a:t>G “</a:t>
            </a:r>
            <a:endParaRPr lang="en-US" dirty="0"/>
          </a:p>
        </p:txBody>
      </p:sp>
      <p:sp>
        <p:nvSpPr>
          <p:cNvPr id="12" name="TextBox 11"/>
          <p:cNvSpPr txBox="1"/>
          <p:nvPr/>
        </p:nvSpPr>
        <p:spPr>
          <a:xfrm>
            <a:off x="1981200" y="1154668"/>
            <a:ext cx="793807" cy="338554"/>
          </a:xfrm>
          <a:prstGeom prst="rect">
            <a:avLst/>
          </a:prstGeom>
          <a:noFill/>
        </p:spPr>
        <p:txBody>
          <a:bodyPr wrap="none" rtlCol="0">
            <a:spAutoFit/>
          </a:bodyPr>
          <a:lstStyle/>
          <a:p>
            <a:r>
              <a:rPr lang="en-US" sz="1600" dirty="0" smtClean="0"/>
              <a:t>Rubber</a:t>
            </a:r>
            <a:endParaRPr lang="en-US" sz="1600" dirty="0"/>
          </a:p>
        </p:txBody>
      </p:sp>
      <p:sp>
        <p:nvSpPr>
          <p:cNvPr id="13" name="Freeform 12"/>
          <p:cNvSpPr/>
          <p:nvPr/>
        </p:nvSpPr>
        <p:spPr>
          <a:xfrm>
            <a:off x="1153611" y="1238584"/>
            <a:ext cx="1970590" cy="1689904"/>
          </a:xfrm>
          <a:custGeom>
            <a:avLst/>
            <a:gdLst>
              <a:gd name="connsiteX0" fmla="*/ 0 w 2384385"/>
              <a:gd name="connsiteY0" fmla="*/ 1689904 h 1689904"/>
              <a:gd name="connsiteX1" fmla="*/ 844952 w 2384385"/>
              <a:gd name="connsiteY1" fmla="*/ 636608 h 1689904"/>
              <a:gd name="connsiteX2" fmla="*/ 2118167 w 2384385"/>
              <a:gd name="connsiteY2" fmla="*/ 312517 h 1689904"/>
              <a:gd name="connsiteX3" fmla="*/ 2384385 w 2384385"/>
              <a:gd name="connsiteY3" fmla="*/ 0 h 1689904"/>
            </a:gdLst>
            <a:ahLst/>
            <a:cxnLst>
              <a:cxn ang="0">
                <a:pos x="connsiteX0" y="connsiteY0"/>
              </a:cxn>
              <a:cxn ang="0">
                <a:pos x="connsiteX1" y="connsiteY1"/>
              </a:cxn>
              <a:cxn ang="0">
                <a:pos x="connsiteX2" y="connsiteY2"/>
              </a:cxn>
              <a:cxn ang="0">
                <a:pos x="connsiteX3" y="connsiteY3"/>
              </a:cxn>
            </a:cxnLst>
            <a:rect l="l" t="t" r="r" b="b"/>
            <a:pathLst>
              <a:path w="2384385" h="1689904">
                <a:moveTo>
                  <a:pt x="0" y="1689904"/>
                </a:moveTo>
                <a:cubicBezTo>
                  <a:pt x="245962" y="1278038"/>
                  <a:pt x="491924" y="866172"/>
                  <a:pt x="844952" y="636608"/>
                </a:cubicBezTo>
                <a:cubicBezTo>
                  <a:pt x="1197980" y="407044"/>
                  <a:pt x="1861595" y="418618"/>
                  <a:pt x="2118167" y="312517"/>
                </a:cubicBezTo>
                <a:cubicBezTo>
                  <a:pt x="2374739" y="206416"/>
                  <a:pt x="2384385" y="0"/>
                  <a:pt x="2384385" y="0"/>
                </a:cubicBezTo>
              </a:path>
            </a:pathLst>
          </a:cu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1095737" y="1805744"/>
            <a:ext cx="2291787" cy="613458"/>
          </a:xfrm>
          <a:custGeom>
            <a:avLst/>
            <a:gdLst>
              <a:gd name="connsiteX0" fmla="*/ 0 w 2291787"/>
              <a:gd name="connsiteY0" fmla="*/ 613458 h 613458"/>
              <a:gd name="connsiteX1" fmla="*/ 937549 w 2291787"/>
              <a:gd name="connsiteY1" fmla="*/ 138896 h 613458"/>
              <a:gd name="connsiteX2" fmla="*/ 1469985 w 2291787"/>
              <a:gd name="connsiteY2" fmla="*/ 173620 h 613458"/>
              <a:gd name="connsiteX3" fmla="*/ 1643605 w 2291787"/>
              <a:gd name="connsiteY3" fmla="*/ 208344 h 613458"/>
              <a:gd name="connsiteX4" fmla="*/ 2083443 w 2291787"/>
              <a:gd name="connsiteY4" fmla="*/ 173620 h 613458"/>
              <a:gd name="connsiteX5" fmla="*/ 2291787 w 2291787"/>
              <a:gd name="connsiteY5" fmla="*/ 0 h 613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787" h="613458">
                <a:moveTo>
                  <a:pt x="0" y="613458"/>
                </a:moveTo>
                <a:cubicBezTo>
                  <a:pt x="346276" y="412830"/>
                  <a:pt x="692552" y="212202"/>
                  <a:pt x="937549" y="138896"/>
                </a:cubicBezTo>
                <a:cubicBezTo>
                  <a:pt x="1182546" y="65590"/>
                  <a:pt x="1352309" y="162045"/>
                  <a:pt x="1469985" y="173620"/>
                </a:cubicBezTo>
                <a:cubicBezTo>
                  <a:pt x="1587661" y="185195"/>
                  <a:pt x="1541362" y="208344"/>
                  <a:pt x="1643605" y="208344"/>
                </a:cubicBezTo>
                <a:cubicBezTo>
                  <a:pt x="1745848" y="208344"/>
                  <a:pt x="1975413" y="208344"/>
                  <a:pt x="2083443" y="173620"/>
                </a:cubicBezTo>
                <a:cubicBezTo>
                  <a:pt x="2191473" y="138896"/>
                  <a:pt x="2241630" y="69448"/>
                  <a:pt x="2291787" y="0"/>
                </a:cubicBezTo>
              </a:path>
            </a:pathLst>
          </a:cu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990600" y="1916668"/>
            <a:ext cx="476412" cy="369332"/>
          </a:xfrm>
          <a:prstGeom prst="rect">
            <a:avLst/>
          </a:prstGeom>
          <a:noFill/>
        </p:spPr>
        <p:txBody>
          <a:bodyPr wrap="none" rtlCol="0">
            <a:spAutoFit/>
          </a:bodyPr>
          <a:lstStyle/>
          <a:p>
            <a:r>
              <a:rPr lang="en-US" dirty="0" smtClean="0">
                <a:solidFill>
                  <a:srgbClr val="FFFF00"/>
                </a:solidFill>
              </a:rPr>
              <a:t>G “</a:t>
            </a:r>
            <a:endParaRPr lang="en-US" dirty="0">
              <a:solidFill>
                <a:srgbClr val="FFFF00"/>
              </a:solidFill>
            </a:endParaRPr>
          </a:p>
        </p:txBody>
      </p:sp>
      <p:sp>
        <p:nvSpPr>
          <p:cNvPr id="16" name="TextBox 15"/>
          <p:cNvSpPr txBox="1"/>
          <p:nvPr/>
        </p:nvSpPr>
        <p:spPr>
          <a:xfrm>
            <a:off x="3124200" y="926068"/>
            <a:ext cx="441146" cy="369332"/>
          </a:xfrm>
          <a:prstGeom prst="rect">
            <a:avLst/>
          </a:prstGeom>
          <a:noFill/>
        </p:spPr>
        <p:txBody>
          <a:bodyPr wrap="none" rtlCol="0">
            <a:spAutoFit/>
          </a:bodyPr>
          <a:lstStyle/>
          <a:p>
            <a:r>
              <a:rPr lang="en-US" b="1" dirty="0" smtClean="0">
                <a:solidFill>
                  <a:srgbClr val="FFFF00"/>
                </a:solidFill>
              </a:rPr>
              <a:t>G ‘</a:t>
            </a:r>
            <a:endParaRPr lang="en-US" b="1" dirty="0">
              <a:solidFill>
                <a:srgbClr val="FFFF00"/>
              </a:solidFill>
            </a:endParaRPr>
          </a:p>
        </p:txBody>
      </p:sp>
      <p:sp>
        <p:nvSpPr>
          <p:cNvPr id="17" name="TextBox 16"/>
          <p:cNvSpPr txBox="1"/>
          <p:nvPr/>
        </p:nvSpPr>
        <p:spPr>
          <a:xfrm>
            <a:off x="3429000" y="1295400"/>
            <a:ext cx="1514261" cy="584775"/>
          </a:xfrm>
          <a:prstGeom prst="rect">
            <a:avLst/>
          </a:prstGeom>
          <a:noFill/>
        </p:spPr>
        <p:txBody>
          <a:bodyPr wrap="none" rtlCol="0">
            <a:spAutoFit/>
          </a:bodyPr>
          <a:lstStyle/>
          <a:p>
            <a:r>
              <a:rPr lang="en-US" sz="1600" dirty="0" smtClean="0">
                <a:solidFill>
                  <a:srgbClr val="FFFF00"/>
                </a:solidFill>
              </a:rPr>
              <a:t>Conc. </a:t>
            </a:r>
          </a:p>
          <a:p>
            <a:r>
              <a:rPr lang="en-US" sz="1600" dirty="0" smtClean="0">
                <a:solidFill>
                  <a:srgbClr val="FFFF00"/>
                </a:solidFill>
              </a:rPr>
              <a:t>Polymeric liquid</a:t>
            </a:r>
            <a:endParaRPr lang="en-US" sz="1600" dirty="0">
              <a:solidFill>
                <a:srgbClr val="FFFF00"/>
              </a:solidFill>
            </a:endParaRPr>
          </a:p>
        </p:txBody>
      </p:sp>
      <p:sp>
        <p:nvSpPr>
          <p:cNvPr id="18" name="TextBox 17"/>
          <p:cNvSpPr txBox="1"/>
          <p:nvPr/>
        </p:nvSpPr>
        <p:spPr>
          <a:xfrm>
            <a:off x="1447800" y="3212068"/>
            <a:ext cx="731290" cy="369332"/>
          </a:xfrm>
          <a:prstGeom prst="rect">
            <a:avLst/>
          </a:prstGeom>
          <a:noFill/>
        </p:spPr>
        <p:txBody>
          <a:bodyPr wrap="none" rtlCol="0">
            <a:spAutoFit/>
          </a:bodyPr>
          <a:lstStyle/>
          <a:p>
            <a:r>
              <a:rPr lang="en-US" b="1" dirty="0" smtClean="0">
                <a:solidFill>
                  <a:srgbClr val="00FFFF"/>
                </a:solidFill>
              </a:rPr>
              <a:t>Log </a:t>
            </a:r>
            <a:r>
              <a:rPr lang="en-US" b="1" dirty="0" smtClean="0">
                <a:solidFill>
                  <a:srgbClr val="00FFFF"/>
                </a:solidFill>
                <a:latin typeface="Symbol" pitchFamily="18" charset="2"/>
              </a:rPr>
              <a:t>w</a:t>
            </a:r>
            <a:endParaRPr lang="en-US" b="1" dirty="0">
              <a:solidFill>
                <a:srgbClr val="00FFFF"/>
              </a:solidFill>
              <a:latin typeface="Symbol" pitchFamily="18" charset="2"/>
            </a:endParaRPr>
          </a:p>
        </p:txBody>
      </p:sp>
      <p:sp>
        <p:nvSpPr>
          <p:cNvPr id="19" name="TextBox 18"/>
          <p:cNvSpPr txBox="1"/>
          <p:nvPr/>
        </p:nvSpPr>
        <p:spPr>
          <a:xfrm>
            <a:off x="152400" y="1840468"/>
            <a:ext cx="747320" cy="369332"/>
          </a:xfrm>
          <a:prstGeom prst="rect">
            <a:avLst/>
          </a:prstGeom>
          <a:noFill/>
        </p:spPr>
        <p:txBody>
          <a:bodyPr wrap="none" rtlCol="0">
            <a:spAutoFit/>
          </a:bodyPr>
          <a:lstStyle/>
          <a:p>
            <a:r>
              <a:rPr lang="en-US" b="1" dirty="0" smtClean="0">
                <a:solidFill>
                  <a:srgbClr val="00FFFF"/>
                </a:solidFill>
              </a:rPr>
              <a:t>Log </a:t>
            </a:r>
            <a:r>
              <a:rPr lang="en-US" b="1" dirty="0" smtClean="0">
                <a:solidFill>
                  <a:srgbClr val="00FFFF"/>
                </a:solidFill>
                <a:latin typeface="Arial" pitchFamily="34" charset="0"/>
                <a:cs typeface="Arial" pitchFamily="34" charset="0"/>
              </a:rPr>
              <a:t>G</a:t>
            </a:r>
            <a:endParaRPr lang="en-US" b="1" dirty="0">
              <a:solidFill>
                <a:srgbClr val="00FFFF"/>
              </a:solidFill>
              <a:latin typeface="Arial" pitchFamily="34" charset="0"/>
              <a:cs typeface="Arial" pitchFamily="34" charset="0"/>
            </a:endParaRPr>
          </a:p>
        </p:txBody>
      </p:sp>
      <p:cxnSp>
        <p:nvCxnSpPr>
          <p:cNvPr id="20" name="Straight Connector 19"/>
          <p:cNvCxnSpPr/>
          <p:nvPr/>
        </p:nvCxnSpPr>
        <p:spPr>
          <a:xfrm flipV="1">
            <a:off x="5638800" y="1524000"/>
            <a:ext cx="0" cy="1828800"/>
          </a:xfrm>
          <a:prstGeom prst="line">
            <a:avLst/>
          </a:prstGeom>
          <a:ln w="25400">
            <a:solidFill>
              <a:srgbClr val="00FFFF"/>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638800" y="3352800"/>
            <a:ext cx="1828800" cy="0"/>
          </a:xfrm>
          <a:prstGeom prst="line">
            <a:avLst/>
          </a:prstGeom>
          <a:ln w="25400">
            <a:solidFill>
              <a:srgbClr val="00FFFF"/>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391400" y="2438400"/>
            <a:ext cx="441146" cy="369332"/>
          </a:xfrm>
          <a:prstGeom prst="rect">
            <a:avLst/>
          </a:prstGeom>
          <a:noFill/>
        </p:spPr>
        <p:txBody>
          <a:bodyPr wrap="none" rtlCol="0">
            <a:spAutoFit/>
          </a:bodyPr>
          <a:lstStyle/>
          <a:p>
            <a:r>
              <a:rPr lang="en-US" b="1" dirty="0" smtClean="0"/>
              <a:t>G ‘</a:t>
            </a:r>
            <a:endParaRPr lang="en-US" b="1" dirty="0"/>
          </a:p>
        </p:txBody>
      </p:sp>
      <p:sp>
        <p:nvSpPr>
          <p:cNvPr id="25" name="TextBox 24"/>
          <p:cNvSpPr txBox="1"/>
          <p:nvPr/>
        </p:nvSpPr>
        <p:spPr>
          <a:xfrm>
            <a:off x="7467600" y="1676400"/>
            <a:ext cx="476412" cy="369332"/>
          </a:xfrm>
          <a:prstGeom prst="rect">
            <a:avLst/>
          </a:prstGeom>
          <a:noFill/>
        </p:spPr>
        <p:txBody>
          <a:bodyPr wrap="none" rtlCol="0">
            <a:spAutoFit/>
          </a:bodyPr>
          <a:lstStyle/>
          <a:p>
            <a:r>
              <a:rPr lang="en-US" dirty="0" smtClean="0"/>
              <a:t>G “</a:t>
            </a:r>
            <a:endParaRPr lang="en-US" dirty="0"/>
          </a:p>
        </p:txBody>
      </p:sp>
      <p:sp>
        <p:nvSpPr>
          <p:cNvPr id="26" name="TextBox 25"/>
          <p:cNvSpPr txBox="1"/>
          <p:nvPr/>
        </p:nvSpPr>
        <p:spPr>
          <a:xfrm>
            <a:off x="6629400" y="1447800"/>
            <a:ext cx="1295419" cy="338554"/>
          </a:xfrm>
          <a:prstGeom prst="rect">
            <a:avLst/>
          </a:prstGeom>
          <a:noFill/>
        </p:spPr>
        <p:txBody>
          <a:bodyPr wrap="none" rtlCol="0">
            <a:spAutoFit/>
          </a:bodyPr>
          <a:lstStyle/>
          <a:p>
            <a:r>
              <a:rPr lang="en-US" sz="1600" dirty="0" smtClean="0">
                <a:solidFill>
                  <a:srgbClr val="FFFF00"/>
                </a:solidFill>
              </a:rPr>
              <a:t>Random coils</a:t>
            </a:r>
            <a:endParaRPr lang="en-US" sz="1600" dirty="0">
              <a:solidFill>
                <a:srgbClr val="FFFF00"/>
              </a:solidFill>
            </a:endParaRPr>
          </a:p>
        </p:txBody>
      </p:sp>
      <p:sp>
        <p:nvSpPr>
          <p:cNvPr id="29" name="TextBox 28"/>
          <p:cNvSpPr txBox="1"/>
          <p:nvPr/>
        </p:nvSpPr>
        <p:spPr>
          <a:xfrm>
            <a:off x="5943600" y="1676400"/>
            <a:ext cx="476412" cy="369332"/>
          </a:xfrm>
          <a:prstGeom prst="rect">
            <a:avLst/>
          </a:prstGeom>
          <a:noFill/>
        </p:spPr>
        <p:txBody>
          <a:bodyPr wrap="none" rtlCol="0">
            <a:spAutoFit/>
          </a:bodyPr>
          <a:lstStyle/>
          <a:p>
            <a:r>
              <a:rPr lang="en-US" dirty="0" smtClean="0">
                <a:solidFill>
                  <a:srgbClr val="FFFF00"/>
                </a:solidFill>
              </a:rPr>
              <a:t>G “</a:t>
            </a:r>
            <a:endParaRPr lang="en-US" dirty="0">
              <a:solidFill>
                <a:srgbClr val="FFFF00"/>
              </a:solidFill>
            </a:endParaRPr>
          </a:p>
        </p:txBody>
      </p:sp>
      <p:sp>
        <p:nvSpPr>
          <p:cNvPr id="30" name="TextBox 29"/>
          <p:cNvSpPr txBox="1"/>
          <p:nvPr/>
        </p:nvSpPr>
        <p:spPr>
          <a:xfrm>
            <a:off x="5943600" y="2895600"/>
            <a:ext cx="441146" cy="369332"/>
          </a:xfrm>
          <a:prstGeom prst="rect">
            <a:avLst/>
          </a:prstGeom>
          <a:noFill/>
        </p:spPr>
        <p:txBody>
          <a:bodyPr wrap="none" rtlCol="0">
            <a:spAutoFit/>
          </a:bodyPr>
          <a:lstStyle/>
          <a:p>
            <a:r>
              <a:rPr lang="en-US" b="1" dirty="0" smtClean="0">
                <a:solidFill>
                  <a:srgbClr val="FFFF00"/>
                </a:solidFill>
              </a:rPr>
              <a:t>G ‘</a:t>
            </a:r>
            <a:endParaRPr lang="en-US" b="1" dirty="0">
              <a:solidFill>
                <a:srgbClr val="FFFF00"/>
              </a:solidFill>
            </a:endParaRPr>
          </a:p>
        </p:txBody>
      </p:sp>
      <p:sp>
        <p:nvSpPr>
          <p:cNvPr id="31" name="TextBox 30"/>
          <p:cNvSpPr txBox="1"/>
          <p:nvPr/>
        </p:nvSpPr>
        <p:spPr>
          <a:xfrm>
            <a:off x="7543800" y="2895600"/>
            <a:ext cx="1385829" cy="338554"/>
          </a:xfrm>
          <a:prstGeom prst="rect">
            <a:avLst/>
          </a:prstGeom>
          <a:noFill/>
        </p:spPr>
        <p:txBody>
          <a:bodyPr wrap="none" rtlCol="0">
            <a:spAutoFit/>
          </a:bodyPr>
          <a:lstStyle/>
          <a:p>
            <a:r>
              <a:rPr lang="en-US" sz="1600" dirty="0" smtClean="0">
                <a:solidFill>
                  <a:srgbClr val="00FFFF"/>
                </a:solidFill>
              </a:rPr>
              <a:t>Dilute systems</a:t>
            </a:r>
            <a:endParaRPr lang="en-US" sz="1600" dirty="0">
              <a:solidFill>
                <a:srgbClr val="00FFFF"/>
              </a:solidFill>
            </a:endParaRPr>
          </a:p>
        </p:txBody>
      </p:sp>
      <p:sp>
        <p:nvSpPr>
          <p:cNvPr id="32" name="TextBox 31"/>
          <p:cNvSpPr txBox="1"/>
          <p:nvPr/>
        </p:nvSpPr>
        <p:spPr>
          <a:xfrm>
            <a:off x="6096000" y="3505200"/>
            <a:ext cx="731290" cy="369332"/>
          </a:xfrm>
          <a:prstGeom prst="rect">
            <a:avLst/>
          </a:prstGeom>
          <a:noFill/>
        </p:spPr>
        <p:txBody>
          <a:bodyPr wrap="none" rtlCol="0">
            <a:spAutoFit/>
          </a:bodyPr>
          <a:lstStyle/>
          <a:p>
            <a:r>
              <a:rPr lang="en-US" b="1" dirty="0" smtClean="0">
                <a:solidFill>
                  <a:srgbClr val="00FFFF"/>
                </a:solidFill>
              </a:rPr>
              <a:t>Log </a:t>
            </a:r>
            <a:r>
              <a:rPr lang="en-US" b="1" dirty="0" smtClean="0">
                <a:solidFill>
                  <a:srgbClr val="00FFFF"/>
                </a:solidFill>
                <a:latin typeface="Symbol" pitchFamily="18" charset="2"/>
              </a:rPr>
              <a:t>w</a:t>
            </a:r>
            <a:endParaRPr lang="en-US" b="1" dirty="0">
              <a:solidFill>
                <a:srgbClr val="00FFFF"/>
              </a:solidFill>
              <a:latin typeface="Symbol" pitchFamily="18" charset="2"/>
            </a:endParaRPr>
          </a:p>
        </p:txBody>
      </p:sp>
      <p:sp>
        <p:nvSpPr>
          <p:cNvPr id="33" name="TextBox 32"/>
          <p:cNvSpPr txBox="1"/>
          <p:nvPr/>
        </p:nvSpPr>
        <p:spPr>
          <a:xfrm>
            <a:off x="4800600" y="2133600"/>
            <a:ext cx="747320" cy="369332"/>
          </a:xfrm>
          <a:prstGeom prst="rect">
            <a:avLst/>
          </a:prstGeom>
          <a:noFill/>
        </p:spPr>
        <p:txBody>
          <a:bodyPr wrap="none" rtlCol="0">
            <a:spAutoFit/>
          </a:bodyPr>
          <a:lstStyle/>
          <a:p>
            <a:r>
              <a:rPr lang="en-US" b="1" dirty="0" smtClean="0">
                <a:solidFill>
                  <a:srgbClr val="00FFFF"/>
                </a:solidFill>
              </a:rPr>
              <a:t>Log </a:t>
            </a:r>
            <a:r>
              <a:rPr lang="en-US" b="1" dirty="0" smtClean="0">
                <a:solidFill>
                  <a:srgbClr val="00FFFF"/>
                </a:solidFill>
                <a:latin typeface="Arial" pitchFamily="34" charset="0"/>
                <a:cs typeface="Arial" pitchFamily="34" charset="0"/>
              </a:rPr>
              <a:t>G</a:t>
            </a:r>
            <a:endParaRPr lang="en-US" b="1" dirty="0">
              <a:solidFill>
                <a:srgbClr val="00FFFF"/>
              </a:solidFill>
              <a:latin typeface="Arial" pitchFamily="34" charset="0"/>
              <a:cs typeface="Arial" pitchFamily="34" charset="0"/>
            </a:endParaRPr>
          </a:p>
        </p:txBody>
      </p:sp>
      <p:sp>
        <p:nvSpPr>
          <p:cNvPr id="36" name="Freeform 35"/>
          <p:cNvSpPr/>
          <p:nvPr/>
        </p:nvSpPr>
        <p:spPr>
          <a:xfrm>
            <a:off x="5759370" y="1734274"/>
            <a:ext cx="1493134" cy="856526"/>
          </a:xfrm>
          <a:custGeom>
            <a:avLst/>
            <a:gdLst>
              <a:gd name="connsiteX0" fmla="*/ 0 w 1493134"/>
              <a:gd name="connsiteY0" fmla="*/ 981918 h 981918"/>
              <a:gd name="connsiteX1" fmla="*/ 925974 w 1493134"/>
              <a:gd name="connsiteY1" fmla="*/ 160116 h 981918"/>
              <a:gd name="connsiteX2" fmla="*/ 1493134 w 1493134"/>
              <a:gd name="connsiteY2" fmla="*/ 21220 h 981918"/>
              <a:gd name="connsiteX3" fmla="*/ 1493134 w 1493134"/>
              <a:gd name="connsiteY3" fmla="*/ 21220 h 981918"/>
            </a:gdLst>
            <a:ahLst/>
            <a:cxnLst>
              <a:cxn ang="0">
                <a:pos x="connsiteX0" y="connsiteY0"/>
              </a:cxn>
              <a:cxn ang="0">
                <a:pos x="connsiteX1" y="connsiteY1"/>
              </a:cxn>
              <a:cxn ang="0">
                <a:pos x="connsiteX2" y="connsiteY2"/>
              </a:cxn>
              <a:cxn ang="0">
                <a:pos x="connsiteX3" y="connsiteY3"/>
              </a:cxn>
            </a:cxnLst>
            <a:rect l="l" t="t" r="r" b="b"/>
            <a:pathLst>
              <a:path w="1493134" h="981918">
                <a:moveTo>
                  <a:pt x="0" y="981918"/>
                </a:moveTo>
                <a:cubicBezTo>
                  <a:pt x="338559" y="651075"/>
                  <a:pt x="677118" y="320232"/>
                  <a:pt x="925974" y="160116"/>
                </a:cubicBezTo>
                <a:cubicBezTo>
                  <a:pt x="1174830" y="0"/>
                  <a:pt x="1493134" y="21220"/>
                  <a:pt x="1493134" y="21220"/>
                </a:cubicBezTo>
                <a:lnTo>
                  <a:pt x="1493134" y="21220"/>
                </a:lnTo>
              </a:path>
            </a:pathLst>
          </a:custGeom>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5791200" y="1828800"/>
            <a:ext cx="1493134" cy="1371600"/>
          </a:xfrm>
          <a:custGeom>
            <a:avLst/>
            <a:gdLst>
              <a:gd name="connsiteX0" fmla="*/ 0 w 1493134"/>
              <a:gd name="connsiteY0" fmla="*/ 981918 h 981918"/>
              <a:gd name="connsiteX1" fmla="*/ 925974 w 1493134"/>
              <a:gd name="connsiteY1" fmla="*/ 160116 h 981918"/>
              <a:gd name="connsiteX2" fmla="*/ 1493134 w 1493134"/>
              <a:gd name="connsiteY2" fmla="*/ 21220 h 981918"/>
              <a:gd name="connsiteX3" fmla="*/ 1493134 w 1493134"/>
              <a:gd name="connsiteY3" fmla="*/ 21220 h 981918"/>
            </a:gdLst>
            <a:ahLst/>
            <a:cxnLst>
              <a:cxn ang="0">
                <a:pos x="connsiteX0" y="connsiteY0"/>
              </a:cxn>
              <a:cxn ang="0">
                <a:pos x="connsiteX1" y="connsiteY1"/>
              </a:cxn>
              <a:cxn ang="0">
                <a:pos x="connsiteX2" y="connsiteY2"/>
              </a:cxn>
              <a:cxn ang="0">
                <a:pos x="connsiteX3" y="connsiteY3"/>
              </a:cxn>
            </a:cxnLst>
            <a:rect l="l" t="t" r="r" b="b"/>
            <a:pathLst>
              <a:path w="1493134" h="981918">
                <a:moveTo>
                  <a:pt x="0" y="981918"/>
                </a:moveTo>
                <a:cubicBezTo>
                  <a:pt x="338559" y="651075"/>
                  <a:pt x="677118" y="320232"/>
                  <a:pt x="925974" y="160116"/>
                </a:cubicBezTo>
                <a:cubicBezTo>
                  <a:pt x="1174830" y="0"/>
                  <a:pt x="1493134" y="21220"/>
                  <a:pt x="1493134" y="21220"/>
                </a:cubicBezTo>
                <a:lnTo>
                  <a:pt x="1493134" y="21220"/>
                </a:lnTo>
              </a:path>
            </a:pathLst>
          </a:custGeom>
          <a:ln w="254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5747795" y="1952263"/>
            <a:ext cx="2141316" cy="659757"/>
          </a:xfrm>
          <a:custGeom>
            <a:avLst/>
            <a:gdLst>
              <a:gd name="connsiteX0" fmla="*/ 0 w 2141316"/>
              <a:gd name="connsiteY0" fmla="*/ 659757 h 659757"/>
              <a:gd name="connsiteX1" fmla="*/ 532435 w 2141316"/>
              <a:gd name="connsiteY1" fmla="*/ 231494 h 659757"/>
              <a:gd name="connsiteX2" fmla="*/ 925975 w 2141316"/>
              <a:gd name="connsiteY2" fmla="*/ 115747 h 659757"/>
              <a:gd name="connsiteX3" fmla="*/ 1319514 w 2141316"/>
              <a:gd name="connsiteY3" fmla="*/ 208345 h 659757"/>
              <a:gd name="connsiteX4" fmla="*/ 1632030 w 2141316"/>
              <a:gd name="connsiteY4" fmla="*/ 196770 h 659757"/>
              <a:gd name="connsiteX5" fmla="*/ 2141316 w 2141316"/>
              <a:gd name="connsiteY5" fmla="*/ 0 h 659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1316" h="659757">
                <a:moveTo>
                  <a:pt x="0" y="659757"/>
                </a:moveTo>
                <a:cubicBezTo>
                  <a:pt x="189053" y="490959"/>
                  <a:pt x="378106" y="322162"/>
                  <a:pt x="532435" y="231494"/>
                </a:cubicBezTo>
                <a:cubicBezTo>
                  <a:pt x="686764" y="140826"/>
                  <a:pt x="794795" y="119605"/>
                  <a:pt x="925975" y="115747"/>
                </a:cubicBezTo>
                <a:cubicBezTo>
                  <a:pt x="1057155" y="111889"/>
                  <a:pt x="1201838" y="194841"/>
                  <a:pt x="1319514" y="208345"/>
                </a:cubicBezTo>
                <a:cubicBezTo>
                  <a:pt x="1437190" y="221849"/>
                  <a:pt x="1495063" y="231494"/>
                  <a:pt x="1632030" y="196770"/>
                </a:cubicBezTo>
                <a:cubicBezTo>
                  <a:pt x="1768997" y="162046"/>
                  <a:pt x="1955156" y="81023"/>
                  <a:pt x="2141316" y="0"/>
                </a:cubicBezTo>
              </a:path>
            </a:pathLst>
          </a:custGeom>
          <a:ln w="3492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5805668" y="2318795"/>
            <a:ext cx="2060294" cy="895109"/>
          </a:xfrm>
          <a:custGeom>
            <a:avLst/>
            <a:gdLst>
              <a:gd name="connsiteX0" fmla="*/ 0 w 2060294"/>
              <a:gd name="connsiteY0" fmla="*/ 895109 h 895109"/>
              <a:gd name="connsiteX1" fmla="*/ 451413 w 2060294"/>
              <a:gd name="connsiteY1" fmla="*/ 327949 h 895109"/>
              <a:gd name="connsiteX2" fmla="*/ 856527 w 2060294"/>
              <a:gd name="connsiteY2" fmla="*/ 165904 h 895109"/>
              <a:gd name="connsiteX3" fmla="*/ 1423686 w 2060294"/>
              <a:gd name="connsiteY3" fmla="*/ 27008 h 895109"/>
              <a:gd name="connsiteX4" fmla="*/ 2060294 w 2060294"/>
              <a:gd name="connsiteY4" fmla="*/ 3858 h 895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0294" h="895109">
                <a:moveTo>
                  <a:pt x="0" y="895109"/>
                </a:moveTo>
                <a:cubicBezTo>
                  <a:pt x="154329" y="672296"/>
                  <a:pt x="308659" y="449483"/>
                  <a:pt x="451413" y="327949"/>
                </a:cubicBezTo>
                <a:cubicBezTo>
                  <a:pt x="594168" y="206415"/>
                  <a:pt x="694482" y="216061"/>
                  <a:pt x="856527" y="165904"/>
                </a:cubicBezTo>
                <a:cubicBezTo>
                  <a:pt x="1018572" y="115747"/>
                  <a:pt x="1223058" y="54016"/>
                  <a:pt x="1423686" y="27008"/>
                </a:cubicBezTo>
                <a:cubicBezTo>
                  <a:pt x="1624314" y="0"/>
                  <a:pt x="1842304" y="1929"/>
                  <a:pt x="2060294" y="3858"/>
                </a:cubicBezTo>
              </a:path>
            </a:pathLst>
          </a:custGeom>
          <a:ln w="3175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TextBox 39"/>
          <p:cNvSpPr txBox="1"/>
          <p:nvPr/>
        </p:nvSpPr>
        <p:spPr>
          <a:xfrm>
            <a:off x="8077200" y="2057400"/>
            <a:ext cx="589200" cy="338554"/>
          </a:xfrm>
          <a:prstGeom prst="rect">
            <a:avLst/>
          </a:prstGeom>
          <a:noFill/>
        </p:spPr>
        <p:txBody>
          <a:bodyPr wrap="none" rtlCol="0">
            <a:spAutoFit/>
          </a:bodyPr>
          <a:lstStyle/>
          <a:p>
            <a:r>
              <a:rPr lang="en-US" sz="1600" dirty="0" smtClean="0"/>
              <a:t>Rods</a:t>
            </a:r>
            <a:endParaRPr lang="en-US" sz="1600" dirty="0"/>
          </a:p>
        </p:txBody>
      </p:sp>
      <p:sp>
        <p:nvSpPr>
          <p:cNvPr id="34" name="TextBox 33"/>
          <p:cNvSpPr txBox="1"/>
          <p:nvPr/>
        </p:nvSpPr>
        <p:spPr>
          <a:xfrm>
            <a:off x="6580991" y="4038600"/>
            <a:ext cx="2563009" cy="369332"/>
          </a:xfrm>
          <a:prstGeom prst="rect">
            <a:avLst/>
          </a:prstGeom>
          <a:noFill/>
        </p:spPr>
        <p:txBody>
          <a:bodyPr wrap="none" rtlCol="0">
            <a:spAutoFit/>
          </a:bodyPr>
          <a:lstStyle/>
          <a:p>
            <a:r>
              <a:rPr lang="en-US" dirty="0" err="1" smtClean="0"/>
              <a:t>Macosko</a:t>
            </a:r>
            <a:r>
              <a:rPr lang="en-US" dirty="0" smtClean="0"/>
              <a:t>. </a:t>
            </a:r>
            <a:r>
              <a:rPr lang="en-US" i="1" dirty="0" err="1" smtClean="0"/>
              <a:t>Rheology</a:t>
            </a:r>
            <a:r>
              <a:rPr lang="en-US" dirty="0" smtClean="0"/>
              <a:t>, 1994</a:t>
            </a:r>
            <a:endParaRPr lang="en-US" dirty="0"/>
          </a:p>
        </p:txBody>
      </p:sp>
      <p:cxnSp>
        <p:nvCxnSpPr>
          <p:cNvPr id="35" name="Straight Connector 34"/>
          <p:cNvCxnSpPr/>
          <p:nvPr/>
        </p:nvCxnSpPr>
        <p:spPr>
          <a:xfrm flipV="1">
            <a:off x="1066800" y="4038600"/>
            <a:ext cx="0" cy="1828800"/>
          </a:xfrm>
          <a:prstGeom prst="line">
            <a:avLst/>
          </a:prstGeom>
          <a:ln w="25400">
            <a:solidFill>
              <a:srgbClr val="00FFFF"/>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066800" y="5867400"/>
            <a:ext cx="2438400" cy="0"/>
          </a:xfrm>
          <a:prstGeom prst="line">
            <a:avLst/>
          </a:prstGeom>
          <a:ln w="25400">
            <a:solidFill>
              <a:srgbClr val="00FFFF"/>
            </a:solidFill>
            <a:tailEnd type="arrow"/>
          </a:ln>
        </p:spPr>
        <p:style>
          <a:lnRef idx="1">
            <a:schemeClr val="accent1"/>
          </a:lnRef>
          <a:fillRef idx="0">
            <a:schemeClr val="accent1"/>
          </a:fillRef>
          <a:effectRef idx="0">
            <a:schemeClr val="accent1"/>
          </a:effectRef>
          <a:fontRef idx="minor">
            <a:schemeClr val="tx1"/>
          </a:fontRef>
        </p:style>
      </p:cxnSp>
      <p:sp>
        <p:nvSpPr>
          <p:cNvPr id="42" name="Freeform 41"/>
          <p:cNvSpPr/>
          <p:nvPr/>
        </p:nvSpPr>
        <p:spPr>
          <a:xfrm>
            <a:off x="1171937" y="4405132"/>
            <a:ext cx="2073797" cy="11574"/>
          </a:xfrm>
          <a:custGeom>
            <a:avLst/>
            <a:gdLst>
              <a:gd name="connsiteX0" fmla="*/ 0 w 2073797"/>
              <a:gd name="connsiteY0" fmla="*/ 11574 h 11574"/>
              <a:gd name="connsiteX1" fmla="*/ 1759352 w 2073797"/>
              <a:gd name="connsiteY1" fmla="*/ 11574 h 11574"/>
              <a:gd name="connsiteX2" fmla="*/ 1886673 w 2073797"/>
              <a:gd name="connsiteY2" fmla="*/ 0 h 11574"/>
            </a:gdLst>
            <a:ahLst/>
            <a:cxnLst>
              <a:cxn ang="0">
                <a:pos x="connsiteX0" y="connsiteY0"/>
              </a:cxn>
              <a:cxn ang="0">
                <a:pos x="connsiteX1" y="connsiteY1"/>
              </a:cxn>
              <a:cxn ang="0">
                <a:pos x="connsiteX2" y="connsiteY2"/>
              </a:cxn>
            </a:cxnLst>
            <a:rect l="l" t="t" r="r" b="b"/>
            <a:pathLst>
              <a:path w="2073797" h="11574">
                <a:moveTo>
                  <a:pt x="0" y="11574"/>
                </a:moveTo>
                <a:lnTo>
                  <a:pt x="1759352" y="11574"/>
                </a:lnTo>
                <a:cubicBezTo>
                  <a:pt x="2073797" y="9645"/>
                  <a:pt x="1980235" y="4822"/>
                  <a:pt x="1886673" y="0"/>
                </a:cubicBezTo>
              </a:path>
            </a:pathLst>
          </a:cu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Box 43"/>
          <p:cNvSpPr txBox="1"/>
          <p:nvPr/>
        </p:nvSpPr>
        <p:spPr>
          <a:xfrm>
            <a:off x="1219200" y="3962400"/>
            <a:ext cx="441146" cy="369332"/>
          </a:xfrm>
          <a:prstGeom prst="rect">
            <a:avLst/>
          </a:prstGeom>
          <a:noFill/>
        </p:spPr>
        <p:txBody>
          <a:bodyPr wrap="none" rtlCol="0">
            <a:spAutoFit/>
          </a:bodyPr>
          <a:lstStyle/>
          <a:p>
            <a:r>
              <a:rPr lang="en-US" b="1" dirty="0" smtClean="0"/>
              <a:t>G ‘</a:t>
            </a:r>
            <a:endParaRPr lang="en-US" b="1" dirty="0"/>
          </a:p>
        </p:txBody>
      </p:sp>
      <p:sp>
        <p:nvSpPr>
          <p:cNvPr id="45" name="TextBox 44"/>
          <p:cNvSpPr txBox="1"/>
          <p:nvPr/>
        </p:nvSpPr>
        <p:spPr>
          <a:xfrm>
            <a:off x="1143000" y="4953000"/>
            <a:ext cx="476412" cy="369332"/>
          </a:xfrm>
          <a:prstGeom prst="rect">
            <a:avLst/>
          </a:prstGeom>
          <a:noFill/>
        </p:spPr>
        <p:txBody>
          <a:bodyPr wrap="none" rtlCol="0">
            <a:spAutoFit/>
          </a:bodyPr>
          <a:lstStyle/>
          <a:p>
            <a:r>
              <a:rPr lang="en-US" dirty="0" smtClean="0"/>
              <a:t>G “</a:t>
            </a:r>
            <a:endParaRPr lang="en-US" dirty="0"/>
          </a:p>
        </p:txBody>
      </p:sp>
      <p:sp>
        <p:nvSpPr>
          <p:cNvPr id="46" name="TextBox 45"/>
          <p:cNvSpPr txBox="1"/>
          <p:nvPr/>
        </p:nvSpPr>
        <p:spPr>
          <a:xfrm>
            <a:off x="1676400" y="4495800"/>
            <a:ext cx="734496" cy="261610"/>
          </a:xfrm>
          <a:prstGeom prst="rect">
            <a:avLst/>
          </a:prstGeom>
          <a:noFill/>
        </p:spPr>
        <p:txBody>
          <a:bodyPr wrap="none" rtlCol="0">
            <a:spAutoFit/>
          </a:bodyPr>
          <a:lstStyle/>
          <a:p>
            <a:r>
              <a:rPr lang="en-US" sz="1100" dirty="0" smtClean="0">
                <a:solidFill>
                  <a:srgbClr val="00FF00"/>
                </a:solidFill>
              </a:rPr>
              <a:t>Solid -like</a:t>
            </a:r>
            <a:endParaRPr lang="en-US" sz="1100" dirty="0">
              <a:solidFill>
                <a:srgbClr val="00FF00"/>
              </a:solidFill>
            </a:endParaRPr>
          </a:p>
        </p:txBody>
      </p:sp>
      <p:sp>
        <p:nvSpPr>
          <p:cNvPr id="49" name="TextBox 48"/>
          <p:cNvSpPr txBox="1"/>
          <p:nvPr/>
        </p:nvSpPr>
        <p:spPr>
          <a:xfrm>
            <a:off x="1600200" y="5486400"/>
            <a:ext cx="894797" cy="369332"/>
          </a:xfrm>
          <a:prstGeom prst="rect">
            <a:avLst/>
          </a:prstGeom>
          <a:noFill/>
        </p:spPr>
        <p:txBody>
          <a:bodyPr wrap="none" rtlCol="0">
            <a:spAutoFit/>
          </a:bodyPr>
          <a:lstStyle/>
          <a:p>
            <a:r>
              <a:rPr lang="en-US" dirty="0" smtClean="0">
                <a:solidFill>
                  <a:srgbClr val="FFFF00"/>
                </a:solidFill>
              </a:rPr>
              <a:t>G “ </a:t>
            </a:r>
            <a:r>
              <a:rPr lang="en-US" sz="1400" dirty="0" smtClean="0">
                <a:solidFill>
                  <a:srgbClr val="FFFF00"/>
                </a:solidFill>
                <a:latin typeface="Symbol" pitchFamily="18" charset="2"/>
              </a:rPr>
              <a:t>a</a:t>
            </a:r>
            <a:r>
              <a:rPr lang="en-US" dirty="0" smtClean="0">
                <a:solidFill>
                  <a:srgbClr val="FFFF00"/>
                </a:solidFill>
                <a:latin typeface="Symbol" pitchFamily="18" charset="2"/>
              </a:rPr>
              <a:t> </a:t>
            </a:r>
            <a:r>
              <a:rPr lang="en-US" i="1" dirty="0" smtClean="0">
                <a:solidFill>
                  <a:srgbClr val="FFFF00"/>
                </a:solidFill>
                <a:latin typeface="Symbol" pitchFamily="18" charset="2"/>
              </a:rPr>
              <a:t>w</a:t>
            </a:r>
            <a:endParaRPr lang="en-US" i="1" dirty="0">
              <a:solidFill>
                <a:srgbClr val="FFFF00"/>
              </a:solidFill>
              <a:latin typeface="Symbol" pitchFamily="18" charset="2"/>
            </a:endParaRPr>
          </a:p>
        </p:txBody>
      </p:sp>
      <p:sp>
        <p:nvSpPr>
          <p:cNvPr id="50" name="TextBox 49"/>
          <p:cNvSpPr txBox="1"/>
          <p:nvPr/>
        </p:nvSpPr>
        <p:spPr>
          <a:xfrm>
            <a:off x="3581400" y="4267200"/>
            <a:ext cx="962123" cy="369332"/>
          </a:xfrm>
          <a:prstGeom prst="rect">
            <a:avLst/>
          </a:prstGeom>
          <a:noFill/>
        </p:spPr>
        <p:txBody>
          <a:bodyPr wrap="none" rtlCol="0">
            <a:spAutoFit/>
          </a:bodyPr>
          <a:lstStyle/>
          <a:p>
            <a:r>
              <a:rPr lang="en-US" b="1" dirty="0" smtClean="0">
                <a:solidFill>
                  <a:srgbClr val="FFFF00"/>
                </a:solidFill>
              </a:rPr>
              <a:t>G ‘</a:t>
            </a:r>
            <a:r>
              <a:rPr lang="en-US" sz="1400" dirty="0" smtClean="0">
                <a:solidFill>
                  <a:srgbClr val="FFFF00"/>
                </a:solidFill>
                <a:latin typeface="Symbol" pitchFamily="18" charset="2"/>
              </a:rPr>
              <a:t>a</a:t>
            </a:r>
            <a:r>
              <a:rPr lang="en-US" dirty="0" smtClean="0">
                <a:solidFill>
                  <a:srgbClr val="FFFF00"/>
                </a:solidFill>
                <a:latin typeface="Symbol" pitchFamily="18" charset="2"/>
              </a:rPr>
              <a:t> </a:t>
            </a:r>
            <a:r>
              <a:rPr lang="en-US" i="1" dirty="0" smtClean="0">
                <a:solidFill>
                  <a:srgbClr val="FFFF00"/>
                </a:solidFill>
                <a:latin typeface="Symbol" pitchFamily="18" charset="2"/>
              </a:rPr>
              <a:t>w </a:t>
            </a:r>
            <a:r>
              <a:rPr lang="en-US" i="1" baseline="30000" dirty="0" smtClean="0">
                <a:solidFill>
                  <a:srgbClr val="FFFF00"/>
                </a:solidFill>
                <a:latin typeface="Symbol" pitchFamily="18" charset="2"/>
              </a:rPr>
              <a:t>2</a:t>
            </a:r>
            <a:r>
              <a:rPr lang="en-US" b="1" dirty="0" smtClean="0">
                <a:solidFill>
                  <a:srgbClr val="FFFF00"/>
                </a:solidFill>
              </a:rPr>
              <a:t> </a:t>
            </a:r>
            <a:endParaRPr lang="en-US" b="1" dirty="0">
              <a:solidFill>
                <a:srgbClr val="FFFF00"/>
              </a:solidFill>
            </a:endParaRPr>
          </a:p>
        </p:txBody>
      </p:sp>
      <p:sp>
        <p:nvSpPr>
          <p:cNvPr id="52" name="TextBox 51"/>
          <p:cNvSpPr txBox="1"/>
          <p:nvPr/>
        </p:nvSpPr>
        <p:spPr>
          <a:xfrm>
            <a:off x="1524000" y="6019800"/>
            <a:ext cx="731290" cy="369332"/>
          </a:xfrm>
          <a:prstGeom prst="rect">
            <a:avLst/>
          </a:prstGeom>
          <a:noFill/>
        </p:spPr>
        <p:txBody>
          <a:bodyPr wrap="none" rtlCol="0">
            <a:spAutoFit/>
          </a:bodyPr>
          <a:lstStyle/>
          <a:p>
            <a:r>
              <a:rPr lang="en-US" b="1" dirty="0" smtClean="0">
                <a:solidFill>
                  <a:srgbClr val="00FFFF"/>
                </a:solidFill>
              </a:rPr>
              <a:t>Log </a:t>
            </a:r>
            <a:r>
              <a:rPr lang="en-US" b="1" dirty="0" smtClean="0">
                <a:solidFill>
                  <a:srgbClr val="00FFFF"/>
                </a:solidFill>
                <a:latin typeface="Symbol" pitchFamily="18" charset="2"/>
              </a:rPr>
              <a:t>w</a:t>
            </a:r>
            <a:endParaRPr lang="en-US" b="1" dirty="0">
              <a:solidFill>
                <a:srgbClr val="00FFFF"/>
              </a:solidFill>
              <a:latin typeface="Symbol" pitchFamily="18" charset="2"/>
            </a:endParaRPr>
          </a:p>
        </p:txBody>
      </p:sp>
      <p:sp>
        <p:nvSpPr>
          <p:cNvPr id="53" name="TextBox 52"/>
          <p:cNvSpPr txBox="1"/>
          <p:nvPr/>
        </p:nvSpPr>
        <p:spPr>
          <a:xfrm>
            <a:off x="228600" y="4648200"/>
            <a:ext cx="747320" cy="369332"/>
          </a:xfrm>
          <a:prstGeom prst="rect">
            <a:avLst/>
          </a:prstGeom>
          <a:noFill/>
        </p:spPr>
        <p:txBody>
          <a:bodyPr wrap="none" rtlCol="0">
            <a:spAutoFit/>
          </a:bodyPr>
          <a:lstStyle/>
          <a:p>
            <a:r>
              <a:rPr lang="en-US" b="1" dirty="0" smtClean="0">
                <a:solidFill>
                  <a:srgbClr val="00FFFF"/>
                </a:solidFill>
              </a:rPr>
              <a:t>Log </a:t>
            </a:r>
            <a:r>
              <a:rPr lang="en-US" b="1" dirty="0" smtClean="0">
                <a:solidFill>
                  <a:srgbClr val="00FFFF"/>
                </a:solidFill>
                <a:latin typeface="Arial" pitchFamily="34" charset="0"/>
                <a:cs typeface="Arial" pitchFamily="34" charset="0"/>
              </a:rPr>
              <a:t>G</a:t>
            </a:r>
            <a:endParaRPr lang="en-US" b="1" dirty="0">
              <a:solidFill>
                <a:srgbClr val="00FFFF"/>
              </a:solidFill>
              <a:latin typeface="Arial" pitchFamily="34" charset="0"/>
              <a:cs typeface="Arial" pitchFamily="34" charset="0"/>
            </a:endParaRPr>
          </a:p>
        </p:txBody>
      </p:sp>
      <p:cxnSp>
        <p:nvCxnSpPr>
          <p:cNvPr id="56" name="Straight Connector 55"/>
          <p:cNvCxnSpPr/>
          <p:nvPr/>
        </p:nvCxnSpPr>
        <p:spPr>
          <a:xfrm>
            <a:off x="1219200" y="4876800"/>
            <a:ext cx="1905000" cy="762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46" idx="1"/>
          </p:cNvCxnSpPr>
          <p:nvPr/>
        </p:nvCxnSpPr>
        <p:spPr>
          <a:xfrm flipH="1" flipV="1">
            <a:off x="1371600" y="4495802"/>
            <a:ext cx="304800" cy="130803"/>
          </a:xfrm>
          <a:prstGeom prst="straightConnector1">
            <a:avLst/>
          </a:prstGeom>
          <a:ln>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46" idx="1"/>
          </p:cNvCxnSpPr>
          <p:nvPr/>
        </p:nvCxnSpPr>
        <p:spPr>
          <a:xfrm flipH="1">
            <a:off x="1219200" y="4626605"/>
            <a:ext cx="457200" cy="173995"/>
          </a:xfrm>
          <a:prstGeom prst="straightConnector1">
            <a:avLst/>
          </a:prstGeom>
          <a:ln>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1600200" y="4038600"/>
            <a:ext cx="1905000" cy="160020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2971800" y="4191000"/>
            <a:ext cx="685800" cy="144780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4572000" y="4724400"/>
            <a:ext cx="4114800" cy="1877437"/>
          </a:xfrm>
          <a:prstGeom prst="rect">
            <a:avLst/>
          </a:prstGeom>
          <a:noFill/>
        </p:spPr>
        <p:txBody>
          <a:bodyPr wrap="square" rtlCol="0">
            <a:spAutoFit/>
          </a:bodyPr>
          <a:lstStyle/>
          <a:p>
            <a:pPr algn="just"/>
            <a:r>
              <a:rPr lang="en-US" dirty="0" smtClean="0"/>
              <a:t>Larson,  </a:t>
            </a:r>
            <a:r>
              <a:rPr lang="en-US" sz="1400" i="1" dirty="0" smtClean="0"/>
              <a:t>The structure and </a:t>
            </a:r>
            <a:r>
              <a:rPr lang="en-US" sz="1400" i="1" dirty="0" err="1" smtClean="0"/>
              <a:t>Rheology</a:t>
            </a:r>
            <a:r>
              <a:rPr lang="en-US" sz="1400" i="1" dirty="0" smtClean="0"/>
              <a:t> of Complex Fluids</a:t>
            </a:r>
          </a:p>
          <a:p>
            <a:pPr algn="just"/>
            <a:r>
              <a:rPr lang="en-US" sz="1400" dirty="0" smtClean="0"/>
              <a:t>Oxford, 1999</a:t>
            </a:r>
          </a:p>
          <a:p>
            <a:pPr algn="just"/>
            <a:endParaRPr lang="en-US" sz="1400" dirty="0" smtClean="0"/>
          </a:p>
          <a:p>
            <a:pPr algn="just"/>
            <a:r>
              <a:rPr lang="en-US" sz="1400" dirty="0" smtClean="0"/>
              <a:t>For living polymers (entangled wormy </a:t>
            </a:r>
            <a:r>
              <a:rPr lang="en-US" sz="1400" dirty="0" err="1" smtClean="0"/>
              <a:t>micellar</a:t>
            </a:r>
            <a:r>
              <a:rPr lang="en-US" sz="1400" dirty="0" smtClean="0"/>
              <a:t> solutions ) their length distribution can vary reversibly with response to changes in concentration,  salinity, temperature and even flow … </a:t>
            </a:r>
            <a:endParaRPr lang="en-US" sz="1400" dirty="0"/>
          </a:p>
        </p:txBody>
      </p:sp>
      <p:sp>
        <p:nvSpPr>
          <p:cNvPr id="71" name="TextBox 70"/>
          <p:cNvSpPr txBox="1"/>
          <p:nvPr/>
        </p:nvSpPr>
        <p:spPr>
          <a:xfrm>
            <a:off x="2438400" y="4953000"/>
            <a:ext cx="691215" cy="246221"/>
          </a:xfrm>
          <a:prstGeom prst="rect">
            <a:avLst/>
          </a:prstGeom>
          <a:noFill/>
        </p:spPr>
        <p:txBody>
          <a:bodyPr wrap="none" rtlCol="0">
            <a:spAutoFit/>
          </a:bodyPr>
          <a:lstStyle/>
          <a:p>
            <a:r>
              <a:rPr lang="en-US" sz="1000" dirty="0" smtClean="0">
                <a:solidFill>
                  <a:srgbClr val="00FF00"/>
                </a:solidFill>
              </a:rPr>
              <a:t>liquid-like</a:t>
            </a:r>
            <a:endParaRPr lang="en-US" sz="1000" dirty="0">
              <a:solidFill>
                <a:srgbClr val="00FF00"/>
              </a:solidFill>
            </a:endParaRPr>
          </a:p>
        </p:txBody>
      </p:sp>
      <p:cxnSp>
        <p:nvCxnSpPr>
          <p:cNvPr id="73" name="Straight Arrow Connector 72"/>
          <p:cNvCxnSpPr/>
          <p:nvPr/>
        </p:nvCxnSpPr>
        <p:spPr>
          <a:xfrm>
            <a:off x="2819400" y="4800600"/>
            <a:ext cx="495208" cy="0"/>
          </a:xfrm>
          <a:prstGeom prst="straightConnector1">
            <a:avLst/>
          </a:prstGeom>
          <a:ln>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H="1">
            <a:off x="2667000" y="4800600"/>
            <a:ext cx="304800" cy="0"/>
          </a:xfrm>
          <a:prstGeom prst="straightConnector1">
            <a:avLst/>
          </a:prstGeom>
          <a:ln>
            <a:solidFill>
              <a:srgbClr val="00FF00"/>
            </a:solidFill>
            <a:tailEnd type="arrow"/>
          </a:ln>
        </p:spPr>
        <p:style>
          <a:lnRef idx="1">
            <a:schemeClr val="accent1"/>
          </a:lnRef>
          <a:fillRef idx="0">
            <a:schemeClr val="accent1"/>
          </a:fillRef>
          <a:effectRef idx="0">
            <a:schemeClr val="accent1"/>
          </a:effectRef>
          <a:fontRef idx="minor">
            <a:schemeClr val="tx1"/>
          </a:fontRef>
        </p:style>
      </p:cxnSp>
      <p:sp>
        <p:nvSpPr>
          <p:cNvPr id="55" name="Right Triangle 54"/>
          <p:cNvSpPr/>
          <p:nvPr/>
        </p:nvSpPr>
        <p:spPr>
          <a:xfrm flipH="1">
            <a:off x="3048000" y="5334000"/>
            <a:ext cx="152400" cy="304800"/>
          </a:xfrm>
          <a:prstGeom prst="rtTriangl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Triangle 56"/>
          <p:cNvSpPr/>
          <p:nvPr/>
        </p:nvSpPr>
        <p:spPr>
          <a:xfrm flipH="1">
            <a:off x="1981200" y="5257800"/>
            <a:ext cx="152400" cy="152400"/>
          </a:xfrm>
          <a:prstGeom prst="rtTriangl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3200400" y="5334000"/>
            <a:ext cx="276038" cy="307777"/>
          </a:xfrm>
          <a:prstGeom prst="rect">
            <a:avLst/>
          </a:prstGeom>
          <a:noFill/>
        </p:spPr>
        <p:txBody>
          <a:bodyPr wrap="none" rtlCol="0">
            <a:spAutoFit/>
          </a:bodyPr>
          <a:lstStyle/>
          <a:p>
            <a:r>
              <a:rPr lang="en-US" sz="1400" dirty="0" smtClean="0">
                <a:solidFill>
                  <a:srgbClr val="FFFF00"/>
                </a:solidFill>
              </a:rPr>
              <a:t>2</a:t>
            </a:r>
            <a:endParaRPr lang="en-US" sz="1400" dirty="0">
              <a:solidFill>
                <a:srgbClr val="FFFF00"/>
              </a:solidFill>
            </a:endParaRPr>
          </a:p>
        </p:txBody>
      </p:sp>
      <p:sp>
        <p:nvSpPr>
          <p:cNvPr id="62" name="TextBox 61"/>
          <p:cNvSpPr txBox="1"/>
          <p:nvPr/>
        </p:nvSpPr>
        <p:spPr>
          <a:xfrm>
            <a:off x="2209800" y="5181600"/>
            <a:ext cx="276038" cy="307777"/>
          </a:xfrm>
          <a:prstGeom prst="rect">
            <a:avLst/>
          </a:prstGeom>
          <a:noFill/>
        </p:spPr>
        <p:txBody>
          <a:bodyPr wrap="none" rtlCol="0">
            <a:spAutoFit/>
          </a:bodyPr>
          <a:lstStyle/>
          <a:p>
            <a:r>
              <a:rPr lang="en-US" sz="1400" dirty="0" smtClean="0">
                <a:solidFill>
                  <a:srgbClr val="FFFF00"/>
                </a:solidFill>
              </a:rPr>
              <a:t>1</a:t>
            </a:r>
            <a:endParaRPr lang="en-US" sz="1400" dirty="0">
              <a:solidFill>
                <a:srgbClr val="FFFF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a:xfrm>
            <a:off x="533400" y="1752600"/>
            <a:ext cx="4038600" cy="487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EADD14C1-B74E-445D-B419-88728CA16AA4}" type="slidenum">
              <a:rPr lang="en-US" smtClean="0"/>
              <a:pPr/>
              <a:t>49</a:t>
            </a:fld>
            <a:endParaRPr lang="en-US" dirty="0"/>
          </a:p>
        </p:txBody>
      </p:sp>
      <p:cxnSp>
        <p:nvCxnSpPr>
          <p:cNvPr id="4" name="Straight Connector 3"/>
          <p:cNvCxnSpPr/>
          <p:nvPr/>
        </p:nvCxnSpPr>
        <p:spPr>
          <a:xfrm flipV="1">
            <a:off x="6248400" y="1219200"/>
            <a:ext cx="0" cy="1828800"/>
          </a:xfrm>
          <a:prstGeom prst="line">
            <a:avLst/>
          </a:prstGeom>
          <a:ln w="25400">
            <a:solidFill>
              <a:srgbClr val="00FFFF"/>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248400" y="3048000"/>
            <a:ext cx="1828800" cy="0"/>
          </a:xfrm>
          <a:prstGeom prst="line">
            <a:avLst/>
          </a:prstGeom>
          <a:ln w="25400">
            <a:solidFill>
              <a:srgbClr val="00FFFF"/>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447800" y="228600"/>
            <a:ext cx="5435719" cy="461665"/>
          </a:xfrm>
          <a:prstGeom prst="rect">
            <a:avLst/>
          </a:prstGeom>
          <a:noFill/>
        </p:spPr>
        <p:txBody>
          <a:bodyPr wrap="none" rtlCol="0">
            <a:spAutoFit/>
          </a:bodyPr>
          <a:lstStyle/>
          <a:p>
            <a:r>
              <a:rPr lang="en-US" sz="2400" b="1" dirty="0" smtClean="0"/>
              <a:t>Typical rheological behavior for polymers</a:t>
            </a:r>
            <a:endParaRPr lang="en-US" sz="2400" b="1" dirty="0"/>
          </a:p>
        </p:txBody>
      </p:sp>
      <p:sp>
        <p:nvSpPr>
          <p:cNvPr id="13" name="Freeform 12"/>
          <p:cNvSpPr/>
          <p:nvPr/>
        </p:nvSpPr>
        <p:spPr>
          <a:xfrm>
            <a:off x="6411411" y="1226916"/>
            <a:ext cx="1970590" cy="1689904"/>
          </a:xfrm>
          <a:custGeom>
            <a:avLst/>
            <a:gdLst>
              <a:gd name="connsiteX0" fmla="*/ 0 w 2384385"/>
              <a:gd name="connsiteY0" fmla="*/ 1689904 h 1689904"/>
              <a:gd name="connsiteX1" fmla="*/ 844952 w 2384385"/>
              <a:gd name="connsiteY1" fmla="*/ 636608 h 1689904"/>
              <a:gd name="connsiteX2" fmla="*/ 2118167 w 2384385"/>
              <a:gd name="connsiteY2" fmla="*/ 312517 h 1689904"/>
              <a:gd name="connsiteX3" fmla="*/ 2384385 w 2384385"/>
              <a:gd name="connsiteY3" fmla="*/ 0 h 1689904"/>
            </a:gdLst>
            <a:ahLst/>
            <a:cxnLst>
              <a:cxn ang="0">
                <a:pos x="connsiteX0" y="connsiteY0"/>
              </a:cxn>
              <a:cxn ang="0">
                <a:pos x="connsiteX1" y="connsiteY1"/>
              </a:cxn>
              <a:cxn ang="0">
                <a:pos x="connsiteX2" y="connsiteY2"/>
              </a:cxn>
              <a:cxn ang="0">
                <a:pos x="connsiteX3" y="connsiteY3"/>
              </a:cxn>
            </a:cxnLst>
            <a:rect l="l" t="t" r="r" b="b"/>
            <a:pathLst>
              <a:path w="2384385" h="1689904">
                <a:moveTo>
                  <a:pt x="0" y="1689904"/>
                </a:moveTo>
                <a:cubicBezTo>
                  <a:pt x="245962" y="1278038"/>
                  <a:pt x="491924" y="866172"/>
                  <a:pt x="844952" y="636608"/>
                </a:cubicBezTo>
                <a:cubicBezTo>
                  <a:pt x="1197980" y="407044"/>
                  <a:pt x="1861595" y="418618"/>
                  <a:pt x="2118167" y="312517"/>
                </a:cubicBezTo>
                <a:cubicBezTo>
                  <a:pt x="2374739" y="206416"/>
                  <a:pt x="2384385" y="0"/>
                  <a:pt x="2384385" y="0"/>
                </a:cubicBezTo>
              </a:path>
            </a:pathLst>
          </a:cu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p:cNvSpPr/>
          <p:nvPr/>
        </p:nvSpPr>
        <p:spPr>
          <a:xfrm>
            <a:off x="6353537" y="1794076"/>
            <a:ext cx="2291787" cy="613458"/>
          </a:xfrm>
          <a:custGeom>
            <a:avLst/>
            <a:gdLst>
              <a:gd name="connsiteX0" fmla="*/ 0 w 2291787"/>
              <a:gd name="connsiteY0" fmla="*/ 613458 h 613458"/>
              <a:gd name="connsiteX1" fmla="*/ 937549 w 2291787"/>
              <a:gd name="connsiteY1" fmla="*/ 138896 h 613458"/>
              <a:gd name="connsiteX2" fmla="*/ 1469985 w 2291787"/>
              <a:gd name="connsiteY2" fmla="*/ 173620 h 613458"/>
              <a:gd name="connsiteX3" fmla="*/ 1643605 w 2291787"/>
              <a:gd name="connsiteY3" fmla="*/ 208344 h 613458"/>
              <a:gd name="connsiteX4" fmla="*/ 2083443 w 2291787"/>
              <a:gd name="connsiteY4" fmla="*/ 173620 h 613458"/>
              <a:gd name="connsiteX5" fmla="*/ 2291787 w 2291787"/>
              <a:gd name="connsiteY5" fmla="*/ 0 h 613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1787" h="613458">
                <a:moveTo>
                  <a:pt x="0" y="613458"/>
                </a:moveTo>
                <a:cubicBezTo>
                  <a:pt x="346276" y="412830"/>
                  <a:pt x="692552" y="212202"/>
                  <a:pt x="937549" y="138896"/>
                </a:cubicBezTo>
                <a:cubicBezTo>
                  <a:pt x="1182546" y="65590"/>
                  <a:pt x="1352309" y="162045"/>
                  <a:pt x="1469985" y="173620"/>
                </a:cubicBezTo>
                <a:cubicBezTo>
                  <a:pt x="1587661" y="185195"/>
                  <a:pt x="1541362" y="208344"/>
                  <a:pt x="1643605" y="208344"/>
                </a:cubicBezTo>
                <a:cubicBezTo>
                  <a:pt x="1745848" y="208344"/>
                  <a:pt x="1975413" y="208344"/>
                  <a:pt x="2083443" y="173620"/>
                </a:cubicBezTo>
                <a:cubicBezTo>
                  <a:pt x="2191473" y="138896"/>
                  <a:pt x="2241630" y="69448"/>
                  <a:pt x="2291787" y="0"/>
                </a:cubicBezTo>
              </a:path>
            </a:pathLst>
          </a:cu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8458200" y="2057400"/>
            <a:ext cx="476412" cy="369332"/>
          </a:xfrm>
          <a:prstGeom prst="rect">
            <a:avLst/>
          </a:prstGeom>
          <a:noFill/>
        </p:spPr>
        <p:txBody>
          <a:bodyPr wrap="none" rtlCol="0">
            <a:spAutoFit/>
          </a:bodyPr>
          <a:lstStyle/>
          <a:p>
            <a:r>
              <a:rPr lang="en-US" dirty="0" smtClean="0">
                <a:solidFill>
                  <a:srgbClr val="FFFF00"/>
                </a:solidFill>
              </a:rPr>
              <a:t>G “</a:t>
            </a:r>
            <a:endParaRPr lang="en-US" dirty="0">
              <a:solidFill>
                <a:srgbClr val="FFFF00"/>
              </a:solidFill>
            </a:endParaRPr>
          </a:p>
        </p:txBody>
      </p:sp>
      <p:sp>
        <p:nvSpPr>
          <p:cNvPr id="16" name="TextBox 15"/>
          <p:cNvSpPr txBox="1"/>
          <p:nvPr/>
        </p:nvSpPr>
        <p:spPr>
          <a:xfrm>
            <a:off x="8382000" y="914400"/>
            <a:ext cx="441146" cy="369332"/>
          </a:xfrm>
          <a:prstGeom prst="rect">
            <a:avLst/>
          </a:prstGeom>
          <a:noFill/>
        </p:spPr>
        <p:txBody>
          <a:bodyPr wrap="none" rtlCol="0">
            <a:spAutoFit/>
          </a:bodyPr>
          <a:lstStyle/>
          <a:p>
            <a:r>
              <a:rPr lang="en-US" b="1" dirty="0" smtClean="0">
                <a:solidFill>
                  <a:srgbClr val="FFFF00"/>
                </a:solidFill>
              </a:rPr>
              <a:t>G ‘</a:t>
            </a:r>
            <a:endParaRPr lang="en-US" b="1" dirty="0">
              <a:solidFill>
                <a:srgbClr val="FFFF00"/>
              </a:solidFill>
            </a:endParaRPr>
          </a:p>
        </p:txBody>
      </p:sp>
      <p:sp>
        <p:nvSpPr>
          <p:cNvPr id="17" name="TextBox 16"/>
          <p:cNvSpPr txBox="1"/>
          <p:nvPr/>
        </p:nvSpPr>
        <p:spPr>
          <a:xfrm>
            <a:off x="6705600" y="685800"/>
            <a:ext cx="1514261" cy="584775"/>
          </a:xfrm>
          <a:prstGeom prst="rect">
            <a:avLst/>
          </a:prstGeom>
          <a:noFill/>
        </p:spPr>
        <p:txBody>
          <a:bodyPr wrap="none" rtlCol="0">
            <a:spAutoFit/>
          </a:bodyPr>
          <a:lstStyle/>
          <a:p>
            <a:r>
              <a:rPr lang="en-US" sz="1600" dirty="0" smtClean="0">
                <a:solidFill>
                  <a:srgbClr val="FFFF00"/>
                </a:solidFill>
              </a:rPr>
              <a:t>Conc. </a:t>
            </a:r>
          </a:p>
          <a:p>
            <a:r>
              <a:rPr lang="en-US" sz="1600" dirty="0" smtClean="0">
                <a:solidFill>
                  <a:srgbClr val="FFFF00"/>
                </a:solidFill>
              </a:rPr>
              <a:t>Polymeric liquid</a:t>
            </a:r>
            <a:endParaRPr lang="en-US" sz="1600" dirty="0">
              <a:solidFill>
                <a:srgbClr val="FFFF00"/>
              </a:solidFill>
            </a:endParaRPr>
          </a:p>
        </p:txBody>
      </p:sp>
      <p:sp>
        <p:nvSpPr>
          <p:cNvPr id="18" name="TextBox 17"/>
          <p:cNvSpPr txBox="1"/>
          <p:nvPr/>
        </p:nvSpPr>
        <p:spPr>
          <a:xfrm>
            <a:off x="6705600" y="3200400"/>
            <a:ext cx="731290" cy="369332"/>
          </a:xfrm>
          <a:prstGeom prst="rect">
            <a:avLst/>
          </a:prstGeom>
          <a:noFill/>
        </p:spPr>
        <p:txBody>
          <a:bodyPr wrap="none" rtlCol="0">
            <a:spAutoFit/>
          </a:bodyPr>
          <a:lstStyle/>
          <a:p>
            <a:r>
              <a:rPr lang="en-US" b="1" dirty="0" smtClean="0">
                <a:solidFill>
                  <a:srgbClr val="00FFFF"/>
                </a:solidFill>
              </a:rPr>
              <a:t>Log </a:t>
            </a:r>
            <a:r>
              <a:rPr lang="en-US" b="1" dirty="0" smtClean="0">
                <a:solidFill>
                  <a:srgbClr val="00FFFF"/>
                </a:solidFill>
                <a:latin typeface="Symbol" pitchFamily="18" charset="2"/>
              </a:rPr>
              <a:t>w</a:t>
            </a:r>
            <a:endParaRPr lang="en-US" b="1" dirty="0">
              <a:solidFill>
                <a:srgbClr val="00FFFF"/>
              </a:solidFill>
              <a:latin typeface="Symbol" pitchFamily="18" charset="2"/>
            </a:endParaRPr>
          </a:p>
        </p:txBody>
      </p:sp>
      <p:sp>
        <p:nvSpPr>
          <p:cNvPr id="19" name="TextBox 18"/>
          <p:cNvSpPr txBox="1"/>
          <p:nvPr/>
        </p:nvSpPr>
        <p:spPr>
          <a:xfrm>
            <a:off x="5410200" y="1447800"/>
            <a:ext cx="747320" cy="369332"/>
          </a:xfrm>
          <a:prstGeom prst="rect">
            <a:avLst/>
          </a:prstGeom>
          <a:noFill/>
        </p:spPr>
        <p:txBody>
          <a:bodyPr wrap="none" rtlCol="0">
            <a:spAutoFit/>
          </a:bodyPr>
          <a:lstStyle/>
          <a:p>
            <a:r>
              <a:rPr lang="en-US" b="1" dirty="0" smtClean="0">
                <a:solidFill>
                  <a:srgbClr val="00FFFF"/>
                </a:solidFill>
              </a:rPr>
              <a:t>Log </a:t>
            </a:r>
            <a:r>
              <a:rPr lang="en-US" b="1" dirty="0" smtClean="0">
                <a:solidFill>
                  <a:srgbClr val="00FFFF"/>
                </a:solidFill>
                <a:latin typeface="Arial" pitchFamily="34" charset="0"/>
                <a:cs typeface="Arial" pitchFamily="34" charset="0"/>
              </a:rPr>
              <a:t>G</a:t>
            </a:r>
            <a:endParaRPr lang="en-US" b="1" dirty="0">
              <a:solidFill>
                <a:srgbClr val="00FFFF"/>
              </a:solidFill>
              <a:latin typeface="Arial" pitchFamily="34" charset="0"/>
              <a:cs typeface="Arial" pitchFamily="34" charset="0"/>
            </a:endParaRPr>
          </a:p>
        </p:txBody>
      </p:sp>
      <p:cxnSp>
        <p:nvCxnSpPr>
          <p:cNvPr id="35" name="Straight Connector 34"/>
          <p:cNvCxnSpPr/>
          <p:nvPr/>
        </p:nvCxnSpPr>
        <p:spPr>
          <a:xfrm flipV="1">
            <a:off x="5667277" y="3748268"/>
            <a:ext cx="0" cy="1828800"/>
          </a:xfrm>
          <a:prstGeom prst="line">
            <a:avLst/>
          </a:prstGeom>
          <a:ln w="25400">
            <a:solidFill>
              <a:srgbClr val="00FFFF"/>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667277" y="5577068"/>
            <a:ext cx="2438400" cy="0"/>
          </a:xfrm>
          <a:prstGeom prst="line">
            <a:avLst/>
          </a:prstGeom>
          <a:ln w="25400">
            <a:solidFill>
              <a:srgbClr val="00FFFF"/>
            </a:solidFill>
            <a:tailEnd type="arrow"/>
          </a:ln>
        </p:spPr>
        <p:style>
          <a:lnRef idx="1">
            <a:schemeClr val="accent1"/>
          </a:lnRef>
          <a:fillRef idx="0">
            <a:schemeClr val="accent1"/>
          </a:fillRef>
          <a:effectRef idx="0">
            <a:schemeClr val="accent1"/>
          </a:effectRef>
          <a:fontRef idx="minor">
            <a:schemeClr val="tx1"/>
          </a:fontRef>
        </p:style>
      </p:cxnSp>
      <p:sp>
        <p:nvSpPr>
          <p:cNvPr id="42" name="Freeform 41"/>
          <p:cNvSpPr/>
          <p:nvPr/>
        </p:nvSpPr>
        <p:spPr>
          <a:xfrm>
            <a:off x="5772414" y="4114800"/>
            <a:ext cx="2073797" cy="11574"/>
          </a:xfrm>
          <a:custGeom>
            <a:avLst/>
            <a:gdLst>
              <a:gd name="connsiteX0" fmla="*/ 0 w 2073797"/>
              <a:gd name="connsiteY0" fmla="*/ 11574 h 11574"/>
              <a:gd name="connsiteX1" fmla="*/ 1759352 w 2073797"/>
              <a:gd name="connsiteY1" fmla="*/ 11574 h 11574"/>
              <a:gd name="connsiteX2" fmla="*/ 1886673 w 2073797"/>
              <a:gd name="connsiteY2" fmla="*/ 0 h 11574"/>
            </a:gdLst>
            <a:ahLst/>
            <a:cxnLst>
              <a:cxn ang="0">
                <a:pos x="connsiteX0" y="connsiteY0"/>
              </a:cxn>
              <a:cxn ang="0">
                <a:pos x="connsiteX1" y="connsiteY1"/>
              </a:cxn>
              <a:cxn ang="0">
                <a:pos x="connsiteX2" y="connsiteY2"/>
              </a:cxn>
            </a:cxnLst>
            <a:rect l="l" t="t" r="r" b="b"/>
            <a:pathLst>
              <a:path w="2073797" h="11574">
                <a:moveTo>
                  <a:pt x="0" y="11574"/>
                </a:moveTo>
                <a:lnTo>
                  <a:pt x="1759352" y="11574"/>
                </a:lnTo>
                <a:cubicBezTo>
                  <a:pt x="2073797" y="9645"/>
                  <a:pt x="1980235" y="4822"/>
                  <a:pt x="1886673" y="0"/>
                </a:cubicBezTo>
              </a:path>
            </a:pathLst>
          </a:cu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Box 43"/>
          <p:cNvSpPr txBox="1"/>
          <p:nvPr/>
        </p:nvSpPr>
        <p:spPr>
          <a:xfrm>
            <a:off x="5819677" y="3672068"/>
            <a:ext cx="441146" cy="369332"/>
          </a:xfrm>
          <a:prstGeom prst="rect">
            <a:avLst/>
          </a:prstGeom>
          <a:noFill/>
        </p:spPr>
        <p:txBody>
          <a:bodyPr wrap="none" rtlCol="0">
            <a:spAutoFit/>
          </a:bodyPr>
          <a:lstStyle/>
          <a:p>
            <a:r>
              <a:rPr lang="en-US" b="1" dirty="0" smtClean="0"/>
              <a:t>G ‘</a:t>
            </a:r>
            <a:endParaRPr lang="en-US" b="1" dirty="0"/>
          </a:p>
        </p:txBody>
      </p:sp>
      <p:sp>
        <p:nvSpPr>
          <p:cNvPr id="45" name="TextBox 44"/>
          <p:cNvSpPr txBox="1"/>
          <p:nvPr/>
        </p:nvSpPr>
        <p:spPr>
          <a:xfrm>
            <a:off x="5743477" y="4662668"/>
            <a:ext cx="476412" cy="369332"/>
          </a:xfrm>
          <a:prstGeom prst="rect">
            <a:avLst/>
          </a:prstGeom>
          <a:noFill/>
        </p:spPr>
        <p:txBody>
          <a:bodyPr wrap="none" rtlCol="0">
            <a:spAutoFit/>
          </a:bodyPr>
          <a:lstStyle/>
          <a:p>
            <a:r>
              <a:rPr lang="en-US" dirty="0" smtClean="0"/>
              <a:t>G “</a:t>
            </a:r>
            <a:endParaRPr lang="en-US" dirty="0"/>
          </a:p>
        </p:txBody>
      </p:sp>
      <p:sp>
        <p:nvSpPr>
          <p:cNvPr id="46" name="TextBox 45"/>
          <p:cNvSpPr txBox="1"/>
          <p:nvPr/>
        </p:nvSpPr>
        <p:spPr>
          <a:xfrm>
            <a:off x="6276877" y="4205468"/>
            <a:ext cx="734496" cy="261610"/>
          </a:xfrm>
          <a:prstGeom prst="rect">
            <a:avLst/>
          </a:prstGeom>
          <a:noFill/>
        </p:spPr>
        <p:txBody>
          <a:bodyPr wrap="none" rtlCol="0">
            <a:spAutoFit/>
          </a:bodyPr>
          <a:lstStyle/>
          <a:p>
            <a:r>
              <a:rPr lang="en-US" sz="1100" dirty="0" smtClean="0">
                <a:solidFill>
                  <a:srgbClr val="00FF00"/>
                </a:solidFill>
              </a:rPr>
              <a:t>Solid -like</a:t>
            </a:r>
            <a:endParaRPr lang="en-US" sz="1100" dirty="0">
              <a:solidFill>
                <a:srgbClr val="00FF00"/>
              </a:solidFill>
            </a:endParaRPr>
          </a:p>
        </p:txBody>
      </p:sp>
      <p:sp>
        <p:nvSpPr>
          <p:cNvPr id="49" name="TextBox 48"/>
          <p:cNvSpPr txBox="1"/>
          <p:nvPr/>
        </p:nvSpPr>
        <p:spPr>
          <a:xfrm>
            <a:off x="6200677" y="5196068"/>
            <a:ext cx="894797" cy="369332"/>
          </a:xfrm>
          <a:prstGeom prst="rect">
            <a:avLst/>
          </a:prstGeom>
          <a:noFill/>
        </p:spPr>
        <p:txBody>
          <a:bodyPr wrap="none" rtlCol="0">
            <a:spAutoFit/>
          </a:bodyPr>
          <a:lstStyle/>
          <a:p>
            <a:r>
              <a:rPr lang="en-US" dirty="0" smtClean="0">
                <a:solidFill>
                  <a:srgbClr val="FFFF00"/>
                </a:solidFill>
              </a:rPr>
              <a:t>G “ </a:t>
            </a:r>
            <a:r>
              <a:rPr lang="en-US" sz="1400" dirty="0" smtClean="0">
                <a:solidFill>
                  <a:srgbClr val="FFFF00"/>
                </a:solidFill>
                <a:latin typeface="Symbol" pitchFamily="18" charset="2"/>
              </a:rPr>
              <a:t>a</a:t>
            </a:r>
            <a:r>
              <a:rPr lang="en-US" dirty="0" smtClean="0">
                <a:solidFill>
                  <a:srgbClr val="FFFF00"/>
                </a:solidFill>
                <a:latin typeface="Symbol" pitchFamily="18" charset="2"/>
              </a:rPr>
              <a:t> </a:t>
            </a:r>
            <a:r>
              <a:rPr lang="en-US" i="1" dirty="0" smtClean="0">
                <a:solidFill>
                  <a:srgbClr val="FFFF00"/>
                </a:solidFill>
                <a:latin typeface="Symbol" pitchFamily="18" charset="2"/>
              </a:rPr>
              <a:t>w</a:t>
            </a:r>
            <a:endParaRPr lang="en-US" i="1" dirty="0">
              <a:solidFill>
                <a:srgbClr val="FFFF00"/>
              </a:solidFill>
              <a:latin typeface="Symbol" pitchFamily="18" charset="2"/>
            </a:endParaRPr>
          </a:p>
        </p:txBody>
      </p:sp>
      <p:sp>
        <p:nvSpPr>
          <p:cNvPr id="50" name="TextBox 49"/>
          <p:cNvSpPr txBox="1"/>
          <p:nvPr/>
        </p:nvSpPr>
        <p:spPr>
          <a:xfrm>
            <a:off x="8181877" y="3976868"/>
            <a:ext cx="962123" cy="369332"/>
          </a:xfrm>
          <a:prstGeom prst="rect">
            <a:avLst/>
          </a:prstGeom>
          <a:noFill/>
        </p:spPr>
        <p:txBody>
          <a:bodyPr wrap="none" rtlCol="0">
            <a:spAutoFit/>
          </a:bodyPr>
          <a:lstStyle/>
          <a:p>
            <a:r>
              <a:rPr lang="en-US" b="1" dirty="0" smtClean="0">
                <a:solidFill>
                  <a:srgbClr val="FFFF00"/>
                </a:solidFill>
              </a:rPr>
              <a:t>G ‘</a:t>
            </a:r>
            <a:r>
              <a:rPr lang="en-US" sz="1400" dirty="0" smtClean="0">
                <a:solidFill>
                  <a:srgbClr val="FFFF00"/>
                </a:solidFill>
                <a:latin typeface="Symbol" pitchFamily="18" charset="2"/>
              </a:rPr>
              <a:t>a</a:t>
            </a:r>
            <a:r>
              <a:rPr lang="en-US" dirty="0" smtClean="0">
                <a:solidFill>
                  <a:srgbClr val="FFFF00"/>
                </a:solidFill>
                <a:latin typeface="Symbol" pitchFamily="18" charset="2"/>
              </a:rPr>
              <a:t> </a:t>
            </a:r>
            <a:r>
              <a:rPr lang="en-US" i="1" dirty="0" smtClean="0">
                <a:solidFill>
                  <a:srgbClr val="FFFF00"/>
                </a:solidFill>
                <a:latin typeface="Symbol" pitchFamily="18" charset="2"/>
              </a:rPr>
              <a:t>w </a:t>
            </a:r>
            <a:r>
              <a:rPr lang="en-US" i="1" baseline="30000" dirty="0" smtClean="0">
                <a:solidFill>
                  <a:srgbClr val="FFFF00"/>
                </a:solidFill>
                <a:latin typeface="Symbol" pitchFamily="18" charset="2"/>
              </a:rPr>
              <a:t>2</a:t>
            </a:r>
            <a:r>
              <a:rPr lang="en-US" b="1" dirty="0" smtClean="0">
                <a:solidFill>
                  <a:srgbClr val="FFFF00"/>
                </a:solidFill>
              </a:rPr>
              <a:t> </a:t>
            </a:r>
            <a:endParaRPr lang="en-US" b="1" dirty="0">
              <a:solidFill>
                <a:srgbClr val="FFFF00"/>
              </a:solidFill>
            </a:endParaRPr>
          </a:p>
        </p:txBody>
      </p:sp>
      <p:sp>
        <p:nvSpPr>
          <p:cNvPr id="52" name="TextBox 51"/>
          <p:cNvSpPr txBox="1"/>
          <p:nvPr/>
        </p:nvSpPr>
        <p:spPr>
          <a:xfrm>
            <a:off x="6124477" y="5729468"/>
            <a:ext cx="731290" cy="369332"/>
          </a:xfrm>
          <a:prstGeom prst="rect">
            <a:avLst/>
          </a:prstGeom>
          <a:noFill/>
        </p:spPr>
        <p:txBody>
          <a:bodyPr wrap="none" rtlCol="0">
            <a:spAutoFit/>
          </a:bodyPr>
          <a:lstStyle/>
          <a:p>
            <a:r>
              <a:rPr lang="en-US" b="1" dirty="0" smtClean="0">
                <a:solidFill>
                  <a:srgbClr val="00FFFF"/>
                </a:solidFill>
              </a:rPr>
              <a:t>Log </a:t>
            </a:r>
            <a:r>
              <a:rPr lang="en-US" b="1" dirty="0" smtClean="0">
                <a:solidFill>
                  <a:srgbClr val="00FFFF"/>
                </a:solidFill>
                <a:latin typeface="Symbol" pitchFamily="18" charset="2"/>
              </a:rPr>
              <a:t>w</a:t>
            </a:r>
            <a:endParaRPr lang="en-US" b="1" dirty="0">
              <a:solidFill>
                <a:srgbClr val="00FFFF"/>
              </a:solidFill>
              <a:latin typeface="Symbol" pitchFamily="18" charset="2"/>
            </a:endParaRPr>
          </a:p>
        </p:txBody>
      </p:sp>
      <p:sp>
        <p:nvSpPr>
          <p:cNvPr id="53" name="TextBox 52"/>
          <p:cNvSpPr txBox="1"/>
          <p:nvPr/>
        </p:nvSpPr>
        <p:spPr>
          <a:xfrm>
            <a:off x="4829077" y="4357868"/>
            <a:ext cx="747320" cy="369332"/>
          </a:xfrm>
          <a:prstGeom prst="rect">
            <a:avLst/>
          </a:prstGeom>
          <a:noFill/>
        </p:spPr>
        <p:txBody>
          <a:bodyPr wrap="none" rtlCol="0">
            <a:spAutoFit/>
          </a:bodyPr>
          <a:lstStyle/>
          <a:p>
            <a:r>
              <a:rPr lang="en-US" b="1" dirty="0" smtClean="0">
                <a:solidFill>
                  <a:srgbClr val="00FFFF"/>
                </a:solidFill>
              </a:rPr>
              <a:t>Log </a:t>
            </a:r>
            <a:r>
              <a:rPr lang="en-US" b="1" dirty="0" smtClean="0">
                <a:solidFill>
                  <a:srgbClr val="00FFFF"/>
                </a:solidFill>
                <a:latin typeface="Arial" pitchFamily="34" charset="0"/>
                <a:cs typeface="Arial" pitchFamily="34" charset="0"/>
              </a:rPr>
              <a:t>G</a:t>
            </a:r>
            <a:endParaRPr lang="en-US" b="1" dirty="0">
              <a:solidFill>
                <a:srgbClr val="00FFFF"/>
              </a:solidFill>
              <a:latin typeface="Arial" pitchFamily="34" charset="0"/>
              <a:cs typeface="Arial" pitchFamily="34" charset="0"/>
            </a:endParaRPr>
          </a:p>
        </p:txBody>
      </p:sp>
      <p:cxnSp>
        <p:nvCxnSpPr>
          <p:cNvPr id="56" name="Straight Connector 55"/>
          <p:cNvCxnSpPr/>
          <p:nvPr/>
        </p:nvCxnSpPr>
        <p:spPr>
          <a:xfrm>
            <a:off x="5819677" y="4586468"/>
            <a:ext cx="1905000" cy="762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46" idx="1"/>
          </p:cNvCxnSpPr>
          <p:nvPr/>
        </p:nvCxnSpPr>
        <p:spPr>
          <a:xfrm flipH="1" flipV="1">
            <a:off x="5972077" y="4205470"/>
            <a:ext cx="304800" cy="130803"/>
          </a:xfrm>
          <a:prstGeom prst="straightConnector1">
            <a:avLst/>
          </a:prstGeom>
          <a:ln>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46" idx="1"/>
          </p:cNvCxnSpPr>
          <p:nvPr/>
        </p:nvCxnSpPr>
        <p:spPr>
          <a:xfrm flipH="1">
            <a:off x="5819677" y="4336273"/>
            <a:ext cx="457200" cy="173995"/>
          </a:xfrm>
          <a:prstGeom prst="straightConnector1">
            <a:avLst/>
          </a:prstGeom>
          <a:ln>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6200677" y="3748268"/>
            <a:ext cx="1905000" cy="160020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7572277" y="3900668"/>
            <a:ext cx="685800" cy="144780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4648200" y="6096000"/>
            <a:ext cx="4273927" cy="584775"/>
          </a:xfrm>
          <a:prstGeom prst="rect">
            <a:avLst/>
          </a:prstGeom>
          <a:noFill/>
        </p:spPr>
        <p:txBody>
          <a:bodyPr wrap="none" rtlCol="0">
            <a:spAutoFit/>
          </a:bodyPr>
          <a:lstStyle/>
          <a:p>
            <a:r>
              <a:rPr lang="en-US" dirty="0" smtClean="0"/>
              <a:t>Larson,  </a:t>
            </a:r>
            <a:r>
              <a:rPr lang="en-US" sz="1400" i="1" dirty="0" smtClean="0"/>
              <a:t>The structure and </a:t>
            </a:r>
            <a:r>
              <a:rPr lang="en-US" sz="1400" i="1" dirty="0" err="1" smtClean="0"/>
              <a:t>Rheology</a:t>
            </a:r>
            <a:r>
              <a:rPr lang="en-US" sz="1400" i="1" dirty="0" smtClean="0"/>
              <a:t> of Complex Fluids</a:t>
            </a:r>
          </a:p>
          <a:p>
            <a:r>
              <a:rPr lang="en-US" sz="1400" dirty="0" smtClean="0"/>
              <a:t>Oxford, 1999</a:t>
            </a:r>
            <a:endParaRPr lang="en-US" sz="1400" dirty="0"/>
          </a:p>
        </p:txBody>
      </p:sp>
      <p:sp>
        <p:nvSpPr>
          <p:cNvPr id="71" name="TextBox 70"/>
          <p:cNvSpPr txBox="1"/>
          <p:nvPr/>
        </p:nvSpPr>
        <p:spPr>
          <a:xfrm>
            <a:off x="7038877" y="4662668"/>
            <a:ext cx="691215" cy="246221"/>
          </a:xfrm>
          <a:prstGeom prst="rect">
            <a:avLst/>
          </a:prstGeom>
          <a:noFill/>
        </p:spPr>
        <p:txBody>
          <a:bodyPr wrap="none" rtlCol="0">
            <a:spAutoFit/>
          </a:bodyPr>
          <a:lstStyle/>
          <a:p>
            <a:r>
              <a:rPr lang="en-US" sz="1000" dirty="0" smtClean="0">
                <a:solidFill>
                  <a:srgbClr val="00FF00"/>
                </a:solidFill>
              </a:rPr>
              <a:t>liquid-like</a:t>
            </a:r>
            <a:endParaRPr lang="en-US" sz="1000" dirty="0">
              <a:solidFill>
                <a:srgbClr val="00FF00"/>
              </a:solidFill>
            </a:endParaRPr>
          </a:p>
        </p:txBody>
      </p:sp>
      <p:cxnSp>
        <p:nvCxnSpPr>
          <p:cNvPr id="73" name="Straight Arrow Connector 72"/>
          <p:cNvCxnSpPr/>
          <p:nvPr/>
        </p:nvCxnSpPr>
        <p:spPr>
          <a:xfrm>
            <a:off x="7419877" y="4510268"/>
            <a:ext cx="495208" cy="0"/>
          </a:xfrm>
          <a:prstGeom prst="straightConnector1">
            <a:avLst/>
          </a:prstGeom>
          <a:ln>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H="1">
            <a:off x="7267477" y="4510268"/>
            <a:ext cx="304800" cy="0"/>
          </a:xfrm>
          <a:prstGeom prst="straightConnector1">
            <a:avLst/>
          </a:prstGeom>
          <a:ln>
            <a:solidFill>
              <a:srgbClr val="00FF00"/>
            </a:solidFill>
            <a:tailEnd type="arrow"/>
          </a:ln>
        </p:spPr>
        <p:style>
          <a:lnRef idx="1">
            <a:schemeClr val="accent1"/>
          </a:lnRef>
          <a:fillRef idx="0">
            <a:schemeClr val="accent1"/>
          </a:fillRef>
          <a:effectRef idx="0">
            <a:schemeClr val="accent1"/>
          </a:effectRef>
          <a:fontRef idx="minor">
            <a:schemeClr val="tx1"/>
          </a:fontRef>
        </p:style>
      </p:cxnSp>
      <p:sp>
        <p:nvSpPr>
          <p:cNvPr id="55" name="Right Triangle 54"/>
          <p:cNvSpPr/>
          <p:nvPr/>
        </p:nvSpPr>
        <p:spPr>
          <a:xfrm flipH="1">
            <a:off x="7648477" y="5043668"/>
            <a:ext cx="152400" cy="304800"/>
          </a:xfrm>
          <a:prstGeom prst="rtTriangl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Triangle 56"/>
          <p:cNvSpPr/>
          <p:nvPr/>
        </p:nvSpPr>
        <p:spPr>
          <a:xfrm flipH="1">
            <a:off x="6581677" y="4967468"/>
            <a:ext cx="152400" cy="152400"/>
          </a:xfrm>
          <a:prstGeom prst="rtTriangl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7800877" y="5043668"/>
            <a:ext cx="276038" cy="307777"/>
          </a:xfrm>
          <a:prstGeom prst="rect">
            <a:avLst/>
          </a:prstGeom>
          <a:noFill/>
        </p:spPr>
        <p:txBody>
          <a:bodyPr wrap="none" rtlCol="0">
            <a:spAutoFit/>
          </a:bodyPr>
          <a:lstStyle/>
          <a:p>
            <a:r>
              <a:rPr lang="en-US" sz="1400" dirty="0" smtClean="0">
                <a:solidFill>
                  <a:srgbClr val="FFFF00"/>
                </a:solidFill>
              </a:rPr>
              <a:t>2</a:t>
            </a:r>
            <a:endParaRPr lang="en-US" sz="1400" dirty="0">
              <a:solidFill>
                <a:srgbClr val="FFFF00"/>
              </a:solidFill>
            </a:endParaRPr>
          </a:p>
        </p:txBody>
      </p:sp>
      <p:sp>
        <p:nvSpPr>
          <p:cNvPr id="62" name="TextBox 61"/>
          <p:cNvSpPr txBox="1"/>
          <p:nvPr/>
        </p:nvSpPr>
        <p:spPr>
          <a:xfrm>
            <a:off x="6810277" y="4891268"/>
            <a:ext cx="276038" cy="307777"/>
          </a:xfrm>
          <a:prstGeom prst="rect">
            <a:avLst/>
          </a:prstGeom>
          <a:noFill/>
        </p:spPr>
        <p:txBody>
          <a:bodyPr wrap="none" rtlCol="0">
            <a:spAutoFit/>
          </a:bodyPr>
          <a:lstStyle/>
          <a:p>
            <a:r>
              <a:rPr lang="en-US" sz="1400" dirty="0" smtClean="0">
                <a:solidFill>
                  <a:srgbClr val="FFFF00"/>
                </a:solidFill>
              </a:rPr>
              <a:t>1</a:t>
            </a:r>
            <a:endParaRPr lang="en-US" sz="1400" dirty="0">
              <a:solidFill>
                <a:srgbClr val="FFFF00"/>
              </a:solidFill>
            </a:endParaRPr>
          </a:p>
        </p:txBody>
      </p:sp>
      <p:sp>
        <p:nvSpPr>
          <p:cNvPr id="60" name="Rectangle 59"/>
          <p:cNvSpPr/>
          <p:nvPr/>
        </p:nvSpPr>
        <p:spPr>
          <a:xfrm>
            <a:off x="5943600" y="1905000"/>
            <a:ext cx="1143000" cy="838200"/>
          </a:xfrm>
          <a:prstGeom prst="rect">
            <a:avLst/>
          </a:prstGeom>
          <a:noFill/>
          <a:ln>
            <a:solidFill>
              <a:srgbClr val="00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5181600" y="2819400"/>
            <a:ext cx="959173" cy="307777"/>
          </a:xfrm>
          <a:prstGeom prst="rect">
            <a:avLst/>
          </a:prstGeom>
          <a:noFill/>
        </p:spPr>
        <p:txBody>
          <a:bodyPr wrap="none" rtlCol="0">
            <a:spAutoFit/>
          </a:bodyPr>
          <a:lstStyle/>
          <a:p>
            <a:r>
              <a:rPr lang="en-US" sz="1400" i="1" dirty="0" smtClean="0">
                <a:solidFill>
                  <a:srgbClr val="00FF00"/>
                </a:solidFill>
              </a:rPr>
              <a:t>Maxwell ‘s</a:t>
            </a:r>
            <a:endParaRPr lang="en-US" sz="1400" i="1" dirty="0">
              <a:solidFill>
                <a:srgbClr val="00FF00"/>
              </a:solidFill>
            </a:endParaRPr>
          </a:p>
        </p:txBody>
      </p:sp>
      <p:sp>
        <p:nvSpPr>
          <p:cNvPr id="66" name="Rectangle 65"/>
          <p:cNvSpPr/>
          <p:nvPr/>
        </p:nvSpPr>
        <p:spPr>
          <a:xfrm>
            <a:off x="6400800" y="1295400"/>
            <a:ext cx="1905000" cy="1219200"/>
          </a:xfrm>
          <a:prstGeom prst="rect">
            <a:avLst/>
          </a:prstGeom>
          <a:noFill/>
          <a:ln>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7696200" y="2590800"/>
            <a:ext cx="814005" cy="307777"/>
          </a:xfrm>
          <a:prstGeom prst="rect">
            <a:avLst/>
          </a:prstGeom>
          <a:noFill/>
        </p:spPr>
        <p:txBody>
          <a:bodyPr wrap="none" rtlCol="0">
            <a:spAutoFit/>
          </a:bodyPr>
          <a:lstStyle/>
          <a:p>
            <a:r>
              <a:rPr lang="en-US" sz="1400" i="1" dirty="0" smtClean="0">
                <a:solidFill>
                  <a:srgbClr val="FF3300"/>
                </a:solidFill>
              </a:rPr>
              <a:t>Jeffrey ‘s</a:t>
            </a:r>
            <a:endParaRPr lang="en-US" sz="1400" i="1" dirty="0">
              <a:solidFill>
                <a:srgbClr val="FF3300"/>
              </a:solidFill>
            </a:endParaRPr>
          </a:p>
        </p:txBody>
      </p:sp>
      <p:sp>
        <p:nvSpPr>
          <p:cNvPr id="69" name="TextBox 68"/>
          <p:cNvSpPr txBox="1"/>
          <p:nvPr/>
        </p:nvSpPr>
        <p:spPr>
          <a:xfrm>
            <a:off x="381000" y="1295400"/>
            <a:ext cx="2170274" cy="369332"/>
          </a:xfrm>
          <a:prstGeom prst="rect">
            <a:avLst/>
          </a:prstGeom>
          <a:noFill/>
        </p:spPr>
        <p:txBody>
          <a:bodyPr wrap="none" rtlCol="0">
            <a:spAutoFit/>
          </a:bodyPr>
          <a:lstStyle/>
          <a:p>
            <a:r>
              <a:rPr lang="en-US" dirty="0" smtClean="0"/>
              <a:t>Sinusoidal Oscillation</a:t>
            </a:r>
            <a:endParaRPr lang="en-US" dirty="0"/>
          </a:p>
        </p:txBody>
      </p:sp>
      <p:graphicFrame>
        <p:nvGraphicFramePr>
          <p:cNvPr id="70" name="Object 69"/>
          <p:cNvGraphicFramePr>
            <a:graphicFrameLocks noChangeAspect="1"/>
          </p:cNvGraphicFramePr>
          <p:nvPr/>
        </p:nvGraphicFramePr>
        <p:xfrm>
          <a:off x="1828800" y="1981200"/>
          <a:ext cx="1502833" cy="381000"/>
        </p:xfrm>
        <a:graphic>
          <a:graphicData uri="http://schemas.openxmlformats.org/presentationml/2006/ole">
            <p:oleObj spid="_x0000_s49523" name="Equation" r:id="rId3" imgW="901309" imgH="228501" progId="Equation.3">
              <p:embed/>
            </p:oleObj>
          </a:graphicData>
        </a:graphic>
      </p:graphicFrame>
      <p:graphicFrame>
        <p:nvGraphicFramePr>
          <p:cNvPr id="49155" name="Object 3"/>
          <p:cNvGraphicFramePr>
            <a:graphicFrameLocks noChangeAspect="1"/>
          </p:cNvGraphicFramePr>
          <p:nvPr/>
        </p:nvGraphicFramePr>
        <p:xfrm>
          <a:off x="609600" y="2514600"/>
          <a:ext cx="3938588" cy="381000"/>
        </p:xfrm>
        <a:graphic>
          <a:graphicData uri="http://schemas.openxmlformats.org/presentationml/2006/ole">
            <p:oleObj spid="_x0000_s49524" name="Equation" r:id="rId4" imgW="2362200" imgH="228600" progId="Equation.3">
              <p:embed/>
            </p:oleObj>
          </a:graphicData>
        </a:graphic>
      </p:graphicFrame>
      <p:graphicFrame>
        <p:nvGraphicFramePr>
          <p:cNvPr id="49156" name="Object 4"/>
          <p:cNvGraphicFramePr>
            <a:graphicFrameLocks noChangeAspect="1"/>
          </p:cNvGraphicFramePr>
          <p:nvPr/>
        </p:nvGraphicFramePr>
        <p:xfrm>
          <a:off x="1246188" y="2971800"/>
          <a:ext cx="2816225" cy="381000"/>
        </p:xfrm>
        <a:graphic>
          <a:graphicData uri="http://schemas.openxmlformats.org/presentationml/2006/ole">
            <p:oleObj spid="_x0000_s49525" name="Equation" r:id="rId5" imgW="1689100" imgH="228600" progId="Equation.3">
              <p:embed/>
            </p:oleObj>
          </a:graphicData>
        </a:graphic>
      </p:graphicFrame>
      <p:graphicFrame>
        <p:nvGraphicFramePr>
          <p:cNvPr id="49157" name="Object 5"/>
          <p:cNvGraphicFramePr>
            <a:graphicFrameLocks noChangeAspect="1"/>
          </p:cNvGraphicFramePr>
          <p:nvPr/>
        </p:nvGraphicFramePr>
        <p:xfrm>
          <a:off x="685800" y="3581400"/>
          <a:ext cx="846137" cy="719138"/>
        </p:xfrm>
        <a:graphic>
          <a:graphicData uri="http://schemas.openxmlformats.org/presentationml/2006/ole">
            <p:oleObj spid="_x0000_s49526" name="Equation" r:id="rId6" imgW="508000" imgH="431800" progId="Equation.3">
              <p:embed/>
            </p:oleObj>
          </a:graphicData>
        </a:graphic>
      </p:graphicFrame>
      <p:graphicFrame>
        <p:nvGraphicFramePr>
          <p:cNvPr id="49158" name="Object 6"/>
          <p:cNvGraphicFramePr>
            <a:graphicFrameLocks noChangeAspect="1"/>
          </p:cNvGraphicFramePr>
          <p:nvPr/>
        </p:nvGraphicFramePr>
        <p:xfrm>
          <a:off x="762000" y="4495800"/>
          <a:ext cx="889000" cy="719138"/>
        </p:xfrm>
        <a:graphic>
          <a:graphicData uri="http://schemas.openxmlformats.org/presentationml/2006/ole">
            <p:oleObj spid="_x0000_s49527" name="Equation" r:id="rId7" imgW="533169" imgH="431613" progId="Equation.3">
              <p:embed/>
            </p:oleObj>
          </a:graphicData>
        </a:graphic>
      </p:graphicFrame>
      <p:graphicFrame>
        <p:nvGraphicFramePr>
          <p:cNvPr id="49159" name="Object 7"/>
          <p:cNvGraphicFramePr>
            <a:graphicFrameLocks noChangeAspect="1"/>
          </p:cNvGraphicFramePr>
          <p:nvPr/>
        </p:nvGraphicFramePr>
        <p:xfrm>
          <a:off x="609600" y="6248400"/>
          <a:ext cx="2011362" cy="338137"/>
        </p:xfrm>
        <a:graphic>
          <a:graphicData uri="http://schemas.openxmlformats.org/presentationml/2006/ole">
            <p:oleObj spid="_x0000_s49528" name="Equation" r:id="rId8" imgW="1206500" imgH="203200" progId="Equation.3">
              <p:embed/>
            </p:oleObj>
          </a:graphicData>
        </a:graphic>
      </p:graphicFrame>
      <p:graphicFrame>
        <p:nvGraphicFramePr>
          <p:cNvPr id="49160" name="Object 8"/>
          <p:cNvGraphicFramePr>
            <a:graphicFrameLocks noChangeAspect="1"/>
          </p:cNvGraphicFramePr>
          <p:nvPr/>
        </p:nvGraphicFramePr>
        <p:xfrm>
          <a:off x="2971800" y="3505200"/>
          <a:ext cx="1374775" cy="719138"/>
        </p:xfrm>
        <a:graphic>
          <a:graphicData uri="http://schemas.openxmlformats.org/presentationml/2006/ole">
            <p:oleObj spid="_x0000_s49529" name="Equation" r:id="rId9" imgW="825500" imgH="431800" progId="Equation.3">
              <p:embed/>
            </p:oleObj>
          </a:graphicData>
        </a:graphic>
      </p:graphicFrame>
      <p:graphicFrame>
        <p:nvGraphicFramePr>
          <p:cNvPr id="49161" name="Object 9"/>
          <p:cNvGraphicFramePr>
            <a:graphicFrameLocks noChangeAspect="1"/>
          </p:cNvGraphicFramePr>
          <p:nvPr/>
        </p:nvGraphicFramePr>
        <p:xfrm>
          <a:off x="3048000" y="4343400"/>
          <a:ext cx="1376362" cy="719138"/>
        </p:xfrm>
        <a:graphic>
          <a:graphicData uri="http://schemas.openxmlformats.org/presentationml/2006/ole">
            <p:oleObj spid="_x0000_s49530" name="Equation" r:id="rId10" imgW="825500" imgH="431800" progId="Equation.3">
              <p:embed/>
            </p:oleObj>
          </a:graphicData>
        </a:graphic>
      </p:graphicFrame>
      <p:sp>
        <p:nvSpPr>
          <p:cNvPr id="75" name="TextBox 74"/>
          <p:cNvSpPr txBox="1"/>
          <p:nvPr/>
        </p:nvSpPr>
        <p:spPr>
          <a:xfrm>
            <a:off x="609600" y="3352800"/>
            <a:ext cx="2189638" cy="307777"/>
          </a:xfrm>
          <a:prstGeom prst="rect">
            <a:avLst/>
          </a:prstGeom>
          <a:noFill/>
        </p:spPr>
        <p:txBody>
          <a:bodyPr wrap="none" rtlCol="0">
            <a:spAutoFit/>
          </a:bodyPr>
          <a:lstStyle/>
          <a:p>
            <a:r>
              <a:rPr lang="en-US" sz="1400" dirty="0" smtClean="0">
                <a:solidFill>
                  <a:schemeClr val="bg2">
                    <a:lumMod val="90000"/>
                    <a:lumOff val="10000"/>
                  </a:schemeClr>
                </a:solidFill>
              </a:rPr>
              <a:t>In-phase or elastic modulus</a:t>
            </a:r>
            <a:endParaRPr lang="en-US" sz="1400" dirty="0">
              <a:solidFill>
                <a:schemeClr val="bg2">
                  <a:lumMod val="90000"/>
                  <a:lumOff val="10000"/>
                </a:schemeClr>
              </a:solidFill>
            </a:endParaRPr>
          </a:p>
        </p:txBody>
      </p:sp>
      <p:sp>
        <p:nvSpPr>
          <p:cNvPr id="76" name="TextBox 75"/>
          <p:cNvSpPr txBox="1"/>
          <p:nvPr/>
        </p:nvSpPr>
        <p:spPr>
          <a:xfrm>
            <a:off x="533400" y="4191000"/>
            <a:ext cx="2953181" cy="307777"/>
          </a:xfrm>
          <a:prstGeom prst="rect">
            <a:avLst/>
          </a:prstGeom>
          <a:noFill/>
        </p:spPr>
        <p:txBody>
          <a:bodyPr wrap="none" rtlCol="0">
            <a:spAutoFit/>
          </a:bodyPr>
          <a:lstStyle/>
          <a:p>
            <a:r>
              <a:rPr lang="en-US" sz="1400" dirty="0" smtClean="0">
                <a:solidFill>
                  <a:schemeClr val="bg2">
                    <a:lumMod val="90000"/>
                    <a:lumOff val="10000"/>
                  </a:schemeClr>
                </a:solidFill>
              </a:rPr>
              <a:t>Out-of-phase, viscous or loss modulus</a:t>
            </a:r>
            <a:endParaRPr lang="en-US" sz="1400" dirty="0">
              <a:solidFill>
                <a:schemeClr val="bg2">
                  <a:lumMod val="90000"/>
                  <a:lumOff val="10000"/>
                </a:schemeClr>
              </a:solidFill>
            </a:endParaRPr>
          </a:p>
        </p:txBody>
      </p:sp>
      <p:graphicFrame>
        <p:nvGraphicFramePr>
          <p:cNvPr id="49162" name="Object 10"/>
          <p:cNvGraphicFramePr>
            <a:graphicFrameLocks noChangeAspect="1"/>
          </p:cNvGraphicFramePr>
          <p:nvPr/>
        </p:nvGraphicFramePr>
        <p:xfrm>
          <a:off x="3124200" y="5105400"/>
          <a:ext cx="1165225" cy="655638"/>
        </p:xfrm>
        <a:graphic>
          <a:graphicData uri="http://schemas.openxmlformats.org/presentationml/2006/ole">
            <p:oleObj spid="_x0000_s49531" name="Equation" r:id="rId11" imgW="698197" imgH="393529" progId="Equation.3">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DD14C1-B74E-445D-B419-88728CA16AA4}" type="slidenum">
              <a:rPr lang="en-US" smtClean="0"/>
              <a:pPr/>
              <a:t>5</a:t>
            </a:fld>
            <a:endParaRPr lang="en-US" dirty="0"/>
          </a:p>
        </p:txBody>
      </p:sp>
      <p:sp>
        <p:nvSpPr>
          <p:cNvPr id="4" name="TextBox 3"/>
          <p:cNvSpPr txBox="1"/>
          <p:nvPr/>
        </p:nvSpPr>
        <p:spPr>
          <a:xfrm>
            <a:off x="310938" y="228600"/>
            <a:ext cx="8299661" cy="1631216"/>
          </a:xfrm>
          <a:prstGeom prst="rect">
            <a:avLst/>
          </a:prstGeom>
          <a:noFill/>
        </p:spPr>
        <p:txBody>
          <a:bodyPr wrap="square" rtlCol="0">
            <a:spAutoFit/>
          </a:bodyPr>
          <a:lstStyle/>
          <a:p>
            <a:pPr lvl="1" indent="-457200"/>
            <a:r>
              <a:rPr lang="en-US" sz="3200" dirty="0" smtClean="0">
                <a:solidFill>
                  <a:srgbClr val="00FF00"/>
                </a:solidFill>
              </a:rPr>
              <a:t>Complimentary tests </a:t>
            </a:r>
            <a:r>
              <a:rPr lang="en-US" sz="2400" dirty="0" smtClean="0"/>
              <a:t>run </a:t>
            </a:r>
            <a:r>
              <a:rPr lang="en-US" sz="2400" dirty="0"/>
              <a:t>in parallel  to determine what  surfactants have potential for recovering oil in fractured reservoirs </a:t>
            </a:r>
            <a:br>
              <a:rPr lang="en-US" sz="2400" dirty="0"/>
            </a:br>
            <a:endParaRPr lang="en-US" sz="2000" dirty="0"/>
          </a:p>
        </p:txBody>
      </p:sp>
      <p:grpSp>
        <p:nvGrpSpPr>
          <p:cNvPr id="17" name="Group 16"/>
          <p:cNvGrpSpPr/>
          <p:nvPr/>
        </p:nvGrpSpPr>
        <p:grpSpPr>
          <a:xfrm>
            <a:off x="3877142" y="1261345"/>
            <a:ext cx="533400" cy="1804308"/>
            <a:chOff x="2311932" y="3276637"/>
            <a:chExt cx="955680" cy="2693496"/>
          </a:xfrm>
        </p:grpSpPr>
        <p:pic>
          <p:nvPicPr>
            <p:cNvPr id="6" name="Picture 1" descr="Foam imb-before mixing.jpg"/>
            <p:cNvPicPr>
              <a:picLocks noChangeAspect="1"/>
            </p:cNvPicPr>
            <p:nvPr/>
          </p:nvPicPr>
          <p:blipFill>
            <a:blip r:embed="rId2" cstate="print"/>
            <a:srcRect l="44801" t="6685" r="46928" b="7001"/>
            <a:stretch>
              <a:fillRect/>
            </a:stretch>
          </p:blipFill>
          <p:spPr bwMode="auto">
            <a:xfrm flipH="1">
              <a:off x="2311932" y="3276637"/>
              <a:ext cx="343963" cy="2693496"/>
            </a:xfrm>
            <a:prstGeom prst="rect">
              <a:avLst/>
            </a:prstGeom>
            <a:noFill/>
            <a:ln w="9525">
              <a:noFill/>
              <a:miter lim="800000"/>
              <a:headEnd/>
              <a:tailEnd/>
            </a:ln>
          </p:spPr>
        </p:pic>
        <p:pic>
          <p:nvPicPr>
            <p:cNvPr id="7" name="Picture 8" descr="Foam imb-after mixing equil94°C.jpg"/>
            <p:cNvPicPr>
              <a:picLocks noChangeAspect="1"/>
            </p:cNvPicPr>
            <p:nvPr/>
          </p:nvPicPr>
          <p:blipFill>
            <a:blip r:embed="rId3" cstate="print"/>
            <a:srcRect l="33366" t="261" r="56454" b="2744"/>
            <a:stretch>
              <a:fillRect/>
            </a:stretch>
          </p:blipFill>
          <p:spPr bwMode="auto">
            <a:xfrm flipH="1">
              <a:off x="2921532" y="3276637"/>
              <a:ext cx="346080" cy="2675504"/>
            </a:xfrm>
            <a:prstGeom prst="rect">
              <a:avLst/>
            </a:prstGeom>
            <a:noFill/>
            <a:ln w="9525">
              <a:noFill/>
              <a:miter lim="800000"/>
              <a:headEnd/>
              <a:tailEnd/>
            </a:ln>
          </p:spPr>
        </p:pic>
      </p:grpSp>
      <p:pic>
        <p:nvPicPr>
          <p:cNvPr id="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794000" y="4097809"/>
            <a:ext cx="888961" cy="23174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p:cNvPicPr>
            <a:picLocks noChangeAspect="1" noChangeArrowheads="1"/>
          </p:cNvPicPr>
          <p:nvPr/>
        </p:nvPicPr>
        <p:blipFill rotWithShape="1">
          <a:blip r:embed="rId5" cstate="print"/>
          <a:srcRect l="28373" r="23078"/>
          <a:stretch/>
        </p:blipFill>
        <p:spPr bwMode="auto">
          <a:xfrm>
            <a:off x="5078178" y="4204629"/>
            <a:ext cx="804823" cy="2210634"/>
          </a:xfrm>
          <a:prstGeom prst="rect">
            <a:avLst/>
          </a:prstGeom>
          <a:noFill/>
          <a:ln w="9525">
            <a:noFill/>
            <a:miter lim="800000"/>
            <a:headEnd/>
            <a:tailEnd/>
          </a:ln>
        </p:spPr>
      </p:pic>
      <p:grpSp>
        <p:nvGrpSpPr>
          <p:cNvPr id="16" name="Group 15"/>
          <p:cNvGrpSpPr/>
          <p:nvPr/>
        </p:nvGrpSpPr>
        <p:grpSpPr>
          <a:xfrm>
            <a:off x="1123535" y="2163499"/>
            <a:ext cx="1280865" cy="1419969"/>
            <a:chOff x="592668" y="4550164"/>
            <a:chExt cx="1280865" cy="1419969"/>
          </a:xfrm>
        </p:grpSpPr>
        <p:pic>
          <p:nvPicPr>
            <p:cNvPr id="9"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92668" y="4550164"/>
              <a:ext cx="1280864" cy="681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92669" y="5335598"/>
              <a:ext cx="1280864" cy="6345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1" name="TextBox 10"/>
          <p:cNvSpPr txBox="1"/>
          <p:nvPr/>
        </p:nvSpPr>
        <p:spPr>
          <a:xfrm>
            <a:off x="5163921" y="1076679"/>
            <a:ext cx="3734227" cy="369332"/>
          </a:xfrm>
          <a:prstGeom prst="rect">
            <a:avLst/>
          </a:prstGeom>
          <a:noFill/>
        </p:spPr>
        <p:txBody>
          <a:bodyPr wrap="none" rtlCol="0">
            <a:spAutoFit/>
          </a:bodyPr>
          <a:lstStyle/>
          <a:p>
            <a:r>
              <a:rPr lang="en-US" b="1" i="1" dirty="0" smtClean="0">
                <a:solidFill>
                  <a:srgbClr val="FFC000"/>
                </a:solidFill>
              </a:rPr>
              <a:t>To be disclose in future presentations</a:t>
            </a:r>
            <a:endParaRPr lang="en-US" b="1" i="1" dirty="0">
              <a:solidFill>
                <a:srgbClr val="FFC000"/>
              </a:solidFill>
            </a:endParaRPr>
          </a:p>
        </p:txBody>
      </p:sp>
      <p:grpSp>
        <p:nvGrpSpPr>
          <p:cNvPr id="15" name="Group 14"/>
          <p:cNvGrpSpPr/>
          <p:nvPr/>
        </p:nvGrpSpPr>
        <p:grpSpPr>
          <a:xfrm>
            <a:off x="6079481" y="2782785"/>
            <a:ext cx="2073919" cy="1428963"/>
            <a:chOff x="6400800" y="3380567"/>
            <a:chExt cx="2021019" cy="1428963"/>
          </a:xfrm>
        </p:grpSpPr>
        <p:pic>
          <p:nvPicPr>
            <p:cNvPr id="12" name="Picture 4"/>
            <p:cNvPicPr>
              <a:picLocks noChangeAspect="1" noChangeArrowheads="1"/>
            </p:cNvPicPr>
            <p:nvPr/>
          </p:nvPicPr>
          <p:blipFill>
            <a:blip r:embed="rId8" cstate="print"/>
            <a:srcRect l="19475" t="69289" r="20849" b="16536"/>
            <a:stretch>
              <a:fillRect/>
            </a:stretch>
          </p:blipFill>
          <p:spPr bwMode="auto">
            <a:xfrm>
              <a:off x="6400800" y="3380567"/>
              <a:ext cx="2021019" cy="360040"/>
            </a:xfrm>
            <a:prstGeom prst="rect">
              <a:avLst/>
            </a:prstGeom>
            <a:noFill/>
            <a:ln w="9525">
              <a:noFill/>
              <a:miter lim="800000"/>
              <a:headEnd/>
              <a:tailEnd/>
            </a:ln>
            <a:effectLst/>
          </p:spPr>
        </p:pic>
        <p:sp>
          <p:nvSpPr>
            <p:cNvPr id="14" name="TextBox 13"/>
            <p:cNvSpPr txBox="1"/>
            <p:nvPr/>
          </p:nvSpPr>
          <p:spPr>
            <a:xfrm>
              <a:off x="6477000" y="3886200"/>
              <a:ext cx="1944819" cy="923330"/>
            </a:xfrm>
            <a:prstGeom prst="rect">
              <a:avLst/>
            </a:prstGeom>
            <a:noFill/>
          </p:spPr>
          <p:txBody>
            <a:bodyPr wrap="square" rtlCol="0">
              <a:spAutoFit/>
            </a:bodyPr>
            <a:lstStyle/>
            <a:p>
              <a:pPr algn="ctr"/>
              <a:r>
                <a:rPr lang="en-US" dirty="0" smtClean="0"/>
                <a:t>Oil and foam flow in  </a:t>
              </a:r>
            </a:p>
            <a:p>
              <a:pPr algn="ctr"/>
              <a:r>
                <a:rPr lang="en-US" dirty="0" smtClean="0"/>
                <a:t>“micro channel”</a:t>
              </a:r>
              <a:endParaRPr lang="en-US" dirty="0"/>
            </a:p>
          </p:txBody>
        </p:sp>
      </p:grpSp>
      <p:sp>
        <p:nvSpPr>
          <p:cNvPr id="19" name="TextBox 18"/>
          <p:cNvSpPr txBox="1"/>
          <p:nvPr/>
        </p:nvSpPr>
        <p:spPr>
          <a:xfrm>
            <a:off x="4354564" y="1606639"/>
            <a:ext cx="1618713" cy="923330"/>
          </a:xfrm>
          <a:prstGeom prst="rect">
            <a:avLst/>
          </a:prstGeom>
          <a:noFill/>
        </p:spPr>
        <p:txBody>
          <a:bodyPr wrap="none" rtlCol="0">
            <a:spAutoFit/>
          </a:bodyPr>
          <a:lstStyle/>
          <a:p>
            <a:pPr marL="0" lvl="1" algn="ctr"/>
            <a:r>
              <a:rPr lang="en-US" dirty="0"/>
              <a:t>Phase </a:t>
            </a:r>
            <a:r>
              <a:rPr lang="en-US" dirty="0" smtClean="0"/>
              <a:t>behavior</a:t>
            </a:r>
          </a:p>
          <a:p>
            <a:pPr marL="0" lvl="1" algn="ctr"/>
            <a:r>
              <a:rPr lang="en-US" dirty="0" smtClean="0"/>
              <a:t> </a:t>
            </a:r>
            <a:r>
              <a:rPr lang="en-US" dirty="0"/>
              <a:t>with oil</a:t>
            </a:r>
          </a:p>
          <a:p>
            <a:endParaRPr lang="en-US" dirty="0"/>
          </a:p>
        </p:txBody>
      </p:sp>
      <p:sp>
        <p:nvSpPr>
          <p:cNvPr id="20" name="Rectangle 19"/>
          <p:cNvSpPr/>
          <p:nvPr/>
        </p:nvSpPr>
        <p:spPr>
          <a:xfrm>
            <a:off x="1123535" y="3723154"/>
            <a:ext cx="1268552" cy="646331"/>
          </a:xfrm>
          <a:prstGeom prst="rect">
            <a:avLst/>
          </a:prstGeom>
        </p:spPr>
        <p:txBody>
          <a:bodyPr wrap="none">
            <a:spAutoFit/>
          </a:bodyPr>
          <a:lstStyle/>
          <a:p>
            <a:pPr lvl="1" indent="-457200" algn="ctr"/>
            <a:r>
              <a:rPr lang="en-US" dirty="0"/>
              <a:t>Wettability </a:t>
            </a:r>
            <a:endParaRPr lang="en-US" dirty="0" smtClean="0"/>
          </a:p>
          <a:p>
            <a:pPr lvl="1" indent="-457200" algn="ctr"/>
            <a:r>
              <a:rPr lang="en-US" dirty="0" smtClean="0"/>
              <a:t>alteration</a:t>
            </a:r>
            <a:endParaRPr lang="en-US" dirty="0"/>
          </a:p>
        </p:txBody>
      </p:sp>
      <p:sp>
        <p:nvSpPr>
          <p:cNvPr id="21" name="Rectangle 20"/>
          <p:cNvSpPr/>
          <p:nvPr/>
        </p:nvSpPr>
        <p:spPr>
          <a:xfrm>
            <a:off x="1524000" y="5793634"/>
            <a:ext cx="1149674" cy="646331"/>
          </a:xfrm>
          <a:prstGeom prst="rect">
            <a:avLst/>
          </a:prstGeom>
        </p:spPr>
        <p:txBody>
          <a:bodyPr wrap="none">
            <a:spAutoFit/>
          </a:bodyPr>
          <a:lstStyle/>
          <a:p>
            <a:r>
              <a:rPr lang="en-US" dirty="0" smtClean="0"/>
              <a:t>Imbibition</a:t>
            </a:r>
          </a:p>
          <a:p>
            <a:r>
              <a:rPr lang="en-US" dirty="0" err="1" smtClean="0"/>
              <a:t>Amott</a:t>
            </a:r>
            <a:r>
              <a:rPr lang="en-US" dirty="0" smtClean="0"/>
              <a:t> cell</a:t>
            </a:r>
            <a:endParaRPr lang="en-US" dirty="0"/>
          </a:p>
        </p:txBody>
      </p:sp>
      <p:sp>
        <p:nvSpPr>
          <p:cNvPr id="22" name="Rectangle 21"/>
          <p:cNvSpPr/>
          <p:nvPr/>
        </p:nvSpPr>
        <p:spPr>
          <a:xfrm>
            <a:off x="5883001" y="5554938"/>
            <a:ext cx="2752998" cy="646331"/>
          </a:xfrm>
          <a:prstGeom prst="rect">
            <a:avLst/>
          </a:prstGeom>
        </p:spPr>
        <p:txBody>
          <a:bodyPr wrap="none">
            <a:spAutoFit/>
          </a:bodyPr>
          <a:lstStyle/>
          <a:p>
            <a:pPr algn="ctr"/>
            <a:r>
              <a:rPr lang="en-US" dirty="0" smtClean="0"/>
              <a:t>Special set up for</a:t>
            </a:r>
          </a:p>
          <a:p>
            <a:pPr algn="ctr"/>
            <a:r>
              <a:rPr lang="en-US" dirty="0" smtClean="0"/>
              <a:t> foam flow in reservoir rock</a:t>
            </a:r>
            <a:endParaRPr lang="en-US" dirty="0"/>
          </a:p>
        </p:txBody>
      </p:sp>
      <p:sp>
        <p:nvSpPr>
          <p:cNvPr id="23" name="Left-Right Arrow 22"/>
          <p:cNvSpPr/>
          <p:nvPr/>
        </p:nvSpPr>
        <p:spPr>
          <a:xfrm rot="-1500000">
            <a:off x="2616876" y="1859816"/>
            <a:ext cx="635000" cy="197584"/>
          </a:xfrm>
          <a:prstGeom prst="leftRightArrow">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Left-Right Arrow 23"/>
          <p:cNvSpPr/>
          <p:nvPr/>
        </p:nvSpPr>
        <p:spPr>
          <a:xfrm rot="-1500000">
            <a:off x="6091484" y="4494411"/>
            <a:ext cx="635000" cy="197584"/>
          </a:xfrm>
          <a:prstGeom prst="leftRightArrow">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eft-Right Arrow 24"/>
          <p:cNvSpPr/>
          <p:nvPr/>
        </p:nvSpPr>
        <p:spPr>
          <a:xfrm rot="2700000">
            <a:off x="5565501" y="2263875"/>
            <a:ext cx="635000" cy="197584"/>
          </a:xfrm>
          <a:prstGeom prst="leftRightArrow">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eft-Right Arrow 25"/>
          <p:cNvSpPr/>
          <p:nvPr/>
        </p:nvSpPr>
        <p:spPr>
          <a:xfrm rot="2700000">
            <a:off x="1897482" y="4708478"/>
            <a:ext cx="635000" cy="197584"/>
          </a:xfrm>
          <a:prstGeom prst="leftRightArrow">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eft-Right Arrow 26"/>
          <p:cNvSpPr/>
          <p:nvPr/>
        </p:nvSpPr>
        <p:spPr>
          <a:xfrm>
            <a:off x="3996462" y="5641769"/>
            <a:ext cx="635000" cy="197584"/>
          </a:xfrm>
          <a:prstGeom prst="leftRightArrow">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895852" y="6105187"/>
            <a:ext cx="2702406" cy="307777"/>
          </a:xfrm>
          <a:prstGeom prst="rect">
            <a:avLst/>
          </a:prstGeom>
        </p:spPr>
        <p:txBody>
          <a:bodyPr wrap="none">
            <a:spAutoFit/>
          </a:bodyPr>
          <a:lstStyle/>
          <a:p>
            <a:pPr lvl="1" algn="just"/>
            <a:r>
              <a:rPr lang="en-US" sz="1400" i="1" dirty="0"/>
              <a:t>Imbibition in foaming milieu</a:t>
            </a:r>
          </a:p>
        </p:txBody>
      </p:sp>
    </p:spTree>
    <p:extLst>
      <p:ext uri="{BB962C8B-B14F-4D97-AF65-F5344CB8AC3E}">
        <p14:creationId xmlns:p14="http://schemas.microsoft.com/office/powerpoint/2010/main" xmlns="" val="16905379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12"/>
          <p:cNvGrpSpPr/>
          <p:nvPr/>
        </p:nvGrpSpPr>
        <p:grpSpPr>
          <a:xfrm>
            <a:off x="228600" y="1143000"/>
            <a:ext cx="3520132" cy="2556747"/>
            <a:chOff x="1718317" y="1066800"/>
            <a:chExt cx="6863941" cy="3916676"/>
          </a:xfrm>
        </p:grpSpPr>
        <p:sp>
          <p:nvSpPr>
            <p:cNvPr id="2" name="Isosceles Triangle 1"/>
            <p:cNvSpPr/>
            <p:nvPr/>
          </p:nvSpPr>
          <p:spPr>
            <a:xfrm>
              <a:off x="2590800" y="1752602"/>
              <a:ext cx="3886200" cy="2699388"/>
            </a:xfrm>
            <a:prstGeom prst="triangl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21434" y="1066800"/>
              <a:ext cx="2075972" cy="565779"/>
            </a:xfrm>
            <a:prstGeom prst="rect">
              <a:avLst/>
            </a:prstGeom>
            <a:noFill/>
          </p:spPr>
          <p:txBody>
            <a:bodyPr wrap="none" rtlCol="0">
              <a:spAutoFit/>
            </a:bodyPr>
            <a:lstStyle/>
            <a:p>
              <a:r>
                <a:rPr lang="en-US" b="1" dirty="0">
                  <a:solidFill>
                    <a:srgbClr val="FFFF00"/>
                  </a:solidFill>
                </a:rPr>
                <a:t>A-R</a:t>
              </a:r>
              <a:r>
                <a:rPr lang="en-US" b="1" baseline="-25000" dirty="0">
                  <a:solidFill>
                    <a:srgbClr val="FFFF00"/>
                  </a:solidFill>
                </a:rPr>
                <a:t>2</a:t>
              </a:r>
              <a:r>
                <a:rPr lang="en-US" b="1" dirty="0">
                  <a:solidFill>
                    <a:srgbClr val="FFFF00"/>
                  </a:solidFill>
                </a:rPr>
                <a:t>-AFG</a:t>
              </a:r>
              <a:endParaRPr lang="en-US" dirty="0" smtClean="0"/>
            </a:p>
          </p:txBody>
        </p:sp>
        <p:sp>
          <p:nvSpPr>
            <p:cNvPr id="4" name="TextBox 3"/>
            <p:cNvSpPr txBox="1"/>
            <p:nvPr/>
          </p:nvSpPr>
          <p:spPr>
            <a:xfrm>
              <a:off x="1718317" y="4511993"/>
              <a:ext cx="1739022" cy="471483"/>
            </a:xfrm>
            <a:prstGeom prst="rect">
              <a:avLst/>
            </a:prstGeom>
            <a:noFill/>
          </p:spPr>
          <p:txBody>
            <a:bodyPr wrap="none" rtlCol="0">
              <a:spAutoFit/>
            </a:bodyPr>
            <a:lstStyle/>
            <a:p>
              <a:r>
                <a:rPr lang="es-MX" sz="1400" b="1" dirty="0">
                  <a:solidFill>
                    <a:srgbClr val="00FF00"/>
                  </a:solidFill>
                </a:rPr>
                <a:t>Z-R</a:t>
              </a:r>
              <a:r>
                <a:rPr lang="es-MX" sz="1400" b="1" baseline="-25000" dirty="0">
                  <a:solidFill>
                    <a:srgbClr val="00FF00"/>
                  </a:solidFill>
                </a:rPr>
                <a:t>II</a:t>
              </a:r>
              <a:r>
                <a:rPr lang="es-MX" sz="1400" b="1" dirty="0">
                  <a:solidFill>
                    <a:srgbClr val="00FF00"/>
                  </a:solidFill>
                  <a:latin typeface="Times New Roman" pitchFamily="18" charset="0"/>
                  <a:cs typeface="Times New Roman" pitchFamily="18" charset="0"/>
                </a:rPr>
                <a:t>-</a:t>
              </a:r>
              <a:r>
                <a:rPr lang="es-MX" sz="1400" b="1" dirty="0">
                  <a:solidFill>
                    <a:srgbClr val="00FF00"/>
                  </a:solidFill>
                </a:rPr>
                <a:t>ZFG</a:t>
              </a:r>
              <a:r>
                <a:rPr lang="es-MX" sz="1400" b="1" baseline="-25000" dirty="0">
                  <a:solidFill>
                    <a:srgbClr val="00FF00"/>
                  </a:solidFill>
                </a:rPr>
                <a:t>2</a:t>
              </a:r>
              <a:endParaRPr lang="en-US" sz="1400" b="1" dirty="0"/>
            </a:p>
          </p:txBody>
        </p:sp>
        <p:sp>
          <p:nvSpPr>
            <p:cNvPr id="5" name="TextBox 4"/>
            <p:cNvSpPr txBox="1"/>
            <p:nvPr/>
          </p:nvSpPr>
          <p:spPr>
            <a:xfrm>
              <a:off x="6621561" y="4242863"/>
              <a:ext cx="1960697" cy="518630"/>
            </a:xfrm>
            <a:prstGeom prst="rect">
              <a:avLst/>
            </a:prstGeom>
            <a:noFill/>
          </p:spPr>
          <p:txBody>
            <a:bodyPr wrap="none" rtlCol="0">
              <a:spAutoFit/>
            </a:bodyPr>
            <a:lstStyle/>
            <a:p>
              <a:r>
                <a:rPr lang="es-MX" sz="1600" b="1" dirty="0">
                  <a:solidFill>
                    <a:srgbClr val="00FFFF"/>
                  </a:solidFill>
                </a:rPr>
                <a:t>C-R</a:t>
              </a:r>
              <a:r>
                <a:rPr lang="es-MX" sz="1600" b="1" baseline="-25000" dirty="0">
                  <a:solidFill>
                    <a:srgbClr val="00FFFF"/>
                  </a:solidFill>
                </a:rPr>
                <a:t>1</a:t>
              </a:r>
              <a:r>
                <a:rPr lang="es-MX" sz="1600" b="1" dirty="0">
                  <a:solidFill>
                    <a:srgbClr val="00FFFF"/>
                  </a:solidFill>
                </a:rPr>
                <a:t>-CFG</a:t>
              </a:r>
              <a:r>
                <a:rPr lang="es-MX" sz="1600" b="1" baseline="-25000" dirty="0">
                  <a:solidFill>
                    <a:srgbClr val="00FFFF"/>
                  </a:solidFill>
                </a:rPr>
                <a:t>1</a:t>
              </a:r>
              <a:endParaRPr lang="en-US" sz="1600" b="1" dirty="0"/>
            </a:p>
          </p:txBody>
        </p:sp>
        <p:sp>
          <p:nvSpPr>
            <p:cNvPr id="23" name="Oval 22"/>
            <p:cNvSpPr/>
            <p:nvPr/>
          </p:nvSpPr>
          <p:spPr>
            <a:xfrm>
              <a:off x="3501315" y="3751604"/>
              <a:ext cx="228600" cy="228601"/>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Slide Number Placeholder 11"/>
          <p:cNvSpPr>
            <a:spLocks noGrp="1"/>
          </p:cNvSpPr>
          <p:nvPr>
            <p:ph type="sldNum" sz="quarter" idx="12"/>
          </p:nvPr>
        </p:nvSpPr>
        <p:spPr>
          <a:xfrm>
            <a:off x="8153400" y="6477000"/>
            <a:ext cx="762000" cy="381000"/>
          </a:xfrm>
        </p:spPr>
        <p:txBody>
          <a:bodyPr/>
          <a:lstStyle/>
          <a:p>
            <a:fld id="{EADD14C1-B74E-445D-B419-88728CA16AA4}" type="slidenum">
              <a:rPr lang="en-US" smtClean="0"/>
              <a:pPr/>
              <a:t>50</a:t>
            </a:fld>
            <a:endParaRPr lang="en-US" dirty="0"/>
          </a:p>
        </p:txBody>
      </p:sp>
      <p:graphicFrame>
        <p:nvGraphicFramePr>
          <p:cNvPr id="14" name="Chart 13"/>
          <p:cNvGraphicFramePr/>
          <p:nvPr/>
        </p:nvGraphicFramePr>
        <p:xfrm>
          <a:off x="3352800" y="3200400"/>
          <a:ext cx="5367337" cy="3133725"/>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p:cNvSpPr txBox="1"/>
          <p:nvPr/>
        </p:nvSpPr>
        <p:spPr>
          <a:xfrm>
            <a:off x="1130834" y="304800"/>
            <a:ext cx="6825395" cy="707886"/>
          </a:xfrm>
          <a:prstGeom prst="rect">
            <a:avLst/>
          </a:prstGeom>
          <a:noFill/>
        </p:spPr>
        <p:txBody>
          <a:bodyPr wrap="none" rtlCol="0">
            <a:spAutoFit/>
          </a:bodyPr>
          <a:lstStyle/>
          <a:p>
            <a:pPr algn="ctr"/>
            <a:r>
              <a:rPr lang="en-US" sz="2000" b="1" dirty="0" smtClean="0">
                <a:solidFill>
                  <a:srgbClr val="FFFF00"/>
                </a:solidFill>
              </a:rPr>
              <a:t>Viscoelasticity  for a Mixture (</a:t>
            </a:r>
            <a:r>
              <a:rPr lang="es-MX" sz="2000" b="1" dirty="0">
                <a:solidFill>
                  <a:srgbClr val="00FF00"/>
                </a:solidFill>
              </a:rPr>
              <a:t>Z-R</a:t>
            </a:r>
            <a:r>
              <a:rPr lang="es-MX" sz="2000" b="1" baseline="-25000" dirty="0">
                <a:solidFill>
                  <a:srgbClr val="00FF00"/>
                </a:solidFill>
              </a:rPr>
              <a:t>II</a:t>
            </a:r>
            <a:r>
              <a:rPr lang="es-MX" sz="2000" b="1" dirty="0">
                <a:solidFill>
                  <a:srgbClr val="00FF00"/>
                </a:solidFill>
                <a:latin typeface="Times New Roman" pitchFamily="18" charset="0"/>
                <a:cs typeface="Times New Roman" pitchFamily="18" charset="0"/>
              </a:rPr>
              <a:t>-</a:t>
            </a:r>
            <a:r>
              <a:rPr lang="es-MX" sz="2000" b="1" dirty="0">
                <a:solidFill>
                  <a:srgbClr val="00FF00"/>
                </a:solidFill>
              </a:rPr>
              <a:t>ZFG</a:t>
            </a:r>
            <a:r>
              <a:rPr lang="es-MX" sz="2000" b="1" baseline="-25000" dirty="0">
                <a:solidFill>
                  <a:srgbClr val="00FF00"/>
                </a:solidFill>
              </a:rPr>
              <a:t>2</a:t>
            </a:r>
            <a:r>
              <a:rPr lang="en-US" sz="2000" dirty="0">
                <a:solidFill>
                  <a:srgbClr val="FFC000"/>
                </a:solidFill>
              </a:rPr>
              <a:t>-</a:t>
            </a:r>
            <a:r>
              <a:rPr lang="en-US" sz="2000" b="1" dirty="0">
                <a:solidFill>
                  <a:srgbClr val="FFFF00"/>
                </a:solidFill>
              </a:rPr>
              <a:t> A-R</a:t>
            </a:r>
            <a:r>
              <a:rPr lang="en-US" sz="2000" b="1" baseline="-25000" dirty="0">
                <a:solidFill>
                  <a:srgbClr val="FFFF00"/>
                </a:solidFill>
              </a:rPr>
              <a:t>2</a:t>
            </a:r>
            <a:r>
              <a:rPr lang="en-US" sz="2000" b="1" dirty="0">
                <a:solidFill>
                  <a:srgbClr val="FFFF00"/>
                </a:solidFill>
              </a:rPr>
              <a:t>-AFG </a:t>
            </a:r>
            <a:r>
              <a:rPr lang="en-US" sz="2000" dirty="0">
                <a:solidFill>
                  <a:srgbClr val="FFC000"/>
                </a:solidFill>
              </a:rPr>
              <a:t>-</a:t>
            </a:r>
            <a:r>
              <a:rPr lang="es-MX" sz="2000" b="1" dirty="0">
                <a:solidFill>
                  <a:srgbClr val="00FFFF"/>
                </a:solidFill>
              </a:rPr>
              <a:t>C-R</a:t>
            </a:r>
            <a:r>
              <a:rPr lang="es-MX" sz="2000" b="1" baseline="-25000" dirty="0">
                <a:solidFill>
                  <a:srgbClr val="00FFFF"/>
                </a:solidFill>
              </a:rPr>
              <a:t>1</a:t>
            </a:r>
            <a:r>
              <a:rPr lang="es-MX" sz="2000" b="1" dirty="0">
                <a:solidFill>
                  <a:srgbClr val="00FFFF"/>
                </a:solidFill>
              </a:rPr>
              <a:t>-CFG</a:t>
            </a:r>
            <a:r>
              <a:rPr lang="es-MX" sz="2000" b="1" baseline="-25000" dirty="0">
                <a:solidFill>
                  <a:srgbClr val="00FFFF"/>
                </a:solidFill>
              </a:rPr>
              <a:t>1</a:t>
            </a:r>
            <a:r>
              <a:rPr lang="en-US" sz="2000" dirty="0">
                <a:solidFill>
                  <a:srgbClr val="FFC000"/>
                </a:solidFill>
              </a:rPr>
              <a:t> </a:t>
            </a:r>
            <a:r>
              <a:rPr lang="en-US" sz="2000" b="1" dirty="0" smtClean="0">
                <a:solidFill>
                  <a:srgbClr val="FFFF00"/>
                </a:solidFill>
              </a:rPr>
              <a:t>) </a:t>
            </a:r>
          </a:p>
          <a:p>
            <a:pPr algn="ctr"/>
            <a:r>
              <a:rPr lang="en-US" sz="2000" b="1" dirty="0" smtClean="0"/>
              <a:t>2.5% in Sea water</a:t>
            </a:r>
            <a:endParaRPr lang="en-US" sz="2000" b="1" dirty="0"/>
          </a:p>
        </p:txBody>
      </p:sp>
      <p:graphicFrame>
        <p:nvGraphicFramePr>
          <p:cNvPr id="2050" name="Object 2"/>
          <p:cNvGraphicFramePr>
            <a:graphicFrameLocks noChangeAspect="1"/>
          </p:cNvGraphicFramePr>
          <p:nvPr/>
        </p:nvGraphicFramePr>
        <p:xfrm>
          <a:off x="6877050" y="906463"/>
          <a:ext cx="1417638" cy="715962"/>
        </p:xfrm>
        <a:graphic>
          <a:graphicData uri="http://schemas.openxmlformats.org/presentationml/2006/ole">
            <p:oleObj spid="_x0000_s2138" name="Equation" r:id="rId5" imgW="952087" imgH="482391" progId="Equation.3">
              <p:embed/>
            </p:oleObj>
          </a:graphicData>
        </a:graphic>
      </p:graphicFrame>
      <p:graphicFrame>
        <p:nvGraphicFramePr>
          <p:cNvPr id="2051" name="Object 3"/>
          <p:cNvGraphicFramePr>
            <a:graphicFrameLocks noChangeAspect="1"/>
          </p:cNvGraphicFramePr>
          <p:nvPr/>
        </p:nvGraphicFramePr>
        <p:xfrm>
          <a:off x="6945313" y="2000250"/>
          <a:ext cx="1435100" cy="660400"/>
        </p:xfrm>
        <a:graphic>
          <a:graphicData uri="http://schemas.openxmlformats.org/presentationml/2006/ole">
            <p:oleObj spid="_x0000_s2139" name="Equation" r:id="rId6" imgW="965200" imgH="444500" progId="Equation.3">
              <p:embed/>
            </p:oleObj>
          </a:graphicData>
        </a:graphic>
      </p:graphicFrame>
      <p:sp>
        <p:nvSpPr>
          <p:cNvPr id="13" name="TextBox 12"/>
          <p:cNvSpPr txBox="1"/>
          <p:nvPr/>
        </p:nvSpPr>
        <p:spPr>
          <a:xfrm>
            <a:off x="152400" y="5943600"/>
            <a:ext cx="3288914" cy="646331"/>
          </a:xfrm>
          <a:prstGeom prst="rect">
            <a:avLst/>
          </a:prstGeom>
          <a:noFill/>
        </p:spPr>
        <p:txBody>
          <a:bodyPr wrap="none" rtlCol="0">
            <a:spAutoFit/>
          </a:bodyPr>
          <a:lstStyle/>
          <a:p>
            <a:r>
              <a:rPr lang="en-US" sz="1200" dirty="0" smtClean="0"/>
              <a:t>Adding cationic makes </a:t>
            </a:r>
          </a:p>
          <a:p>
            <a:r>
              <a:rPr lang="en-US" sz="1200" dirty="0" smtClean="0"/>
              <a:t>the viscous modulus  higher than</a:t>
            </a:r>
          </a:p>
          <a:p>
            <a:r>
              <a:rPr lang="en-US" sz="1200" dirty="0" smtClean="0"/>
              <a:t>Storage modulus at shear rates  lower than 40 1/s</a:t>
            </a:r>
            <a:endParaRPr lang="en-US" sz="12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DD14C1-B74E-445D-B419-88728CA16AA4}" type="slidenum">
              <a:rPr lang="en-US" smtClean="0"/>
              <a:pPr/>
              <a:t>51</a:t>
            </a:fld>
            <a:endParaRPr lang="en-US" dirty="0"/>
          </a:p>
        </p:txBody>
      </p:sp>
      <p:pic>
        <p:nvPicPr>
          <p:cNvPr id="5017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6800" y="3810000"/>
            <a:ext cx="2743200" cy="205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017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53000" y="1270708"/>
            <a:ext cx="3505200" cy="26317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609600" y="457200"/>
            <a:ext cx="5867888" cy="369332"/>
          </a:xfrm>
          <a:prstGeom prst="rect">
            <a:avLst/>
          </a:prstGeom>
          <a:noFill/>
        </p:spPr>
        <p:txBody>
          <a:bodyPr wrap="none" rtlCol="0">
            <a:spAutoFit/>
          </a:bodyPr>
          <a:lstStyle/>
          <a:p>
            <a:r>
              <a:rPr lang="es-MX" dirty="0" err="1" smtClean="0"/>
              <a:t>Surfactant</a:t>
            </a:r>
            <a:r>
              <a:rPr lang="es-MX" dirty="0" smtClean="0"/>
              <a:t>  </a:t>
            </a:r>
            <a:r>
              <a:rPr lang="es-MX" dirty="0" err="1" smtClean="0"/>
              <a:t>blend</a:t>
            </a:r>
            <a:r>
              <a:rPr lang="es-MX" dirty="0" smtClean="0"/>
              <a:t> </a:t>
            </a:r>
            <a:r>
              <a:rPr lang="es-MX" dirty="0" err="1" smtClean="0"/>
              <a:t>different</a:t>
            </a:r>
            <a:r>
              <a:rPr lang="es-MX" dirty="0" smtClean="0"/>
              <a:t> </a:t>
            </a:r>
            <a:r>
              <a:rPr lang="es-MX" dirty="0" err="1" smtClean="0"/>
              <a:t>from</a:t>
            </a:r>
            <a:r>
              <a:rPr lang="es-MX" dirty="0" smtClean="0"/>
              <a:t> </a:t>
            </a:r>
            <a:r>
              <a:rPr lang="es-MX" dirty="0" err="1" smtClean="0"/>
              <a:t>the</a:t>
            </a:r>
            <a:r>
              <a:rPr lang="es-MX" dirty="0" smtClean="0"/>
              <a:t> </a:t>
            </a:r>
            <a:r>
              <a:rPr lang="es-MX" dirty="0" err="1" smtClean="0"/>
              <a:t>ones</a:t>
            </a:r>
            <a:r>
              <a:rPr lang="es-MX" dirty="0" smtClean="0"/>
              <a:t> </a:t>
            </a:r>
            <a:r>
              <a:rPr lang="es-MX" dirty="0" err="1" smtClean="0"/>
              <a:t>studied</a:t>
            </a:r>
            <a:r>
              <a:rPr lang="es-MX" dirty="0" smtClean="0"/>
              <a:t> in </a:t>
            </a:r>
            <a:r>
              <a:rPr lang="es-MX" dirty="0" err="1" smtClean="0"/>
              <a:t>this</a:t>
            </a:r>
            <a:r>
              <a:rPr lang="es-MX" dirty="0" smtClean="0"/>
              <a:t> </a:t>
            </a:r>
            <a:r>
              <a:rPr lang="es-MX" dirty="0" err="1" smtClean="0"/>
              <a:t>work</a:t>
            </a:r>
            <a:endParaRPr lang="en-US" dirty="0"/>
          </a:p>
        </p:txBody>
      </p:sp>
    </p:spTree>
    <p:extLst>
      <p:ext uri="{BB962C8B-B14F-4D97-AF65-F5344CB8AC3E}">
        <p14:creationId xmlns:p14="http://schemas.microsoft.com/office/powerpoint/2010/main" xmlns="" val="36773715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DD14C1-B74E-445D-B419-88728CA16AA4}" type="slidenum">
              <a:rPr lang="en-US" smtClean="0"/>
              <a:pPr/>
              <a:t>52</a:t>
            </a:fld>
            <a:endParaRPr lang="en-US"/>
          </a:p>
        </p:txBody>
      </p:sp>
      <p:graphicFrame>
        <p:nvGraphicFramePr>
          <p:cNvPr id="3" name="Chart 2"/>
          <p:cNvGraphicFramePr/>
          <p:nvPr/>
        </p:nvGraphicFramePr>
        <p:xfrm>
          <a:off x="685800" y="609600"/>
          <a:ext cx="8229600" cy="464819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4800600" y="5334000"/>
            <a:ext cx="3821495" cy="830997"/>
          </a:xfrm>
          <a:prstGeom prst="rect">
            <a:avLst/>
          </a:prstGeom>
          <a:noFill/>
        </p:spPr>
        <p:txBody>
          <a:bodyPr wrap="none" rtlCol="0">
            <a:spAutoFit/>
          </a:bodyPr>
          <a:lstStyle/>
          <a:p>
            <a:r>
              <a:rPr lang="en-US" sz="1600" dirty="0" smtClean="0"/>
              <a:t>Cox-</a:t>
            </a:r>
            <a:r>
              <a:rPr lang="en-US" sz="1600" dirty="0" err="1" smtClean="0"/>
              <a:t>Merz</a:t>
            </a:r>
            <a:r>
              <a:rPr lang="en-US" sz="1600" dirty="0" smtClean="0"/>
              <a:t>  relation</a:t>
            </a:r>
          </a:p>
          <a:p>
            <a:r>
              <a:rPr lang="en-US" sz="1600" dirty="0" err="1" smtClean="0"/>
              <a:t>Dealy</a:t>
            </a:r>
            <a:r>
              <a:rPr lang="en-US" sz="1600" dirty="0" smtClean="0"/>
              <a:t> and Larson 2006</a:t>
            </a:r>
          </a:p>
          <a:p>
            <a:r>
              <a:rPr lang="en-US" sz="1600" dirty="0" smtClean="0"/>
              <a:t>Structure and </a:t>
            </a:r>
            <a:r>
              <a:rPr lang="en-US" sz="1600" dirty="0" err="1" smtClean="0"/>
              <a:t>Rheology</a:t>
            </a:r>
            <a:r>
              <a:rPr lang="en-US" sz="1600" dirty="0" smtClean="0"/>
              <a:t> of molten polymers</a:t>
            </a:r>
            <a:endParaRPr lang="en-US" sz="1600" dirty="0"/>
          </a:p>
        </p:txBody>
      </p:sp>
      <p:graphicFrame>
        <p:nvGraphicFramePr>
          <p:cNvPr id="5" name="Object 4"/>
          <p:cNvGraphicFramePr>
            <a:graphicFrameLocks noChangeAspect="1"/>
          </p:cNvGraphicFramePr>
          <p:nvPr/>
        </p:nvGraphicFramePr>
        <p:xfrm>
          <a:off x="6858000" y="5334000"/>
          <a:ext cx="2119745" cy="431800"/>
        </p:xfrm>
        <a:graphic>
          <a:graphicData uri="http://schemas.openxmlformats.org/presentationml/2006/ole">
            <p:oleObj spid="_x0000_s16429" name="Equation" r:id="rId4" imgW="1371600" imgH="279400" progId="Equation.3">
              <p:embed/>
            </p:oleObj>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5524500" y="6356350"/>
            <a:ext cx="2133600" cy="365125"/>
          </a:xfrm>
        </p:spPr>
        <p:txBody>
          <a:bodyPr/>
          <a:lstStyle/>
          <a:p>
            <a:fld id="{EADD14C1-B74E-445D-B419-88728CA16AA4}" type="slidenum">
              <a:rPr lang="en-US" smtClean="0"/>
              <a:pPr/>
              <a:t>53</a:t>
            </a:fld>
            <a:endParaRPr lang="en-US"/>
          </a:p>
        </p:txBody>
      </p:sp>
      <p:graphicFrame>
        <p:nvGraphicFramePr>
          <p:cNvPr id="3" name="Chart 2"/>
          <p:cNvGraphicFramePr/>
          <p:nvPr/>
        </p:nvGraphicFramePr>
        <p:xfrm>
          <a:off x="304800" y="838200"/>
          <a:ext cx="6477000" cy="411479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402681" y="457200"/>
            <a:ext cx="4281237" cy="886397"/>
          </a:xfrm>
          <a:prstGeom prst="rect">
            <a:avLst/>
          </a:prstGeom>
          <a:noFill/>
        </p:spPr>
        <p:txBody>
          <a:bodyPr wrap="none" rtlCol="0">
            <a:spAutoFit/>
          </a:bodyPr>
          <a:lstStyle/>
          <a:p>
            <a:pPr algn="ctr">
              <a:defRPr sz="1680" b="1" i="0" u="none" strike="noStrike" kern="1200" baseline="0">
                <a:solidFill>
                  <a:prstClr val="white"/>
                </a:solidFill>
                <a:latin typeface="+mn-lt"/>
                <a:ea typeface="+mn-ea"/>
                <a:cs typeface="+mn-cs"/>
              </a:defRPr>
            </a:pPr>
            <a:r>
              <a:rPr lang="en-US" b="1" dirty="0" smtClean="0">
                <a:solidFill>
                  <a:srgbClr val="FFFF00"/>
                </a:solidFill>
              </a:rPr>
              <a:t>A-R</a:t>
            </a:r>
            <a:r>
              <a:rPr lang="en-US" b="1" baseline="-25000" dirty="0" smtClean="0">
                <a:solidFill>
                  <a:srgbClr val="FFFF00"/>
                </a:solidFill>
              </a:rPr>
              <a:t>2</a:t>
            </a:r>
            <a:r>
              <a:rPr lang="en-US" b="1" dirty="0" smtClean="0">
                <a:solidFill>
                  <a:srgbClr val="FFFF00"/>
                </a:solidFill>
              </a:rPr>
              <a:t>-AFG </a:t>
            </a:r>
            <a:r>
              <a:rPr lang="en-US" dirty="0" smtClean="0"/>
              <a:t>in 4.46% </a:t>
            </a:r>
            <a:r>
              <a:rPr lang="en-US" dirty="0" err="1" smtClean="0"/>
              <a:t>NaCl</a:t>
            </a:r>
            <a:r>
              <a:rPr lang="en-US" dirty="0" smtClean="0"/>
              <a:t> (SW Ionic strength)</a:t>
            </a:r>
          </a:p>
          <a:p>
            <a:pPr algn="ctr">
              <a:defRPr sz="1680" b="1" i="0" u="none" strike="noStrike" kern="1200" baseline="0">
                <a:solidFill>
                  <a:prstClr val="white"/>
                </a:solidFill>
                <a:latin typeface="+mn-lt"/>
                <a:ea typeface="+mn-ea"/>
                <a:cs typeface="+mn-cs"/>
              </a:defRPr>
            </a:pPr>
            <a:r>
              <a:rPr lang="en-US" dirty="0" smtClean="0"/>
              <a:t>30°C</a:t>
            </a:r>
          </a:p>
          <a:p>
            <a:endParaRPr lang="en-US" dirty="0"/>
          </a:p>
        </p:txBody>
      </p:sp>
      <p:graphicFrame>
        <p:nvGraphicFramePr>
          <p:cNvPr id="9" name="Chart 8"/>
          <p:cNvGraphicFramePr/>
          <p:nvPr/>
        </p:nvGraphicFramePr>
        <p:xfrm>
          <a:off x="723900" y="4837834"/>
          <a:ext cx="5181600" cy="202016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400800" y="4648200"/>
            <a:ext cx="2362199" cy="1169551"/>
          </a:xfrm>
          <a:prstGeom prst="rect">
            <a:avLst/>
          </a:prstGeom>
          <a:noFill/>
        </p:spPr>
        <p:txBody>
          <a:bodyPr wrap="square" rtlCol="0">
            <a:spAutoFit/>
          </a:bodyPr>
          <a:lstStyle/>
          <a:p>
            <a:pPr algn="just"/>
            <a:r>
              <a:rPr lang="en-US" sz="1400" dirty="0" smtClean="0"/>
              <a:t>Highly </a:t>
            </a:r>
            <a:r>
              <a:rPr lang="en-US" sz="1400" dirty="0" err="1" smtClean="0"/>
              <a:t>viscoelastic</a:t>
            </a:r>
            <a:endParaRPr lang="en-US" sz="1400" dirty="0" smtClean="0"/>
          </a:p>
          <a:p>
            <a:pPr algn="just"/>
            <a:r>
              <a:rPr lang="en-US" sz="1400" dirty="0" smtClean="0"/>
              <a:t>Behaves like  concentrated polymeric  liquid.</a:t>
            </a:r>
          </a:p>
          <a:p>
            <a:pPr algn="just"/>
            <a:r>
              <a:rPr lang="en-US" sz="1400" dirty="0" smtClean="0"/>
              <a:t>Storage modulus  dominates  at high shear rate</a:t>
            </a:r>
            <a:endParaRPr lang="en-US" sz="14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DD14C1-B74E-445D-B419-88728CA16AA4}" type="slidenum">
              <a:rPr lang="en-US" smtClean="0"/>
              <a:pPr/>
              <a:t>54</a:t>
            </a:fld>
            <a:endParaRPr lang="en-US"/>
          </a:p>
        </p:txBody>
      </p:sp>
      <p:graphicFrame>
        <p:nvGraphicFramePr>
          <p:cNvPr id="3" name="Chart 2"/>
          <p:cNvGraphicFramePr/>
          <p:nvPr/>
        </p:nvGraphicFramePr>
        <p:xfrm>
          <a:off x="676275" y="533400"/>
          <a:ext cx="7791450" cy="46767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DD14C1-B74E-445D-B419-88728CA16AA4}" type="slidenum">
              <a:rPr lang="en-US" smtClean="0"/>
              <a:pPr/>
              <a:t>55</a:t>
            </a:fld>
            <a:endParaRPr lang="en-US" dirty="0"/>
          </a:p>
        </p:txBody>
      </p:sp>
      <p:sp>
        <p:nvSpPr>
          <p:cNvPr id="4" name="Rectangle 3"/>
          <p:cNvSpPr/>
          <p:nvPr/>
        </p:nvSpPr>
        <p:spPr>
          <a:xfrm>
            <a:off x="685800" y="512952"/>
            <a:ext cx="8188139" cy="461665"/>
          </a:xfrm>
          <a:prstGeom prst="rect">
            <a:avLst/>
          </a:prstGeom>
        </p:spPr>
        <p:txBody>
          <a:bodyPr wrap="none">
            <a:spAutoFit/>
          </a:bodyPr>
          <a:lstStyle/>
          <a:p>
            <a:r>
              <a:rPr lang="en-US" sz="2400" b="1" dirty="0" smtClean="0">
                <a:solidFill>
                  <a:srgbClr val="FFC000"/>
                </a:solidFill>
              </a:rPr>
              <a:t>1% A-R</a:t>
            </a:r>
            <a:r>
              <a:rPr lang="en-US" sz="2400" b="1" baseline="-25000" dirty="0" smtClean="0">
                <a:solidFill>
                  <a:srgbClr val="FFC000"/>
                </a:solidFill>
              </a:rPr>
              <a:t>2</a:t>
            </a:r>
            <a:r>
              <a:rPr lang="en-US" sz="2400" b="1" dirty="0" smtClean="0">
                <a:solidFill>
                  <a:srgbClr val="FFC000"/>
                </a:solidFill>
              </a:rPr>
              <a:t>-AFG </a:t>
            </a:r>
            <a:r>
              <a:rPr lang="en-US" sz="2400" dirty="0" smtClean="0">
                <a:solidFill>
                  <a:srgbClr val="FFC000"/>
                </a:solidFill>
              </a:rPr>
              <a:t> </a:t>
            </a:r>
            <a:r>
              <a:rPr lang="en-US" sz="2400" dirty="0">
                <a:solidFill>
                  <a:srgbClr val="FFC000"/>
                </a:solidFill>
              </a:rPr>
              <a:t>in </a:t>
            </a:r>
            <a:r>
              <a:rPr lang="en-US" sz="2400" dirty="0" smtClean="0">
                <a:solidFill>
                  <a:srgbClr val="FFC000"/>
                </a:solidFill>
              </a:rPr>
              <a:t>SW and in </a:t>
            </a:r>
            <a:r>
              <a:rPr lang="en-US" sz="2400" dirty="0" err="1" smtClean="0">
                <a:solidFill>
                  <a:srgbClr val="FFC000"/>
                </a:solidFill>
              </a:rPr>
              <a:t>NaCl</a:t>
            </a:r>
            <a:r>
              <a:rPr lang="en-US" sz="2400" dirty="0" smtClean="0">
                <a:solidFill>
                  <a:srgbClr val="FFC000"/>
                </a:solidFill>
              </a:rPr>
              <a:t> brine at the same ionic strength</a:t>
            </a:r>
            <a:endParaRPr lang="en-US" sz="2400" dirty="0">
              <a:solidFill>
                <a:srgbClr val="FFC000"/>
              </a:solidFill>
            </a:endParaRPr>
          </a:p>
        </p:txBody>
      </p:sp>
      <p:graphicFrame>
        <p:nvGraphicFramePr>
          <p:cNvPr id="5" name="Chart 4"/>
          <p:cNvGraphicFramePr>
            <a:graphicFrameLocks/>
          </p:cNvGraphicFramePr>
          <p:nvPr>
            <p:extLst>
              <p:ext uri="{D42A27DB-BD31-4B8C-83A1-F6EECF244321}">
                <p14:modId xmlns:p14="http://schemas.microsoft.com/office/powerpoint/2010/main" xmlns="" val="3848872154"/>
              </p:ext>
            </p:extLst>
          </p:nvPr>
        </p:nvGraphicFramePr>
        <p:xfrm>
          <a:off x="533400" y="1295400"/>
          <a:ext cx="7848600" cy="52750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2600335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DD14C1-B74E-445D-B419-88728CA16AA4}" type="slidenum">
              <a:rPr lang="en-US" smtClean="0"/>
              <a:pPr/>
              <a:t>56</a:t>
            </a:fld>
            <a:endParaRPr lang="en-US" dirty="0"/>
          </a:p>
        </p:txBody>
      </p:sp>
      <p:graphicFrame>
        <p:nvGraphicFramePr>
          <p:cNvPr id="3" name="Chart 2"/>
          <p:cNvGraphicFramePr>
            <a:graphicFrameLocks/>
          </p:cNvGraphicFramePr>
          <p:nvPr>
            <p:extLst>
              <p:ext uri="{D42A27DB-BD31-4B8C-83A1-F6EECF244321}">
                <p14:modId xmlns:p14="http://schemas.microsoft.com/office/powerpoint/2010/main" xmlns="" val="819555580"/>
              </p:ext>
            </p:extLst>
          </p:nvPr>
        </p:nvGraphicFramePr>
        <p:xfrm>
          <a:off x="990600" y="762000"/>
          <a:ext cx="69342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1676400" y="285234"/>
            <a:ext cx="6155788" cy="369332"/>
          </a:xfrm>
          <a:prstGeom prst="rect">
            <a:avLst/>
          </a:prstGeom>
        </p:spPr>
        <p:txBody>
          <a:bodyPr wrap="none">
            <a:spAutoFit/>
          </a:bodyPr>
          <a:lstStyle/>
          <a:p>
            <a:r>
              <a:rPr lang="en-US" b="1" dirty="0" smtClean="0">
                <a:solidFill>
                  <a:srgbClr val="FFC000"/>
                </a:solidFill>
              </a:rPr>
              <a:t>1% A-R</a:t>
            </a:r>
            <a:r>
              <a:rPr lang="en-US" b="1" baseline="-25000" dirty="0" smtClean="0">
                <a:solidFill>
                  <a:srgbClr val="FFC000"/>
                </a:solidFill>
              </a:rPr>
              <a:t>2</a:t>
            </a:r>
            <a:r>
              <a:rPr lang="en-US" b="1" dirty="0" smtClean="0">
                <a:solidFill>
                  <a:srgbClr val="FFC000"/>
                </a:solidFill>
              </a:rPr>
              <a:t>-AFG </a:t>
            </a:r>
            <a:r>
              <a:rPr lang="en-US" dirty="0" smtClean="0">
                <a:solidFill>
                  <a:srgbClr val="FFC000"/>
                </a:solidFill>
              </a:rPr>
              <a:t> </a:t>
            </a:r>
            <a:r>
              <a:rPr lang="en-US" dirty="0">
                <a:solidFill>
                  <a:srgbClr val="FFC000"/>
                </a:solidFill>
              </a:rPr>
              <a:t>in </a:t>
            </a:r>
            <a:r>
              <a:rPr lang="en-US" dirty="0" smtClean="0">
                <a:solidFill>
                  <a:srgbClr val="FFC000"/>
                </a:solidFill>
              </a:rPr>
              <a:t>SW and in </a:t>
            </a:r>
            <a:r>
              <a:rPr lang="en-US" dirty="0" err="1" smtClean="0">
                <a:solidFill>
                  <a:srgbClr val="FFC000"/>
                </a:solidFill>
              </a:rPr>
              <a:t>NaCl</a:t>
            </a:r>
            <a:r>
              <a:rPr lang="en-US" dirty="0" smtClean="0">
                <a:solidFill>
                  <a:srgbClr val="FFC000"/>
                </a:solidFill>
              </a:rPr>
              <a:t> brine at the same ionic strength</a:t>
            </a:r>
            <a:endParaRPr lang="en-US" dirty="0">
              <a:solidFill>
                <a:srgbClr val="FFC000"/>
              </a:solidFill>
            </a:endParaRPr>
          </a:p>
        </p:txBody>
      </p:sp>
      <p:graphicFrame>
        <p:nvGraphicFramePr>
          <p:cNvPr id="5" name="Table 4"/>
          <p:cNvGraphicFramePr>
            <a:graphicFrameLocks noGrp="1"/>
          </p:cNvGraphicFramePr>
          <p:nvPr/>
        </p:nvGraphicFramePr>
        <p:xfrm>
          <a:off x="2438400" y="5638800"/>
          <a:ext cx="4571998" cy="952500"/>
        </p:xfrm>
        <a:graphic>
          <a:graphicData uri="http://schemas.openxmlformats.org/drawingml/2006/table">
            <a:tbl>
              <a:tblPr>
                <a:tableStyleId>{69CF1AB2-1976-4502-BF36-3FF5EA218861}</a:tableStyleId>
              </a:tblPr>
              <a:tblGrid>
                <a:gridCol w="870857"/>
                <a:gridCol w="870857"/>
                <a:gridCol w="870857"/>
                <a:gridCol w="1088570"/>
                <a:gridCol w="870857"/>
              </a:tblGrid>
              <a:tr h="190500">
                <a:tc>
                  <a:txBody>
                    <a:bodyPr/>
                    <a:lstStyle/>
                    <a:p>
                      <a:pPr algn="ctr" fontAlgn="b"/>
                      <a:endParaRPr lang="en-US" sz="1100" b="0" i="0" u="none" strike="noStrike" dirty="0">
                        <a:solidFill>
                          <a:schemeClr val="tx1"/>
                        </a:solidFill>
                        <a:latin typeface="Calibri"/>
                      </a:endParaRPr>
                    </a:p>
                  </a:txBody>
                  <a:tcPr marL="0" marR="0" marT="0" marB="0" anchor="b">
                    <a:solidFill>
                      <a:srgbClr val="FFFFFF"/>
                    </a:solidFill>
                  </a:tcPr>
                </a:tc>
                <a:tc gridSpan="2">
                  <a:txBody>
                    <a:bodyPr/>
                    <a:lstStyle/>
                    <a:p>
                      <a:pPr algn="ctr" fontAlgn="b"/>
                      <a:r>
                        <a:rPr lang="en-US" sz="1100" u="none" strike="noStrike" dirty="0" smtClean="0"/>
                        <a:t>Seawater</a:t>
                      </a:r>
                      <a:endParaRPr lang="en-US" sz="1100" b="0" i="0" u="none" strike="noStrike" dirty="0">
                        <a:solidFill>
                          <a:schemeClr val="tx1"/>
                        </a:solidFill>
                        <a:latin typeface="Calibri"/>
                      </a:endParaRPr>
                    </a:p>
                  </a:txBody>
                  <a:tcPr marL="0" marR="0" marT="0" marB="0" anchor="b">
                    <a:solidFill>
                      <a:srgbClr val="FFFFFF"/>
                    </a:solidFill>
                  </a:tcPr>
                </a:tc>
                <a:tc hMerge="1">
                  <a:txBody>
                    <a:bodyPr/>
                    <a:lstStyle/>
                    <a:p>
                      <a:pPr algn="ctr" fontAlgn="b"/>
                      <a:endParaRPr lang="en-US" sz="1100" b="0" i="0" u="none" strike="noStrike" dirty="0">
                        <a:solidFill>
                          <a:schemeClr val="tx1"/>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100" u="none" strike="noStrike" dirty="0" err="1" smtClean="0"/>
                        <a:t>NaCl</a:t>
                      </a:r>
                      <a:r>
                        <a:rPr lang="en-US" sz="1100" u="none" strike="noStrike" baseline="0" dirty="0" smtClean="0"/>
                        <a:t> (Seawater ionic strength)</a:t>
                      </a:r>
                      <a:endParaRPr lang="en-US" sz="1100" b="0" i="0" u="none" strike="noStrike" dirty="0">
                        <a:solidFill>
                          <a:schemeClr val="tx1"/>
                        </a:solidFill>
                        <a:latin typeface="Calibri"/>
                      </a:endParaRPr>
                    </a:p>
                  </a:txBody>
                  <a:tcPr marL="0" marR="0" marT="0" marB="0" anchor="b">
                    <a:solidFill>
                      <a:srgbClr val="FFFFFF"/>
                    </a:solidFill>
                  </a:tcPr>
                </a:tc>
                <a:tc hMerge="1">
                  <a:txBody>
                    <a:bodyPr/>
                    <a:lstStyle/>
                    <a:p>
                      <a:pPr algn="ctr" fontAlgn="b"/>
                      <a:endParaRPr lang="en-US" sz="1100" b="0" i="0" u="none" strike="noStrike" dirty="0">
                        <a:solidFill>
                          <a:schemeClr val="tx1"/>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1100" u="none" strike="noStrike" dirty="0"/>
                        <a:t>ID</a:t>
                      </a:r>
                      <a:endParaRPr lang="en-US" sz="1100" b="0" i="0" u="none" strike="noStrike" dirty="0">
                        <a:solidFill>
                          <a:schemeClr val="tx1"/>
                        </a:solidFill>
                        <a:latin typeface="Calibri"/>
                      </a:endParaRPr>
                    </a:p>
                  </a:txBody>
                  <a:tcPr marL="0" marR="0" marT="0" marB="0" anchor="b">
                    <a:solidFill>
                      <a:srgbClr val="FFFFFF"/>
                    </a:solidFill>
                  </a:tcPr>
                </a:tc>
                <a:tc>
                  <a:txBody>
                    <a:bodyPr/>
                    <a:lstStyle/>
                    <a:p>
                      <a:pPr algn="ctr" fontAlgn="b"/>
                      <a:r>
                        <a:rPr lang="en-US" sz="1100" u="none" strike="noStrike" dirty="0" smtClean="0"/>
                        <a:t>0</a:t>
                      </a:r>
                      <a:endParaRPr lang="en-US" sz="1100" b="0" i="0" u="none" strike="noStrike" dirty="0">
                        <a:solidFill>
                          <a:schemeClr val="tx1"/>
                        </a:solidFill>
                        <a:latin typeface="Calibri"/>
                      </a:endParaRPr>
                    </a:p>
                  </a:txBody>
                  <a:tcPr marL="0" marR="0" marT="0" marB="0" anchor="b">
                    <a:solidFill>
                      <a:srgbClr val="66FFFF"/>
                    </a:solidFill>
                  </a:tcPr>
                </a:tc>
                <a:tc>
                  <a:txBody>
                    <a:bodyPr/>
                    <a:lstStyle/>
                    <a:p>
                      <a:pPr algn="ctr" fontAlgn="b"/>
                      <a:r>
                        <a:rPr lang="en-US" sz="1100" u="none" strike="noStrike" dirty="0" smtClean="0"/>
                        <a:t>2</a:t>
                      </a:r>
                      <a:endParaRPr lang="en-US" sz="1100" b="0" i="0" u="none" strike="noStrike" dirty="0">
                        <a:solidFill>
                          <a:schemeClr val="tx1"/>
                        </a:solidFill>
                        <a:latin typeface="Calibri"/>
                      </a:endParaRPr>
                    </a:p>
                  </a:txBody>
                  <a:tcPr marL="0" marR="0" marT="0" marB="0" anchor="b">
                    <a:solidFill>
                      <a:srgbClr val="66FFFF"/>
                    </a:solidFill>
                  </a:tcPr>
                </a:tc>
                <a:tc>
                  <a:txBody>
                    <a:bodyPr/>
                    <a:lstStyle/>
                    <a:p>
                      <a:pPr algn="ctr" fontAlgn="b"/>
                      <a:r>
                        <a:rPr lang="en-US" sz="1100" u="none" strike="noStrike" dirty="0" smtClean="0"/>
                        <a:t>0</a:t>
                      </a:r>
                      <a:endParaRPr lang="en-US" sz="1100" b="0" i="0" u="none" strike="noStrike" dirty="0">
                        <a:solidFill>
                          <a:schemeClr val="tx1"/>
                        </a:solidFill>
                        <a:latin typeface="Calibri"/>
                      </a:endParaRPr>
                    </a:p>
                  </a:txBody>
                  <a:tcPr marL="0" marR="0" marT="0" marB="0" anchor="b">
                    <a:solidFill>
                      <a:srgbClr val="66FFFF"/>
                    </a:solidFill>
                  </a:tcPr>
                </a:tc>
                <a:tc>
                  <a:txBody>
                    <a:bodyPr/>
                    <a:lstStyle/>
                    <a:p>
                      <a:pPr algn="ctr" fontAlgn="b"/>
                      <a:r>
                        <a:rPr lang="en-US" sz="1100" u="none" strike="noStrike" dirty="0" smtClean="0"/>
                        <a:t>2</a:t>
                      </a:r>
                      <a:endParaRPr lang="en-US" sz="1100" b="0" i="0" u="none" strike="noStrike" dirty="0">
                        <a:solidFill>
                          <a:schemeClr val="tx1"/>
                        </a:solidFill>
                        <a:latin typeface="Calibri"/>
                      </a:endParaRPr>
                    </a:p>
                  </a:txBody>
                  <a:tcPr marL="0" marR="0" marT="0" marB="0" anchor="b">
                    <a:solidFill>
                      <a:srgbClr val="66FFFF"/>
                    </a:solidFill>
                  </a:tcPr>
                </a:tc>
              </a:tr>
              <a:tr h="257175">
                <a:tc>
                  <a:txBody>
                    <a:bodyPr/>
                    <a:lstStyle/>
                    <a:p>
                      <a:pPr algn="ctr" fontAlgn="b"/>
                      <a:r>
                        <a:rPr lang="en-US" sz="1400" u="none" strike="noStrike" dirty="0" err="1" smtClean="0"/>
                        <a:t>G</a:t>
                      </a:r>
                      <a:r>
                        <a:rPr lang="en-US" sz="1400" u="none" strike="noStrike" baseline="-25000" dirty="0" err="1" smtClean="0"/>
                        <a:t>i</a:t>
                      </a:r>
                      <a:r>
                        <a:rPr lang="en-US" sz="1400" u="none" strike="noStrike" baseline="-25000" dirty="0" smtClean="0"/>
                        <a:t> </a:t>
                      </a:r>
                      <a:r>
                        <a:rPr lang="en-US" sz="1400" u="none" strike="noStrike" baseline="0" dirty="0" smtClean="0"/>
                        <a:t> (Pa)</a:t>
                      </a:r>
                      <a:endParaRPr lang="en-US" sz="1400" b="0" i="0" u="none" strike="noStrike" dirty="0">
                        <a:solidFill>
                          <a:schemeClr val="tx1"/>
                        </a:solidFill>
                        <a:latin typeface="Calibri"/>
                      </a:endParaRPr>
                    </a:p>
                  </a:txBody>
                  <a:tcPr marL="0" marR="0" marT="0" marB="0" anchor="b">
                    <a:solidFill>
                      <a:srgbClr val="FFFFFF"/>
                    </a:solidFill>
                  </a:tcPr>
                </a:tc>
                <a:tc>
                  <a:txBody>
                    <a:bodyPr/>
                    <a:lstStyle/>
                    <a:p>
                      <a:pPr algn="ctr" fontAlgn="b"/>
                      <a:r>
                        <a:rPr lang="en-US" sz="1400" u="none" strike="noStrike" dirty="0" smtClean="0"/>
                        <a:t>1.4995</a:t>
                      </a:r>
                      <a:endParaRPr lang="en-US" sz="1400" b="0" i="0" u="none" strike="noStrike" dirty="0">
                        <a:solidFill>
                          <a:schemeClr val="tx1"/>
                        </a:solidFill>
                        <a:latin typeface="Calibri"/>
                      </a:endParaRPr>
                    </a:p>
                  </a:txBody>
                  <a:tcPr marL="0" marR="0" marT="0" marB="0" anchor="b"/>
                </a:tc>
                <a:tc>
                  <a:txBody>
                    <a:bodyPr/>
                    <a:lstStyle/>
                    <a:p>
                      <a:pPr algn="ctr" fontAlgn="b"/>
                      <a:endParaRPr lang="en-US" sz="1400" b="0" i="0" u="none" strike="noStrike" dirty="0">
                        <a:solidFill>
                          <a:schemeClr val="tx1"/>
                        </a:solidFill>
                        <a:latin typeface="Calibri"/>
                      </a:endParaRPr>
                    </a:p>
                  </a:txBody>
                  <a:tcPr marL="0" marR="0" marT="0" marB="0" anchor="b"/>
                </a:tc>
                <a:tc>
                  <a:txBody>
                    <a:bodyPr/>
                    <a:lstStyle/>
                    <a:p>
                      <a:pPr algn="ctr" fontAlgn="b"/>
                      <a:r>
                        <a:rPr lang="en-US" sz="1400" u="none" strike="noStrike" dirty="0" smtClean="0"/>
                        <a:t>0.20134</a:t>
                      </a:r>
                      <a:endParaRPr lang="en-US" sz="1400" b="0" i="0" u="none" strike="noStrike" dirty="0">
                        <a:solidFill>
                          <a:schemeClr val="tx1"/>
                        </a:solidFill>
                        <a:latin typeface="Calibri"/>
                      </a:endParaRPr>
                    </a:p>
                  </a:txBody>
                  <a:tcPr marL="0" marR="0" marT="0" marB="0" anchor="b"/>
                </a:tc>
                <a:tc>
                  <a:txBody>
                    <a:bodyPr/>
                    <a:lstStyle/>
                    <a:p>
                      <a:pPr algn="ctr" fontAlgn="b"/>
                      <a:endParaRPr lang="en-US" sz="1400" b="0" i="0" u="none" strike="noStrike" dirty="0">
                        <a:solidFill>
                          <a:schemeClr val="tx1"/>
                        </a:solidFill>
                        <a:latin typeface="Calibri"/>
                      </a:endParaRPr>
                    </a:p>
                  </a:txBody>
                  <a:tcPr marL="0" marR="0" marT="0" marB="0" anchor="b"/>
                </a:tc>
              </a:tr>
              <a:tr h="314325">
                <a:tc>
                  <a:txBody>
                    <a:bodyPr/>
                    <a:lstStyle/>
                    <a:p>
                      <a:pPr algn="ctr" fontAlgn="b"/>
                      <a:r>
                        <a:rPr lang="en-US" sz="1400" u="none" strike="noStrike" dirty="0" err="1" smtClean="0">
                          <a:latin typeface="Symbol" pitchFamily="18" charset="2"/>
                        </a:rPr>
                        <a:t>t</a:t>
                      </a:r>
                      <a:r>
                        <a:rPr lang="en-US" sz="1400" u="none" strike="noStrike" baseline="-25000" dirty="0" err="1" smtClean="0"/>
                        <a:t>i</a:t>
                      </a:r>
                      <a:r>
                        <a:rPr lang="en-US" sz="1400" u="none" strike="noStrike" baseline="0" dirty="0" smtClean="0"/>
                        <a:t> (s)</a:t>
                      </a:r>
                      <a:endParaRPr lang="en-US" sz="1400" b="0" i="0" u="none" strike="noStrike" dirty="0">
                        <a:solidFill>
                          <a:schemeClr val="tx1"/>
                        </a:solidFill>
                        <a:latin typeface="Calibri"/>
                      </a:endParaRPr>
                    </a:p>
                  </a:txBody>
                  <a:tcPr marL="0" marR="0" marT="0" marB="0" anchor="b">
                    <a:solidFill>
                      <a:srgbClr val="FFFFFF"/>
                    </a:solidFill>
                  </a:tcPr>
                </a:tc>
                <a:tc>
                  <a:txBody>
                    <a:bodyPr/>
                    <a:lstStyle/>
                    <a:p>
                      <a:pPr algn="ctr" fontAlgn="b"/>
                      <a:r>
                        <a:rPr lang="en-US" sz="1400" u="none" strike="noStrike" dirty="0" smtClean="0"/>
                        <a:t>0.29</a:t>
                      </a:r>
                      <a:endParaRPr lang="en-US" sz="1400" b="0" i="0" u="none" strike="noStrike" dirty="0">
                        <a:solidFill>
                          <a:schemeClr val="tx1"/>
                        </a:solidFill>
                        <a:latin typeface="Calibri"/>
                      </a:endParaRPr>
                    </a:p>
                  </a:txBody>
                  <a:tcPr marL="0" marR="0" marT="0" marB="0" anchor="b">
                    <a:solidFill>
                      <a:srgbClr val="FFFF00"/>
                    </a:solidFill>
                  </a:tcPr>
                </a:tc>
                <a:tc>
                  <a:txBody>
                    <a:bodyPr/>
                    <a:lstStyle/>
                    <a:p>
                      <a:pPr algn="ctr" fontAlgn="b"/>
                      <a:r>
                        <a:rPr lang="en-US" sz="1400" u="none" strike="noStrike" dirty="0" smtClean="0"/>
                        <a:t>0.0174</a:t>
                      </a:r>
                      <a:endParaRPr lang="en-US" sz="1400" b="0" i="0" u="none" strike="noStrike" dirty="0">
                        <a:solidFill>
                          <a:schemeClr val="tx1"/>
                        </a:solidFill>
                        <a:latin typeface="Calibri"/>
                      </a:endParaRPr>
                    </a:p>
                  </a:txBody>
                  <a:tcPr marL="0" marR="0" marT="0" marB="0" anchor="b">
                    <a:solidFill>
                      <a:srgbClr val="FFFF00"/>
                    </a:solidFill>
                  </a:tcPr>
                </a:tc>
                <a:tc>
                  <a:txBody>
                    <a:bodyPr/>
                    <a:lstStyle/>
                    <a:p>
                      <a:pPr algn="ctr" fontAlgn="b"/>
                      <a:r>
                        <a:rPr lang="en-US" sz="1400" u="none" strike="noStrike" dirty="0" smtClean="0"/>
                        <a:t>0.55</a:t>
                      </a:r>
                      <a:endParaRPr lang="en-US" sz="1400" b="0" i="0" u="none" strike="noStrike" dirty="0">
                        <a:solidFill>
                          <a:schemeClr val="tx1"/>
                        </a:solidFill>
                        <a:latin typeface="Calibri"/>
                      </a:endParaRPr>
                    </a:p>
                  </a:txBody>
                  <a:tcPr marL="0" marR="0" marT="0" marB="0" anchor="b">
                    <a:solidFill>
                      <a:srgbClr val="FFFF00"/>
                    </a:solidFill>
                  </a:tcPr>
                </a:tc>
                <a:tc>
                  <a:txBody>
                    <a:bodyPr/>
                    <a:lstStyle/>
                    <a:p>
                      <a:pPr algn="ctr" fontAlgn="b"/>
                      <a:r>
                        <a:rPr lang="en-US" sz="1400" u="none" strike="noStrike" dirty="0" smtClean="0"/>
                        <a:t>0.1</a:t>
                      </a:r>
                      <a:endParaRPr lang="en-US" sz="1400" b="0" i="0" u="none" strike="noStrike" dirty="0">
                        <a:solidFill>
                          <a:schemeClr val="tx1"/>
                        </a:solidFill>
                        <a:latin typeface="Calibri"/>
                      </a:endParaRPr>
                    </a:p>
                  </a:txBody>
                  <a:tcPr marL="0" marR="0" marT="0" marB="0" anchor="b">
                    <a:solidFill>
                      <a:srgbClr val="FFFF00"/>
                    </a:solidFill>
                  </a:tcPr>
                </a:tc>
              </a:tr>
            </a:tbl>
          </a:graphicData>
        </a:graphic>
      </p:graphicFrame>
      <p:sp>
        <p:nvSpPr>
          <p:cNvPr id="6" name="Rectangle 5"/>
          <p:cNvSpPr/>
          <p:nvPr/>
        </p:nvSpPr>
        <p:spPr>
          <a:xfrm>
            <a:off x="457200" y="5562600"/>
            <a:ext cx="1412951" cy="350865"/>
          </a:xfrm>
          <a:prstGeom prst="rect">
            <a:avLst/>
          </a:prstGeom>
        </p:spPr>
        <p:txBody>
          <a:bodyPr wrap="none">
            <a:spAutoFit/>
          </a:bodyPr>
          <a:lstStyle/>
          <a:p>
            <a:pPr algn="ctr">
              <a:defRPr sz="1680" b="1" i="0" u="none" strike="noStrike" kern="1200" baseline="0">
                <a:solidFill>
                  <a:prstClr val="white"/>
                </a:solidFill>
                <a:latin typeface="+mn-lt"/>
                <a:ea typeface="+mn-ea"/>
                <a:cs typeface="+mn-cs"/>
              </a:defRPr>
            </a:pPr>
            <a:r>
              <a:rPr lang="en-US" dirty="0" smtClean="0"/>
              <a:t>Jeffrey Model</a:t>
            </a:r>
            <a:endParaRPr lang="en-US" dirty="0"/>
          </a:p>
        </p:txBody>
      </p:sp>
      <p:sp>
        <p:nvSpPr>
          <p:cNvPr id="7" name="TextBox 6"/>
          <p:cNvSpPr txBox="1"/>
          <p:nvPr/>
        </p:nvSpPr>
        <p:spPr>
          <a:xfrm>
            <a:off x="152400" y="6019800"/>
            <a:ext cx="1419684" cy="461665"/>
          </a:xfrm>
          <a:prstGeom prst="rect">
            <a:avLst/>
          </a:prstGeom>
          <a:noFill/>
        </p:spPr>
        <p:txBody>
          <a:bodyPr wrap="none" rtlCol="0">
            <a:spAutoFit/>
          </a:bodyPr>
          <a:lstStyle/>
          <a:p>
            <a:r>
              <a:rPr lang="en-US" sz="1200" dirty="0" smtClean="0"/>
              <a:t>Relaxation time </a:t>
            </a:r>
            <a:r>
              <a:rPr lang="en-US" sz="1200" dirty="0" smtClean="0">
                <a:latin typeface="Symbol" pitchFamily="18" charset="2"/>
              </a:rPr>
              <a:t>t</a:t>
            </a:r>
            <a:r>
              <a:rPr lang="en-US" sz="1200" baseline="-25000" dirty="0" smtClean="0"/>
              <a:t>0</a:t>
            </a:r>
          </a:p>
          <a:p>
            <a:r>
              <a:rPr lang="en-US" sz="1200" dirty="0" smtClean="0"/>
              <a:t>Retardation time </a:t>
            </a:r>
            <a:r>
              <a:rPr lang="en-US" sz="1200" dirty="0" smtClean="0">
                <a:latin typeface="Symbol" pitchFamily="18" charset="2"/>
              </a:rPr>
              <a:t>t</a:t>
            </a:r>
            <a:r>
              <a:rPr lang="en-US" sz="1200" baseline="-25000" dirty="0" smtClean="0"/>
              <a:t>2</a:t>
            </a:r>
            <a:endParaRPr lang="en-US" sz="1200" baseline="-25000" dirty="0"/>
          </a:p>
        </p:txBody>
      </p:sp>
    </p:spTree>
    <p:extLst>
      <p:ext uri="{BB962C8B-B14F-4D97-AF65-F5344CB8AC3E}">
        <p14:creationId xmlns:p14="http://schemas.microsoft.com/office/powerpoint/2010/main" xmlns="" val="2994298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DD14C1-B74E-445D-B419-88728CA16AA4}" type="slidenum">
              <a:rPr lang="en-US" smtClean="0"/>
              <a:pPr/>
              <a:t>57</a:t>
            </a:fld>
            <a:endParaRPr lang="en-US" dirty="0"/>
          </a:p>
        </p:txBody>
      </p:sp>
      <p:graphicFrame>
        <p:nvGraphicFramePr>
          <p:cNvPr id="113666" name="Object 2"/>
          <p:cNvGraphicFramePr>
            <a:graphicFrameLocks noChangeAspect="1"/>
          </p:cNvGraphicFramePr>
          <p:nvPr/>
        </p:nvGraphicFramePr>
        <p:xfrm>
          <a:off x="2514600" y="1143000"/>
          <a:ext cx="1625600" cy="711200"/>
        </p:xfrm>
        <a:graphic>
          <a:graphicData uri="http://schemas.openxmlformats.org/presentationml/2006/ole">
            <p:oleObj spid="_x0000_s113714" name="Equation" r:id="rId3" imgW="1091726" imgH="482391" progId="Equation.3">
              <p:embed/>
            </p:oleObj>
          </a:graphicData>
        </a:graphic>
      </p:graphicFrame>
      <p:graphicFrame>
        <p:nvGraphicFramePr>
          <p:cNvPr id="113667" name="Object 3"/>
          <p:cNvGraphicFramePr>
            <a:graphicFrameLocks noChangeAspect="1"/>
          </p:cNvGraphicFramePr>
          <p:nvPr/>
        </p:nvGraphicFramePr>
        <p:xfrm>
          <a:off x="4800600" y="1143000"/>
          <a:ext cx="1689100" cy="660400"/>
        </p:xfrm>
        <a:graphic>
          <a:graphicData uri="http://schemas.openxmlformats.org/presentationml/2006/ole">
            <p:oleObj spid="_x0000_s113715" name="Equation" r:id="rId4" imgW="1143000" imgH="444500" progId="Equation.3">
              <p:embed/>
            </p:oleObj>
          </a:graphicData>
        </a:graphic>
      </p:graphicFrame>
      <p:graphicFrame>
        <p:nvGraphicFramePr>
          <p:cNvPr id="6" name="Table 5"/>
          <p:cNvGraphicFramePr>
            <a:graphicFrameLocks noGrp="1"/>
          </p:cNvGraphicFramePr>
          <p:nvPr/>
        </p:nvGraphicFramePr>
        <p:xfrm>
          <a:off x="2286000" y="5181600"/>
          <a:ext cx="5333998" cy="1080000"/>
        </p:xfrm>
        <a:graphic>
          <a:graphicData uri="http://schemas.openxmlformats.org/drawingml/2006/table">
            <a:tbl>
              <a:tblPr>
                <a:tableStyleId>{22838BEF-8BB2-4498-84A7-C5851F593DF1}</a:tableStyleId>
              </a:tblPr>
              <a:tblGrid>
                <a:gridCol w="1286592"/>
                <a:gridCol w="1286592"/>
                <a:gridCol w="1286592"/>
                <a:gridCol w="1474222"/>
              </a:tblGrid>
              <a:tr h="360000">
                <a:tc>
                  <a:txBody>
                    <a:bodyPr/>
                    <a:lstStyle/>
                    <a:p>
                      <a:pPr algn="ctr" fontAlgn="b"/>
                      <a:endParaRPr lang="en-US" sz="1800" b="0" i="0" u="none" strike="noStrike" dirty="0">
                        <a:solidFill>
                          <a:schemeClr val="tx1"/>
                        </a:solidFill>
                        <a:latin typeface="Calibri"/>
                      </a:endParaRPr>
                    </a:p>
                  </a:txBody>
                  <a:tcPr marL="0" marR="0" marT="0" marB="0" anchor="b"/>
                </a:tc>
                <a:tc>
                  <a:txBody>
                    <a:bodyPr/>
                    <a:lstStyle/>
                    <a:p>
                      <a:pPr algn="ctr" fontAlgn="b"/>
                      <a:r>
                        <a:rPr lang="en-US" sz="1800" b="0" i="0" u="none" strike="noStrike" dirty="0" smtClean="0">
                          <a:solidFill>
                            <a:schemeClr val="bg1"/>
                          </a:solidFill>
                          <a:latin typeface="Calibri"/>
                        </a:rPr>
                        <a:t>1</a:t>
                      </a:r>
                      <a:endParaRPr lang="en-US" sz="1800" b="0" i="0" u="none" strike="noStrike" dirty="0">
                        <a:solidFill>
                          <a:schemeClr val="bg1"/>
                        </a:solidFill>
                        <a:latin typeface="Calibri"/>
                      </a:endParaRPr>
                    </a:p>
                  </a:txBody>
                  <a:tcPr marL="0" marR="0" marT="0" marB="0" anchor="b"/>
                </a:tc>
                <a:tc>
                  <a:txBody>
                    <a:bodyPr/>
                    <a:lstStyle/>
                    <a:p>
                      <a:pPr algn="ctr" fontAlgn="b"/>
                      <a:r>
                        <a:rPr lang="en-US" sz="1800" b="0" i="0" u="none" strike="noStrike" dirty="0" smtClean="0">
                          <a:solidFill>
                            <a:schemeClr val="bg1"/>
                          </a:solidFill>
                          <a:latin typeface="Calibri"/>
                        </a:rPr>
                        <a:t>2</a:t>
                      </a:r>
                      <a:endParaRPr lang="en-US" sz="1800" b="0" i="0" u="none" strike="noStrike" dirty="0">
                        <a:solidFill>
                          <a:schemeClr val="bg1"/>
                        </a:solidFill>
                        <a:latin typeface="Calibri"/>
                      </a:endParaRPr>
                    </a:p>
                  </a:txBody>
                  <a:tcPr marL="0" marR="0" marT="0" marB="0" anchor="b"/>
                </a:tc>
                <a:tc>
                  <a:txBody>
                    <a:bodyPr/>
                    <a:lstStyle/>
                    <a:p>
                      <a:pPr algn="ctr" fontAlgn="b"/>
                      <a:r>
                        <a:rPr lang="en-US" sz="1800" b="0" i="0" u="none" strike="noStrike" dirty="0" smtClean="0">
                          <a:solidFill>
                            <a:schemeClr val="bg1"/>
                          </a:solidFill>
                          <a:latin typeface="Calibri"/>
                        </a:rPr>
                        <a:t>3</a:t>
                      </a:r>
                      <a:endParaRPr lang="en-US" sz="1800" b="0" i="0" u="none" strike="noStrike" dirty="0">
                        <a:solidFill>
                          <a:schemeClr val="bg1"/>
                        </a:solidFill>
                        <a:latin typeface="Calibri"/>
                      </a:endParaRPr>
                    </a:p>
                  </a:txBody>
                  <a:tcPr marL="0" marR="0" marT="0" marB="0" anchor="b"/>
                </a:tc>
              </a:tr>
              <a:tr h="360000">
                <a:tc>
                  <a:txBody>
                    <a:bodyPr/>
                    <a:lstStyle/>
                    <a:p>
                      <a:pPr algn="ctr" fontAlgn="b"/>
                      <a:r>
                        <a:rPr lang="en-US" sz="1800" u="none" strike="noStrike" dirty="0" err="1" smtClean="0"/>
                        <a:t>G</a:t>
                      </a:r>
                      <a:r>
                        <a:rPr lang="en-US" sz="1800" u="none" strike="noStrike" baseline="-25000" dirty="0" err="1" smtClean="0"/>
                        <a:t>i</a:t>
                      </a:r>
                      <a:r>
                        <a:rPr lang="en-US" sz="1800" u="none" strike="noStrike" baseline="0" dirty="0" smtClean="0"/>
                        <a:t> (Pa)</a:t>
                      </a:r>
                      <a:endParaRPr lang="en-US" sz="1800" b="0" i="0" u="none" strike="noStrike" baseline="-25000" dirty="0">
                        <a:solidFill>
                          <a:schemeClr val="tx1"/>
                        </a:solidFill>
                        <a:latin typeface="Calibri"/>
                      </a:endParaRPr>
                    </a:p>
                  </a:txBody>
                  <a:tcPr marL="0" marR="0" marT="0" marB="0" anchor="b"/>
                </a:tc>
                <a:tc>
                  <a:txBody>
                    <a:bodyPr/>
                    <a:lstStyle/>
                    <a:p>
                      <a:pPr algn="ctr" fontAlgn="b"/>
                      <a:r>
                        <a:rPr lang="en-US" sz="1800" u="none" strike="noStrike" dirty="0" smtClean="0"/>
                        <a:t>1.7902</a:t>
                      </a:r>
                      <a:endParaRPr lang="en-US" sz="1800" b="0" i="0" u="none" strike="noStrike" dirty="0">
                        <a:solidFill>
                          <a:schemeClr val="tx1"/>
                        </a:solidFill>
                        <a:latin typeface="Calibri"/>
                      </a:endParaRPr>
                    </a:p>
                  </a:txBody>
                  <a:tcPr marL="0" marR="0" marT="0" marB="0" anchor="b"/>
                </a:tc>
                <a:tc>
                  <a:txBody>
                    <a:bodyPr/>
                    <a:lstStyle/>
                    <a:p>
                      <a:pPr algn="ctr" fontAlgn="b"/>
                      <a:r>
                        <a:rPr lang="en-US" sz="1800" u="none" strike="noStrike" dirty="0" smtClean="0"/>
                        <a:t>0.0457</a:t>
                      </a:r>
                      <a:endParaRPr lang="en-US" sz="1800" b="0" i="0" u="none" strike="noStrike" dirty="0">
                        <a:solidFill>
                          <a:schemeClr val="tx1"/>
                        </a:solidFill>
                        <a:latin typeface="Calibri"/>
                      </a:endParaRPr>
                    </a:p>
                  </a:txBody>
                  <a:tcPr marL="0" marR="0" marT="0" marB="0" anchor="b"/>
                </a:tc>
                <a:tc>
                  <a:txBody>
                    <a:bodyPr/>
                    <a:lstStyle/>
                    <a:p>
                      <a:pPr algn="ctr" fontAlgn="b"/>
                      <a:r>
                        <a:rPr lang="en-US" sz="1800" u="none" strike="noStrike" dirty="0" smtClean="0"/>
                        <a:t>0.12888</a:t>
                      </a:r>
                      <a:endParaRPr lang="en-US" sz="1800" b="0" i="0" u="none" strike="noStrike" dirty="0">
                        <a:solidFill>
                          <a:schemeClr val="tx1"/>
                        </a:solidFill>
                        <a:latin typeface="Calibri"/>
                      </a:endParaRPr>
                    </a:p>
                  </a:txBody>
                  <a:tcPr marL="0" marR="0" marT="0" marB="0" anchor="b"/>
                </a:tc>
              </a:tr>
              <a:tr h="360000">
                <a:tc>
                  <a:txBody>
                    <a:bodyPr/>
                    <a:lstStyle/>
                    <a:p>
                      <a:pPr algn="ctr" fontAlgn="b"/>
                      <a:r>
                        <a:rPr lang="en-US" sz="1800" u="none" strike="noStrike" dirty="0" err="1" smtClean="0">
                          <a:latin typeface="Symbol" pitchFamily="18" charset="2"/>
                        </a:rPr>
                        <a:t>t</a:t>
                      </a:r>
                      <a:r>
                        <a:rPr lang="en-US" sz="1800" u="none" strike="noStrike" baseline="-25000" dirty="0" err="1" smtClean="0"/>
                        <a:t>i</a:t>
                      </a:r>
                      <a:r>
                        <a:rPr lang="en-US" sz="1800" u="none" strike="noStrike" baseline="0" dirty="0" smtClean="0"/>
                        <a:t> (s)</a:t>
                      </a:r>
                      <a:endParaRPr lang="en-US" sz="1800" b="0" i="0" u="none" strike="noStrike" baseline="-25000" dirty="0">
                        <a:solidFill>
                          <a:schemeClr val="tx1"/>
                        </a:solidFill>
                        <a:latin typeface="Calibri"/>
                      </a:endParaRPr>
                    </a:p>
                  </a:txBody>
                  <a:tcPr marL="0" marR="0" marT="0" marB="0" anchor="b"/>
                </a:tc>
                <a:tc>
                  <a:txBody>
                    <a:bodyPr/>
                    <a:lstStyle/>
                    <a:p>
                      <a:pPr algn="ctr" fontAlgn="b"/>
                      <a:r>
                        <a:rPr lang="en-US" sz="1800" u="none" strike="noStrike" dirty="0" smtClean="0"/>
                        <a:t>0.0138</a:t>
                      </a:r>
                      <a:endParaRPr lang="en-US" sz="1800" b="0" i="0" u="none" strike="noStrike" dirty="0">
                        <a:solidFill>
                          <a:schemeClr val="tx1"/>
                        </a:solidFill>
                        <a:latin typeface="Calibri"/>
                      </a:endParaRPr>
                    </a:p>
                  </a:txBody>
                  <a:tcPr marL="0" marR="0" marT="0" marB="0" anchor="b"/>
                </a:tc>
                <a:tc>
                  <a:txBody>
                    <a:bodyPr/>
                    <a:lstStyle/>
                    <a:p>
                      <a:pPr algn="ctr" fontAlgn="b"/>
                      <a:r>
                        <a:rPr lang="en-US" sz="1800" u="none" strike="noStrike" dirty="0" smtClean="0"/>
                        <a:t>1.2864</a:t>
                      </a:r>
                      <a:endParaRPr lang="en-US" sz="1800" b="0" i="0" u="none" strike="noStrike" dirty="0">
                        <a:solidFill>
                          <a:schemeClr val="tx1"/>
                        </a:solidFill>
                        <a:latin typeface="Calibri"/>
                      </a:endParaRPr>
                    </a:p>
                  </a:txBody>
                  <a:tcPr marL="0" marR="0" marT="0" marB="0" anchor="b"/>
                </a:tc>
                <a:tc>
                  <a:txBody>
                    <a:bodyPr/>
                    <a:lstStyle/>
                    <a:p>
                      <a:pPr algn="ctr" fontAlgn="b"/>
                      <a:r>
                        <a:rPr lang="en-US" sz="1800" u="none" strike="noStrike" dirty="0" smtClean="0"/>
                        <a:t>0.41219</a:t>
                      </a:r>
                      <a:endParaRPr lang="en-US" sz="1800" b="0" i="0" u="none" strike="noStrike" dirty="0">
                        <a:solidFill>
                          <a:schemeClr val="tx1"/>
                        </a:solidFill>
                        <a:latin typeface="Calibri"/>
                      </a:endParaRPr>
                    </a:p>
                  </a:txBody>
                  <a:tcPr marL="0" marR="0" marT="0" marB="0" anchor="b"/>
                </a:tc>
              </a:tr>
            </a:tbl>
          </a:graphicData>
        </a:graphic>
      </p:graphicFrame>
      <p:sp>
        <p:nvSpPr>
          <p:cNvPr id="7" name="TextBox 6"/>
          <p:cNvSpPr txBox="1"/>
          <p:nvPr/>
        </p:nvSpPr>
        <p:spPr>
          <a:xfrm>
            <a:off x="4343399" y="4724400"/>
            <a:ext cx="1287468" cy="369332"/>
          </a:xfrm>
          <a:prstGeom prst="rect">
            <a:avLst/>
          </a:prstGeom>
          <a:noFill/>
        </p:spPr>
        <p:txBody>
          <a:bodyPr wrap="none" rtlCol="0">
            <a:spAutoFit/>
          </a:bodyPr>
          <a:lstStyle/>
          <a:p>
            <a:r>
              <a:rPr lang="en-US" dirty="0" err="1" smtClean="0"/>
              <a:t>NaCl</a:t>
            </a:r>
            <a:r>
              <a:rPr lang="en-US" dirty="0" smtClean="0"/>
              <a:t> (SWIS)</a:t>
            </a:r>
            <a:endParaRPr lang="en-US" dirty="0"/>
          </a:p>
        </p:txBody>
      </p:sp>
      <p:graphicFrame>
        <p:nvGraphicFramePr>
          <p:cNvPr id="8" name="Table 7"/>
          <p:cNvGraphicFramePr>
            <a:graphicFrameLocks noGrp="1"/>
          </p:cNvGraphicFramePr>
          <p:nvPr/>
        </p:nvGraphicFramePr>
        <p:xfrm>
          <a:off x="2133600" y="2971800"/>
          <a:ext cx="5257801" cy="972000"/>
        </p:xfrm>
        <a:graphic>
          <a:graphicData uri="http://schemas.openxmlformats.org/drawingml/2006/table">
            <a:tbl>
              <a:tblPr/>
              <a:tblGrid>
                <a:gridCol w="1237129"/>
                <a:gridCol w="1340224"/>
                <a:gridCol w="1340224"/>
                <a:gridCol w="1340224"/>
              </a:tblGrid>
              <a:tr h="324000">
                <a:tc>
                  <a:txBody>
                    <a:bodyPr/>
                    <a:lstStyle/>
                    <a:p>
                      <a:pPr algn="ctr" fontAlgn="b"/>
                      <a:r>
                        <a:rPr lang="en-US" sz="1600" b="0" i="0" u="none" strike="noStrike" dirty="0">
                          <a:solidFill>
                            <a:schemeClr val="bg1"/>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600" b="0" i="0" u="none" strike="noStrike" dirty="0">
                          <a:solidFill>
                            <a:schemeClr val="bg1"/>
                          </a:solidFill>
                          <a:latin typeface="Calibri"/>
                        </a:rPr>
                        <a:t> </a:t>
                      </a:r>
                      <a:r>
                        <a:rPr lang="en-US" sz="1600" b="0" i="0" u="none" strike="noStrike" dirty="0" smtClean="0">
                          <a:solidFill>
                            <a:schemeClr val="bg1"/>
                          </a:solidFill>
                          <a:latin typeface="Calibri"/>
                        </a:rPr>
                        <a:t>1</a:t>
                      </a:r>
                      <a:endParaRPr lang="en-US" sz="1600" b="0" i="0" u="none" strike="noStrike" dirty="0">
                        <a:solidFill>
                          <a:schemeClr val="bg1"/>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600" b="0" i="0" u="none" strike="noStrike" dirty="0" smtClean="0">
                          <a:solidFill>
                            <a:schemeClr val="bg1"/>
                          </a:solidFill>
                          <a:latin typeface="Calibri"/>
                        </a:rPr>
                        <a:t>2</a:t>
                      </a:r>
                      <a:r>
                        <a:rPr lang="en-US" sz="1600" b="0" i="0" u="none" strike="noStrike" dirty="0">
                          <a:solidFill>
                            <a:schemeClr val="bg1"/>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600" b="0" i="0" u="none" strike="noStrike" dirty="0" smtClean="0">
                          <a:solidFill>
                            <a:schemeClr val="bg1"/>
                          </a:solidFill>
                          <a:latin typeface="Calibri"/>
                        </a:rPr>
                        <a:t>3</a:t>
                      </a:r>
                      <a:r>
                        <a:rPr lang="en-US" sz="1600" b="0" i="0" u="none" strike="noStrike" dirty="0">
                          <a:solidFill>
                            <a:schemeClr val="bg1"/>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324000">
                <a:tc>
                  <a:txBody>
                    <a:bodyPr/>
                    <a:lstStyle/>
                    <a:p>
                      <a:pPr algn="ctr" fontAlgn="b"/>
                      <a:r>
                        <a:rPr lang="en-US" sz="1600" b="0" i="0" u="none" strike="noStrike" dirty="0" err="1" smtClean="0">
                          <a:solidFill>
                            <a:schemeClr val="bg1"/>
                          </a:solidFill>
                          <a:latin typeface="Calibri"/>
                        </a:rPr>
                        <a:t>Gi</a:t>
                      </a:r>
                      <a:r>
                        <a:rPr lang="en-US" sz="1600" b="0" i="0" u="none" strike="noStrike" dirty="0" smtClean="0">
                          <a:solidFill>
                            <a:schemeClr val="bg1"/>
                          </a:solidFill>
                          <a:latin typeface="Calibri"/>
                        </a:rPr>
                        <a:t> (Pa)</a:t>
                      </a:r>
                      <a:endParaRPr lang="en-US" sz="1600" b="0" i="0" u="none" strike="noStrike" dirty="0">
                        <a:solidFill>
                          <a:schemeClr val="bg1"/>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600" b="0" i="0" u="none" strike="noStrike" dirty="0">
                          <a:solidFill>
                            <a:schemeClr val="bg1"/>
                          </a:solidFill>
                          <a:latin typeface="Calibri"/>
                        </a:rPr>
                        <a:t>0.6590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600" b="0" i="0" u="none" strike="noStrike" dirty="0">
                          <a:solidFill>
                            <a:schemeClr val="bg1"/>
                          </a:solidFill>
                          <a:latin typeface="Calibri"/>
                        </a:rPr>
                        <a:t>2.0441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600" b="0" i="0" u="none" strike="noStrike">
                          <a:solidFill>
                            <a:schemeClr val="bg1"/>
                          </a:solidFill>
                          <a:latin typeface="Calibri"/>
                        </a:rPr>
                        <a:t>1.2952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324000">
                <a:tc>
                  <a:txBody>
                    <a:bodyPr/>
                    <a:lstStyle/>
                    <a:p>
                      <a:pPr algn="ctr" fontAlgn="b"/>
                      <a:r>
                        <a:rPr lang="en-US" sz="1600" b="0" i="0" u="none" strike="noStrike" dirty="0" err="1" smtClean="0">
                          <a:solidFill>
                            <a:schemeClr val="bg1"/>
                          </a:solidFill>
                          <a:latin typeface="Symbol" pitchFamily="18" charset="2"/>
                        </a:rPr>
                        <a:t>t</a:t>
                      </a:r>
                      <a:r>
                        <a:rPr lang="en-US" sz="1600" b="0" i="0" u="none" strike="noStrike" dirty="0" err="1" smtClean="0">
                          <a:solidFill>
                            <a:schemeClr val="bg1"/>
                          </a:solidFill>
                          <a:latin typeface="Calibri"/>
                        </a:rPr>
                        <a:t>i</a:t>
                      </a:r>
                      <a:r>
                        <a:rPr lang="en-US" sz="1600" b="0" i="0" u="none" strike="noStrike" dirty="0" smtClean="0">
                          <a:solidFill>
                            <a:schemeClr val="bg1"/>
                          </a:solidFill>
                          <a:latin typeface="Calibri"/>
                        </a:rPr>
                        <a:t> (s)</a:t>
                      </a:r>
                      <a:endParaRPr lang="en-US" sz="1600" b="0" i="0" u="none" strike="noStrike" dirty="0">
                        <a:solidFill>
                          <a:schemeClr val="bg1"/>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600" b="0" i="0" u="none" strike="noStrike">
                          <a:solidFill>
                            <a:schemeClr val="bg1"/>
                          </a:solidFill>
                          <a:latin typeface="Calibri"/>
                        </a:rPr>
                        <a:t>0.0330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600" b="0" i="0" u="none" strike="noStrike" dirty="0">
                          <a:solidFill>
                            <a:schemeClr val="bg1"/>
                          </a:solidFill>
                          <a:latin typeface="Calibri"/>
                        </a:rPr>
                        <a:t>0.0090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en-US" sz="1600" b="0" i="0" u="none" strike="noStrike" dirty="0">
                          <a:solidFill>
                            <a:schemeClr val="bg1"/>
                          </a:solidFill>
                          <a:latin typeface="Calibri"/>
                        </a:rPr>
                        <a:t>0.2788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bl>
          </a:graphicData>
        </a:graphic>
      </p:graphicFrame>
      <p:sp>
        <p:nvSpPr>
          <p:cNvPr id="9" name="TextBox 8"/>
          <p:cNvSpPr txBox="1"/>
          <p:nvPr/>
        </p:nvSpPr>
        <p:spPr>
          <a:xfrm>
            <a:off x="4114800" y="2438400"/>
            <a:ext cx="1145057" cy="369332"/>
          </a:xfrm>
          <a:prstGeom prst="rect">
            <a:avLst/>
          </a:prstGeom>
          <a:noFill/>
        </p:spPr>
        <p:txBody>
          <a:bodyPr wrap="none" rtlCol="0">
            <a:spAutoFit/>
          </a:bodyPr>
          <a:lstStyle/>
          <a:p>
            <a:r>
              <a:rPr lang="en-US" dirty="0" smtClean="0"/>
              <a:t>Sea Water</a:t>
            </a:r>
            <a:endParaRPr lang="en-US" dirty="0"/>
          </a:p>
        </p:txBody>
      </p:sp>
      <p:sp>
        <p:nvSpPr>
          <p:cNvPr id="10" name="TextBox 9"/>
          <p:cNvSpPr txBox="1"/>
          <p:nvPr/>
        </p:nvSpPr>
        <p:spPr>
          <a:xfrm>
            <a:off x="3581400" y="457200"/>
            <a:ext cx="2751074" cy="369332"/>
          </a:xfrm>
          <a:prstGeom prst="rect">
            <a:avLst/>
          </a:prstGeom>
          <a:noFill/>
        </p:spPr>
        <p:txBody>
          <a:bodyPr wrap="none" rtlCol="0">
            <a:spAutoFit/>
          </a:bodyPr>
          <a:lstStyle/>
          <a:p>
            <a:r>
              <a:rPr lang="en-US" dirty="0" smtClean="0"/>
              <a:t>Maxwell generalized model</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a:xfrm>
            <a:off x="8153400" y="6477000"/>
            <a:ext cx="762000" cy="381000"/>
          </a:xfrm>
        </p:spPr>
        <p:txBody>
          <a:bodyPr/>
          <a:lstStyle/>
          <a:p>
            <a:fld id="{EADD14C1-B74E-445D-B419-88728CA16AA4}" type="slidenum">
              <a:rPr lang="en-US" smtClean="0"/>
              <a:pPr/>
              <a:t>58</a:t>
            </a:fld>
            <a:endParaRPr lang="en-US" dirty="0"/>
          </a:p>
        </p:txBody>
      </p:sp>
      <p:graphicFrame>
        <p:nvGraphicFramePr>
          <p:cNvPr id="14" name="Chart 13"/>
          <p:cNvGraphicFramePr/>
          <p:nvPr/>
        </p:nvGraphicFramePr>
        <p:xfrm>
          <a:off x="1600200" y="1143000"/>
          <a:ext cx="5367337" cy="3133725"/>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1419646" y="228600"/>
            <a:ext cx="6767687" cy="707886"/>
          </a:xfrm>
          <a:prstGeom prst="rect">
            <a:avLst/>
          </a:prstGeom>
          <a:noFill/>
        </p:spPr>
        <p:txBody>
          <a:bodyPr wrap="none" rtlCol="0">
            <a:spAutoFit/>
          </a:bodyPr>
          <a:lstStyle/>
          <a:p>
            <a:pPr algn="ctr"/>
            <a:r>
              <a:rPr lang="en-US" sz="2000" b="1" dirty="0" smtClean="0"/>
              <a:t>Viscoelasticity for a Mixture (</a:t>
            </a:r>
            <a:r>
              <a:rPr lang="es-MX" sz="2000" b="1" dirty="0">
                <a:solidFill>
                  <a:srgbClr val="00FF00"/>
                </a:solidFill>
              </a:rPr>
              <a:t>Z-R</a:t>
            </a:r>
            <a:r>
              <a:rPr lang="es-MX" sz="2000" b="1" baseline="-25000" dirty="0">
                <a:solidFill>
                  <a:srgbClr val="00FF00"/>
                </a:solidFill>
              </a:rPr>
              <a:t>II</a:t>
            </a:r>
            <a:r>
              <a:rPr lang="es-MX" sz="2000" b="1" dirty="0">
                <a:solidFill>
                  <a:srgbClr val="00FF00"/>
                </a:solidFill>
                <a:latin typeface="Times New Roman" pitchFamily="18" charset="0"/>
                <a:cs typeface="Times New Roman" pitchFamily="18" charset="0"/>
              </a:rPr>
              <a:t>-</a:t>
            </a:r>
            <a:r>
              <a:rPr lang="es-MX" sz="2000" b="1" dirty="0">
                <a:solidFill>
                  <a:srgbClr val="00FF00"/>
                </a:solidFill>
              </a:rPr>
              <a:t>ZFG</a:t>
            </a:r>
            <a:r>
              <a:rPr lang="es-MX" sz="2000" b="1" baseline="-25000" dirty="0">
                <a:solidFill>
                  <a:srgbClr val="00FF00"/>
                </a:solidFill>
              </a:rPr>
              <a:t>2</a:t>
            </a:r>
            <a:r>
              <a:rPr lang="en-US" sz="2000" dirty="0">
                <a:solidFill>
                  <a:srgbClr val="FFC000"/>
                </a:solidFill>
              </a:rPr>
              <a:t>-</a:t>
            </a:r>
            <a:r>
              <a:rPr lang="en-US" sz="2000" b="1" dirty="0">
                <a:solidFill>
                  <a:srgbClr val="FFFF00"/>
                </a:solidFill>
              </a:rPr>
              <a:t> A-R</a:t>
            </a:r>
            <a:r>
              <a:rPr lang="en-US" sz="2000" b="1" baseline="-25000" dirty="0">
                <a:solidFill>
                  <a:srgbClr val="FFFF00"/>
                </a:solidFill>
              </a:rPr>
              <a:t>2</a:t>
            </a:r>
            <a:r>
              <a:rPr lang="en-US" sz="2000" b="1" dirty="0">
                <a:solidFill>
                  <a:srgbClr val="FFFF00"/>
                </a:solidFill>
              </a:rPr>
              <a:t>-AFG </a:t>
            </a:r>
            <a:r>
              <a:rPr lang="en-US" sz="2000" dirty="0">
                <a:solidFill>
                  <a:srgbClr val="FFC000"/>
                </a:solidFill>
              </a:rPr>
              <a:t>-</a:t>
            </a:r>
            <a:r>
              <a:rPr lang="es-MX" sz="2000" b="1" dirty="0">
                <a:solidFill>
                  <a:srgbClr val="00FFFF"/>
                </a:solidFill>
              </a:rPr>
              <a:t>C-R</a:t>
            </a:r>
            <a:r>
              <a:rPr lang="es-MX" sz="2000" b="1" baseline="-25000" dirty="0">
                <a:solidFill>
                  <a:srgbClr val="00FFFF"/>
                </a:solidFill>
              </a:rPr>
              <a:t>1</a:t>
            </a:r>
            <a:r>
              <a:rPr lang="es-MX" sz="2000" b="1" dirty="0">
                <a:solidFill>
                  <a:srgbClr val="00FFFF"/>
                </a:solidFill>
              </a:rPr>
              <a:t>-CFG</a:t>
            </a:r>
            <a:r>
              <a:rPr lang="es-MX" sz="2000" b="1" baseline="-25000" dirty="0">
                <a:solidFill>
                  <a:srgbClr val="00FFFF"/>
                </a:solidFill>
              </a:rPr>
              <a:t>1</a:t>
            </a:r>
            <a:r>
              <a:rPr lang="en-US" sz="2000" dirty="0">
                <a:solidFill>
                  <a:srgbClr val="FFC000"/>
                </a:solidFill>
              </a:rPr>
              <a:t> </a:t>
            </a:r>
            <a:r>
              <a:rPr lang="en-US" sz="2000" b="1" dirty="0" smtClean="0"/>
              <a:t>) </a:t>
            </a:r>
          </a:p>
          <a:p>
            <a:pPr algn="ctr"/>
            <a:r>
              <a:rPr lang="en-US" sz="2000" b="1" dirty="0" smtClean="0"/>
              <a:t>2.5% in Sea water</a:t>
            </a:r>
            <a:endParaRPr lang="en-US" sz="2000" b="1" dirty="0"/>
          </a:p>
        </p:txBody>
      </p:sp>
      <p:graphicFrame>
        <p:nvGraphicFramePr>
          <p:cNvPr id="13" name="Chart 12"/>
          <p:cNvGraphicFramePr/>
          <p:nvPr/>
        </p:nvGraphicFramePr>
        <p:xfrm>
          <a:off x="1524000" y="4648200"/>
          <a:ext cx="5715000" cy="1981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DD14C1-B74E-445D-B419-88728CA16AA4}" type="slidenum">
              <a:rPr lang="en-US" smtClean="0"/>
              <a:pPr/>
              <a:t>59</a:t>
            </a:fld>
            <a:endParaRPr lang="en-US"/>
          </a:p>
        </p:txBody>
      </p:sp>
      <p:sp>
        <p:nvSpPr>
          <p:cNvPr id="4" name="TextBox 3"/>
          <p:cNvSpPr txBox="1"/>
          <p:nvPr/>
        </p:nvSpPr>
        <p:spPr>
          <a:xfrm>
            <a:off x="762000" y="5715000"/>
            <a:ext cx="7620000" cy="1200329"/>
          </a:xfrm>
          <a:prstGeom prst="rect">
            <a:avLst/>
          </a:prstGeom>
          <a:noFill/>
        </p:spPr>
        <p:txBody>
          <a:bodyPr wrap="square" rtlCol="0">
            <a:spAutoFit/>
          </a:bodyPr>
          <a:lstStyle/>
          <a:p>
            <a:pPr algn="just"/>
            <a:r>
              <a:rPr lang="en-US" dirty="0" smtClean="0"/>
              <a:t>Adding </a:t>
            </a:r>
            <a:r>
              <a:rPr lang="es-MX" b="1" dirty="0">
                <a:solidFill>
                  <a:srgbClr val="00FF00"/>
                </a:solidFill>
              </a:rPr>
              <a:t>Z-R</a:t>
            </a:r>
            <a:r>
              <a:rPr lang="es-MX" b="1" baseline="-25000" dirty="0">
                <a:solidFill>
                  <a:srgbClr val="00FF00"/>
                </a:solidFill>
              </a:rPr>
              <a:t>II</a:t>
            </a:r>
            <a:r>
              <a:rPr lang="es-MX" b="1" dirty="0">
                <a:solidFill>
                  <a:srgbClr val="00FF00"/>
                </a:solidFill>
                <a:latin typeface="Times New Roman" pitchFamily="18" charset="0"/>
                <a:cs typeface="Times New Roman" pitchFamily="18" charset="0"/>
              </a:rPr>
              <a:t>-</a:t>
            </a:r>
            <a:r>
              <a:rPr lang="es-MX" b="1" dirty="0">
                <a:solidFill>
                  <a:srgbClr val="00FF00"/>
                </a:solidFill>
              </a:rPr>
              <a:t>ZFG</a:t>
            </a:r>
            <a:r>
              <a:rPr lang="es-MX" b="1" baseline="-25000" dirty="0">
                <a:solidFill>
                  <a:srgbClr val="00FF00"/>
                </a:solidFill>
              </a:rPr>
              <a:t>2</a:t>
            </a:r>
            <a:r>
              <a:rPr lang="en-US" dirty="0" smtClean="0"/>
              <a:t> to </a:t>
            </a:r>
            <a:r>
              <a:rPr lang="en-US" b="1" dirty="0">
                <a:solidFill>
                  <a:srgbClr val="FFFF00"/>
                </a:solidFill>
              </a:rPr>
              <a:t>A-R</a:t>
            </a:r>
            <a:r>
              <a:rPr lang="en-US" b="1" baseline="-25000" dirty="0">
                <a:solidFill>
                  <a:srgbClr val="FFFF00"/>
                </a:solidFill>
              </a:rPr>
              <a:t>2</a:t>
            </a:r>
            <a:r>
              <a:rPr lang="en-US" b="1" dirty="0">
                <a:solidFill>
                  <a:srgbClr val="FFFF00"/>
                </a:solidFill>
              </a:rPr>
              <a:t>-AFG</a:t>
            </a:r>
            <a:r>
              <a:rPr lang="en-US" dirty="0" smtClean="0"/>
              <a:t>, decreases the viscosity but only at high shear rates , but the viscoelastic  behavior prevails, and the shear thinning properties of the fluid still there.  The power law index in the shear thinning zone are similar  (ca. 0.1) in all the cases. </a:t>
            </a:r>
            <a:endParaRPr lang="en-US" dirty="0"/>
          </a:p>
        </p:txBody>
      </p:sp>
      <p:sp>
        <p:nvSpPr>
          <p:cNvPr id="5" name="Rectangle 4"/>
          <p:cNvSpPr/>
          <p:nvPr/>
        </p:nvSpPr>
        <p:spPr>
          <a:xfrm>
            <a:off x="4876800" y="2209800"/>
            <a:ext cx="2188676" cy="338554"/>
          </a:xfrm>
          <a:prstGeom prst="rect">
            <a:avLst/>
          </a:prstGeom>
        </p:spPr>
        <p:txBody>
          <a:bodyPr wrap="none">
            <a:spAutoFit/>
          </a:bodyPr>
          <a:lstStyle/>
          <a:p>
            <a:r>
              <a:rPr lang="en-US" sz="1600" b="1" dirty="0" smtClean="0">
                <a:solidFill>
                  <a:schemeClr val="accent6">
                    <a:lumMod val="75000"/>
                  </a:schemeClr>
                </a:solidFill>
              </a:rPr>
              <a:t>2.5%  A-R</a:t>
            </a:r>
            <a:r>
              <a:rPr lang="en-US" sz="1600" b="1" baseline="-25000" dirty="0" smtClean="0">
                <a:solidFill>
                  <a:schemeClr val="accent6">
                    <a:lumMod val="75000"/>
                  </a:schemeClr>
                </a:solidFill>
              </a:rPr>
              <a:t>2</a:t>
            </a:r>
            <a:r>
              <a:rPr lang="en-US" sz="1600" b="1" dirty="0" smtClean="0">
                <a:solidFill>
                  <a:schemeClr val="accent6">
                    <a:lumMod val="75000"/>
                  </a:schemeClr>
                </a:solidFill>
              </a:rPr>
              <a:t>-AFG </a:t>
            </a:r>
            <a:r>
              <a:rPr lang="en-US" sz="1600" dirty="0" smtClean="0">
                <a:solidFill>
                  <a:schemeClr val="accent6">
                    <a:lumMod val="75000"/>
                  </a:schemeClr>
                </a:solidFill>
              </a:rPr>
              <a:t> </a:t>
            </a:r>
            <a:r>
              <a:rPr lang="en-US" sz="1600" dirty="0">
                <a:solidFill>
                  <a:schemeClr val="accent6">
                    <a:lumMod val="75000"/>
                  </a:schemeClr>
                </a:solidFill>
              </a:rPr>
              <a:t>in </a:t>
            </a:r>
            <a:r>
              <a:rPr lang="en-US" sz="1600" dirty="0" smtClean="0">
                <a:solidFill>
                  <a:schemeClr val="accent6">
                    <a:lumMod val="75000"/>
                  </a:schemeClr>
                </a:solidFill>
              </a:rPr>
              <a:t>SW</a:t>
            </a:r>
            <a:r>
              <a:rPr lang="en-US" sz="1600" baseline="-25000" dirty="0" smtClean="0">
                <a:solidFill>
                  <a:schemeClr val="accent6">
                    <a:lumMod val="75000"/>
                  </a:schemeClr>
                </a:solidFill>
              </a:rPr>
              <a:t>IS</a:t>
            </a:r>
            <a:endParaRPr lang="en-US" sz="1600" baseline="-25000" dirty="0">
              <a:solidFill>
                <a:schemeClr val="accent6">
                  <a:lumMod val="75000"/>
                </a:schemeClr>
              </a:solidFill>
            </a:endParaRPr>
          </a:p>
        </p:txBody>
      </p:sp>
      <p:sp>
        <p:nvSpPr>
          <p:cNvPr id="7" name="Rectangle 6"/>
          <p:cNvSpPr/>
          <p:nvPr/>
        </p:nvSpPr>
        <p:spPr>
          <a:xfrm>
            <a:off x="5486400" y="3962400"/>
            <a:ext cx="2862066" cy="338554"/>
          </a:xfrm>
          <a:prstGeom prst="rect">
            <a:avLst/>
          </a:prstGeom>
        </p:spPr>
        <p:txBody>
          <a:bodyPr wrap="none">
            <a:spAutoFit/>
          </a:bodyPr>
          <a:lstStyle/>
          <a:p>
            <a:r>
              <a:rPr lang="es-MX" sz="1600" b="1" dirty="0" smtClean="0">
                <a:solidFill>
                  <a:srgbClr val="00B0F0"/>
                </a:solidFill>
              </a:rPr>
              <a:t>1</a:t>
            </a:r>
            <a:r>
              <a:rPr lang="es-MX" sz="1600" b="1" dirty="0" smtClean="0">
                <a:solidFill>
                  <a:schemeClr val="bg2">
                    <a:lumMod val="50000"/>
                    <a:lumOff val="50000"/>
                  </a:schemeClr>
                </a:solidFill>
              </a:rPr>
              <a:t>%   Z-R</a:t>
            </a:r>
            <a:r>
              <a:rPr lang="es-MX" sz="1600" b="1" baseline="-25000" dirty="0" smtClean="0">
                <a:solidFill>
                  <a:schemeClr val="bg2">
                    <a:lumMod val="50000"/>
                    <a:lumOff val="50000"/>
                  </a:schemeClr>
                </a:solidFill>
              </a:rPr>
              <a:t>II</a:t>
            </a:r>
            <a:r>
              <a:rPr lang="es-MX" sz="1600" b="1" dirty="0" smtClean="0">
                <a:solidFill>
                  <a:schemeClr val="bg2">
                    <a:lumMod val="50000"/>
                    <a:lumOff val="50000"/>
                  </a:schemeClr>
                </a:solidFill>
                <a:latin typeface="Times New Roman" pitchFamily="18" charset="0"/>
                <a:cs typeface="Times New Roman" pitchFamily="18" charset="0"/>
              </a:rPr>
              <a:t>-</a:t>
            </a:r>
            <a:r>
              <a:rPr lang="es-MX" sz="1600" b="1" dirty="0" smtClean="0">
                <a:solidFill>
                  <a:schemeClr val="bg2">
                    <a:lumMod val="50000"/>
                    <a:lumOff val="50000"/>
                  </a:schemeClr>
                </a:solidFill>
              </a:rPr>
              <a:t>ZFG</a:t>
            </a:r>
            <a:r>
              <a:rPr lang="es-MX" sz="1600" b="1" baseline="-25000" dirty="0" smtClean="0">
                <a:solidFill>
                  <a:schemeClr val="bg2">
                    <a:lumMod val="50000"/>
                    <a:lumOff val="50000"/>
                  </a:schemeClr>
                </a:solidFill>
              </a:rPr>
              <a:t>2</a:t>
            </a:r>
            <a:r>
              <a:rPr lang="en-US" sz="1600" dirty="0">
                <a:solidFill>
                  <a:schemeClr val="bg2">
                    <a:lumMod val="50000"/>
                    <a:lumOff val="50000"/>
                  </a:schemeClr>
                </a:solidFill>
              </a:rPr>
              <a:t>-</a:t>
            </a:r>
            <a:r>
              <a:rPr lang="en-US" sz="1600" b="1" dirty="0">
                <a:solidFill>
                  <a:schemeClr val="bg2">
                    <a:lumMod val="50000"/>
                    <a:lumOff val="50000"/>
                  </a:schemeClr>
                </a:solidFill>
              </a:rPr>
              <a:t> </a:t>
            </a:r>
            <a:r>
              <a:rPr lang="en-US" sz="1600" b="1" dirty="0" smtClean="0">
                <a:solidFill>
                  <a:schemeClr val="bg2">
                    <a:lumMod val="50000"/>
                    <a:lumOff val="50000"/>
                  </a:schemeClr>
                </a:solidFill>
              </a:rPr>
              <a:t>A-R</a:t>
            </a:r>
            <a:r>
              <a:rPr lang="en-US" sz="1600" b="1" baseline="-25000" dirty="0" smtClean="0">
                <a:solidFill>
                  <a:schemeClr val="bg2">
                    <a:lumMod val="50000"/>
                    <a:lumOff val="50000"/>
                  </a:schemeClr>
                </a:solidFill>
              </a:rPr>
              <a:t>2</a:t>
            </a:r>
            <a:r>
              <a:rPr lang="en-US" sz="1600" b="1" dirty="0" smtClean="0">
                <a:solidFill>
                  <a:schemeClr val="bg2">
                    <a:lumMod val="50000"/>
                    <a:lumOff val="50000"/>
                  </a:schemeClr>
                </a:solidFill>
              </a:rPr>
              <a:t>-AFG in SW</a:t>
            </a:r>
            <a:r>
              <a:rPr lang="en-US" sz="1600" dirty="0" smtClean="0">
                <a:solidFill>
                  <a:schemeClr val="bg2">
                    <a:lumMod val="50000"/>
                    <a:lumOff val="50000"/>
                  </a:schemeClr>
                </a:solidFill>
              </a:rPr>
              <a:t> </a:t>
            </a:r>
            <a:endParaRPr lang="en-US" sz="1600" dirty="0">
              <a:solidFill>
                <a:schemeClr val="bg2">
                  <a:lumMod val="50000"/>
                  <a:lumOff val="50000"/>
                </a:schemeClr>
              </a:solidFill>
            </a:endParaRPr>
          </a:p>
        </p:txBody>
      </p:sp>
      <p:sp>
        <p:nvSpPr>
          <p:cNvPr id="10" name="Rectangle 9"/>
          <p:cNvSpPr/>
          <p:nvPr/>
        </p:nvSpPr>
        <p:spPr>
          <a:xfrm>
            <a:off x="4876800" y="2514600"/>
            <a:ext cx="3798348" cy="338554"/>
          </a:xfrm>
          <a:prstGeom prst="rect">
            <a:avLst/>
          </a:prstGeom>
        </p:spPr>
        <p:txBody>
          <a:bodyPr wrap="none">
            <a:spAutoFit/>
          </a:bodyPr>
          <a:lstStyle/>
          <a:p>
            <a:r>
              <a:rPr lang="es-MX" sz="1600" b="1" dirty="0" smtClean="0">
                <a:solidFill>
                  <a:srgbClr val="00FF00"/>
                </a:solidFill>
              </a:rPr>
              <a:t>2.5% Z-R</a:t>
            </a:r>
            <a:r>
              <a:rPr lang="es-MX" sz="1600" b="1" baseline="-25000" dirty="0" smtClean="0">
                <a:solidFill>
                  <a:srgbClr val="00FF00"/>
                </a:solidFill>
              </a:rPr>
              <a:t>II</a:t>
            </a:r>
            <a:r>
              <a:rPr lang="es-MX" sz="1600" b="1" dirty="0" smtClean="0">
                <a:solidFill>
                  <a:srgbClr val="00FF00"/>
                </a:solidFill>
                <a:latin typeface="Times New Roman" pitchFamily="18" charset="0"/>
                <a:cs typeface="Times New Roman" pitchFamily="18" charset="0"/>
              </a:rPr>
              <a:t>-</a:t>
            </a:r>
            <a:r>
              <a:rPr lang="es-MX" sz="1600" b="1" dirty="0" smtClean="0">
                <a:solidFill>
                  <a:srgbClr val="00FF00"/>
                </a:solidFill>
              </a:rPr>
              <a:t>ZFG</a:t>
            </a:r>
            <a:r>
              <a:rPr lang="es-MX" sz="1600" b="1" baseline="-25000" dirty="0" smtClean="0">
                <a:solidFill>
                  <a:srgbClr val="00FF00"/>
                </a:solidFill>
              </a:rPr>
              <a:t>2</a:t>
            </a:r>
            <a:r>
              <a:rPr lang="en-US" sz="1600" dirty="0">
                <a:solidFill>
                  <a:srgbClr val="00FF00"/>
                </a:solidFill>
              </a:rPr>
              <a:t>-</a:t>
            </a:r>
            <a:r>
              <a:rPr lang="en-US" sz="1600" b="1" dirty="0">
                <a:solidFill>
                  <a:srgbClr val="00FF00"/>
                </a:solidFill>
              </a:rPr>
              <a:t> A-R</a:t>
            </a:r>
            <a:r>
              <a:rPr lang="en-US" sz="1600" b="1" baseline="-25000" dirty="0">
                <a:solidFill>
                  <a:srgbClr val="00FF00"/>
                </a:solidFill>
              </a:rPr>
              <a:t>2</a:t>
            </a:r>
            <a:r>
              <a:rPr lang="en-US" sz="1600" b="1" dirty="0">
                <a:solidFill>
                  <a:srgbClr val="00FF00"/>
                </a:solidFill>
              </a:rPr>
              <a:t>-AFG </a:t>
            </a:r>
            <a:r>
              <a:rPr lang="en-US" sz="1600" dirty="0">
                <a:solidFill>
                  <a:srgbClr val="00FF00"/>
                </a:solidFill>
              </a:rPr>
              <a:t>-</a:t>
            </a:r>
            <a:r>
              <a:rPr lang="es-MX" sz="1600" b="1" dirty="0">
                <a:solidFill>
                  <a:srgbClr val="00FF00"/>
                </a:solidFill>
              </a:rPr>
              <a:t>C-R</a:t>
            </a:r>
            <a:r>
              <a:rPr lang="es-MX" sz="1600" b="1" baseline="-25000" dirty="0">
                <a:solidFill>
                  <a:srgbClr val="00FF00"/>
                </a:solidFill>
              </a:rPr>
              <a:t>1</a:t>
            </a:r>
            <a:r>
              <a:rPr lang="es-MX" sz="1600" b="1" dirty="0">
                <a:solidFill>
                  <a:srgbClr val="00FF00"/>
                </a:solidFill>
              </a:rPr>
              <a:t>-CFG</a:t>
            </a:r>
            <a:r>
              <a:rPr lang="es-MX" sz="1600" b="1" baseline="-25000" dirty="0">
                <a:solidFill>
                  <a:srgbClr val="00FF00"/>
                </a:solidFill>
              </a:rPr>
              <a:t>1</a:t>
            </a:r>
            <a:r>
              <a:rPr lang="en-US" sz="1600" dirty="0">
                <a:solidFill>
                  <a:srgbClr val="00FF00"/>
                </a:solidFill>
              </a:rPr>
              <a:t> </a:t>
            </a:r>
            <a:r>
              <a:rPr lang="en-US" sz="1600" dirty="0" smtClean="0">
                <a:solidFill>
                  <a:srgbClr val="00FF00"/>
                </a:solidFill>
              </a:rPr>
              <a:t>in SW</a:t>
            </a:r>
            <a:endParaRPr lang="en-US" sz="1600" dirty="0">
              <a:solidFill>
                <a:srgbClr val="00FF00"/>
              </a:solidFill>
            </a:endParaRPr>
          </a:p>
        </p:txBody>
      </p:sp>
      <p:graphicFrame>
        <p:nvGraphicFramePr>
          <p:cNvPr id="11" name="Chart 10"/>
          <p:cNvGraphicFramePr>
            <a:graphicFrameLocks/>
          </p:cNvGraphicFramePr>
          <p:nvPr/>
        </p:nvGraphicFramePr>
        <p:xfrm>
          <a:off x="457200" y="1066800"/>
          <a:ext cx="5067300" cy="4390112"/>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11"/>
          <p:cNvSpPr/>
          <p:nvPr/>
        </p:nvSpPr>
        <p:spPr>
          <a:xfrm>
            <a:off x="5486400" y="3352800"/>
            <a:ext cx="1930593" cy="338554"/>
          </a:xfrm>
          <a:prstGeom prst="rect">
            <a:avLst/>
          </a:prstGeom>
        </p:spPr>
        <p:txBody>
          <a:bodyPr wrap="none">
            <a:spAutoFit/>
          </a:bodyPr>
          <a:lstStyle/>
          <a:p>
            <a:r>
              <a:rPr lang="en-US" sz="1600" b="1" dirty="0" smtClean="0">
                <a:solidFill>
                  <a:srgbClr val="FFC000"/>
                </a:solidFill>
              </a:rPr>
              <a:t>1 %  A-R</a:t>
            </a:r>
            <a:r>
              <a:rPr lang="en-US" sz="1600" b="1" baseline="-25000" dirty="0" smtClean="0">
                <a:solidFill>
                  <a:srgbClr val="FFC000"/>
                </a:solidFill>
              </a:rPr>
              <a:t>2</a:t>
            </a:r>
            <a:r>
              <a:rPr lang="en-US" sz="1600" b="1" dirty="0" smtClean="0">
                <a:solidFill>
                  <a:srgbClr val="FFC000"/>
                </a:solidFill>
              </a:rPr>
              <a:t>-AFG </a:t>
            </a:r>
            <a:r>
              <a:rPr lang="en-US" sz="1600" dirty="0" smtClean="0">
                <a:solidFill>
                  <a:srgbClr val="FFC000"/>
                </a:solidFill>
              </a:rPr>
              <a:t> </a:t>
            </a:r>
            <a:r>
              <a:rPr lang="en-US" sz="1600" dirty="0">
                <a:solidFill>
                  <a:srgbClr val="FFC000"/>
                </a:solidFill>
              </a:rPr>
              <a:t>in </a:t>
            </a:r>
            <a:r>
              <a:rPr lang="en-US" sz="1600" dirty="0" smtClean="0">
                <a:solidFill>
                  <a:srgbClr val="FFC000"/>
                </a:solidFill>
              </a:rPr>
              <a:t>SW</a:t>
            </a:r>
            <a:endParaRPr lang="en-US" sz="1600" dirty="0">
              <a:solidFill>
                <a:srgbClr val="FFC000"/>
              </a:solidFill>
            </a:endParaRPr>
          </a:p>
        </p:txBody>
      </p:sp>
      <p:sp>
        <p:nvSpPr>
          <p:cNvPr id="13" name="Rectangle 12"/>
          <p:cNvSpPr/>
          <p:nvPr/>
        </p:nvSpPr>
        <p:spPr>
          <a:xfrm>
            <a:off x="5486400" y="3657600"/>
            <a:ext cx="2634311" cy="338554"/>
          </a:xfrm>
          <a:prstGeom prst="rect">
            <a:avLst/>
          </a:prstGeom>
        </p:spPr>
        <p:txBody>
          <a:bodyPr wrap="none">
            <a:spAutoFit/>
          </a:bodyPr>
          <a:lstStyle/>
          <a:p>
            <a:r>
              <a:rPr lang="en-US" sz="1600" b="1" dirty="0" smtClean="0">
                <a:solidFill>
                  <a:srgbClr val="FFFF00"/>
                </a:solidFill>
              </a:rPr>
              <a:t>1 %  A-R</a:t>
            </a:r>
            <a:r>
              <a:rPr lang="en-US" sz="1600" b="1" baseline="-25000" dirty="0" smtClean="0">
                <a:solidFill>
                  <a:srgbClr val="FFFF00"/>
                </a:solidFill>
              </a:rPr>
              <a:t>2</a:t>
            </a:r>
            <a:r>
              <a:rPr lang="en-US" sz="1600" b="1" dirty="0" smtClean="0">
                <a:solidFill>
                  <a:srgbClr val="FFFF00"/>
                </a:solidFill>
              </a:rPr>
              <a:t>-AFG </a:t>
            </a:r>
            <a:r>
              <a:rPr lang="en-US" sz="1600" dirty="0" smtClean="0">
                <a:solidFill>
                  <a:srgbClr val="FFFF00"/>
                </a:solidFill>
              </a:rPr>
              <a:t> </a:t>
            </a:r>
            <a:r>
              <a:rPr lang="en-US" sz="1600" dirty="0">
                <a:solidFill>
                  <a:srgbClr val="FFFF00"/>
                </a:solidFill>
              </a:rPr>
              <a:t>in </a:t>
            </a:r>
            <a:r>
              <a:rPr lang="en-US" sz="1600" dirty="0" err="1" smtClean="0">
                <a:solidFill>
                  <a:srgbClr val="FFFF00"/>
                </a:solidFill>
              </a:rPr>
              <a:t>NaCl</a:t>
            </a:r>
            <a:r>
              <a:rPr lang="en-US" sz="1600" dirty="0" smtClean="0">
                <a:solidFill>
                  <a:srgbClr val="FFFF00"/>
                </a:solidFill>
              </a:rPr>
              <a:t> (SW</a:t>
            </a:r>
            <a:r>
              <a:rPr lang="en-US" sz="1600" baseline="-25000" dirty="0" smtClean="0">
                <a:solidFill>
                  <a:srgbClr val="FFFF00"/>
                </a:solidFill>
              </a:rPr>
              <a:t>IS</a:t>
            </a:r>
            <a:r>
              <a:rPr lang="en-US" sz="1600" dirty="0" smtClean="0">
                <a:solidFill>
                  <a:srgbClr val="FFFF00"/>
                </a:solidFill>
              </a:rPr>
              <a:t>)</a:t>
            </a:r>
            <a:endParaRPr lang="en-US" sz="1600" dirty="0">
              <a:solidFill>
                <a:srgbClr val="FFFF00"/>
              </a:solidFill>
            </a:endParaRPr>
          </a:p>
        </p:txBody>
      </p:sp>
      <p:sp>
        <p:nvSpPr>
          <p:cNvPr id="14" name="TextBox 13"/>
          <p:cNvSpPr txBox="1"/>
          <p:nvPr/>
        </p:nvSpPr>
        <p:spPr>
          <a:xfrm>
            <a:off x="5638800" y="5029200"/>
            <a:ext cx="2712859" cy="338554"/>
          </a:xfrm>
          <a:prstGeom prst="rect">
            <a:avLst/>
          </a:prstGeom>
          <a:noFill/>
        </p:spPr>
        <p:txBody>
          <a:bodyPr wrap="none" rtlCol="0">
            <a:spAutoFit/>
          </a:bodyPr>
          <a:lstStyle/>
          <a:p>
            <a:r>
              <a:rPr lang="en-US" sz="1600" dirty="0" smtClean="0"/>
              <a:t>SW</a:t>
            </a:r>
            <a:r>
              <a:rPr lang="en-US" sz="1600" baseline="-25000" dirty="0" smtClean="0"/>
              <a:t>IS</a:t>
            </a:r>
            <a:r>
              <a:rPr lang="en-US" sz="1600" dirty="0" smtClean="0"/>
              <a:t> = Seawater ionic strength</a:t>
            </a:r>
            <a:endParaRPr lang="en-US" sz="1600" dirty="0"/>
          </a:p>
        </p:txBody>
      </p:sp>
      <p:sp>
        <p:nvSpPr>
          <p:cNvPr id="15" name="TextBox 14"/>
          <p:cNvSpPr txBox="1"/>
          <p:nvPr/>
        </p:nvSpPr>
        <p:spPr>
          <a:xfrm>
            <a:off x="2819400" y="457200"/>
            <a:ext cx="4171043" cy="1077218"/>
          </a:xfrm>
          <a:prstGeom prst="rect">
            <a:avLst/>
          </a:prstGeom>
          <a:noFill/>
        </p:spPr>
        <p:txBody>
          <a:bodyPr wrap="square" rtlCol="0">
            <a:spAutoFit/>
          </a:bodyPr>
          <a:lstStyle/>
          <a:p>
            <a:pPr algn="ctr"/>
            <a:r>
              <a:rPr lang="en-US" sz="3200" dirty="0" smtClean="0">
                <a:solidFill>
                  <a:srgbClr val="FFFF00"/>
                </a:solidFill>
              </a:rPr>
              <a:t>Comparison</a:t>
            </a:r>
          </a:p>
          <a:p>
            <a:pPr algn="ctr"/>
            <a:endParaRPr lang="en-US"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DD14C1-B74E-445D-B419-88728CA16AA4}" type="slidenum">
              <a:rPr lang="en-US" smtClean="0"/>
              <a:pPr/>
              <a:t>6</a:t>
            </a:fld>
            <a:endParaRPr lang="en-US" dirty="0"/>
          </a:p>
        </p:txBody>
      </p:sp>
      <p:sp>
        <p:nvSpPr>
          <p:cNvPr id="3" name="TextBox 2"/>
          <p:cNvSpPr txBox="1"/>
          <p:nvPr/>
        </p:nvSpPr>
        <p:spPr>
          <a:xfrm>
            <a:off x="2907121" y="990600"/>
            <a:ext cx="3329758" cy="584775"/>
          </a:xfrm>
          <a:prstGeom prst="rect">
            <a:avLst/>
          </a:prstGeom>
          <a:noFill/>
        </p:spPr>
        <p:txBody>
          <a:bodyPr wrap="none" rtlCol="0">
            <a:spAutoFit/>
          </a:bodyPr>
          <a:lstStyle/>
          <a:p>
            <a:r>
              <a:rPr lang="en-US" sz="3200" b="1" dirty="0" smtClean="0">
                <a:solidFill>
                  <a:srgbClr val="FFFF00"/>
                </a:solidFill>
              </a:rPr>
              <a:t>Aqueous solutions</a:t>
            </a:r>
            <a:endParaRPr lang="en-US" sz="3200" b="1" dirty="0">
              <a:solidFill>
                <a:srgbClr val="FFFF00"/>
              </a:solidFill>
            </a:endParaRPr>
          </a:p>
        </p:txBody>
      </p:sp>
      <p:sp>
        <p:nvSpPr>
          <p:cNvPr id="6" name="TextBox 5"/>
          <p:cNvSpPr txBox="1"/>
          <p:nvPr/>
        </p:nvSpPr>
        <p:spPr>
          <a:xfrm>
            <a:off x="838200" y="2590800"/>
            <a:ext cx="7315200" cy="3416320"/>
          </a:xfrm>
          <a:prstGeom prst="rect">
            <a:avLst/>
          </a:prstGeom>
          <a:noFill/>
        </p:spPr>
        <p:txBody>
          <a:bodyPr wrap="square" rtlCol="0">
            <a:spAutoFit/>
          </a:bodyPr>
          <a:lstStyle/>
          <a:p>
            <a:pPr marL="342900" indent="-342900" algn="just">
              <a:buFont typeface="Arial" pitchFamily="34" charset="0"/>
              <a:buChar char="•"/>
            </a:pPr>
            <a:r>
              <a:rPr lang="en-US" sz="2400" dirty="0" smtClean="0"/>
              <a:t>The use of different kind of surfactants and blends among them were investigated for use as injection composition</a:t>
            </a:r>
            <a:endParaRPr lang="en-US" sz="2400" dirty="0"/>
          </a:p>
          <a:p>
            <a:pPr lvl="3" algn="just"/>
            <a:r>
              <a:rPr lang="en-US" sz="2400" dirty="0" smtClean="0"/>
              <a:t>Solutions must be clear</a:t>
            </a:r>
          </a:p>
          <a:p>
            <a:pPr algn="just"/>
            <a:endParaRPr lang="en-US" sz="2400" dirty="0" smtClean="0"/>
          </a:p>
          <a:p>
            <a:pPr marL="342900" indent="-342900" algn="just">
              <a:buFont typeface="Arial" pitchFamily="34" charset="0"/>
              <a:buChar char="•"/>
            </a:pPr>
            <a:r>
              <a:rPr lang="en-US" sz="2400" dirty="0" smtClean="0"/>
              <a:t>1% of overall surfactant solutions in seawater or  formation brine in the temperature range  from 25°C to 94°C were  studied  for a EOR process  in a fractured and carbonate reservoir.</a:t>
            </a:r>
            <a:endParaRPr lang="en-US" sz="24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2"/>
          <p:cNvGrpSpPr/>
          <p:nvPr/>
        </p:nvGrpSpPr>
        <p:grpSpPr>
          <a:xfrm>
            <a:off x="220645" y="704910"/>
            <a:ext cx="3528087" cy="2389447"/>
            <a:chOff x="1554222" y="1066800"/>
            <a:chExt cx="6879453" cy="3498650"/>
          </a:xfrm>
        </p:grpSpPr>
        <p:sp>
          <p:nvSpPr>
            <p:cNvPr id="2" name="Isosceles Triangle 1"/>
            <p:cNvSpPr/>
            <p:nvPr/>
          </p:nvSpPr>
          <p:spPr>
            <a:xfrm>
              <a:off x="2758399" y="1752599"/>
              <a:ext cx="3718602" cy="2247901"/>
            </a:xfrm>
            <a:prstGeom prst="triangl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21434" y="1066800"/>
              <a:ext cx="2075972" cy="638783"/>
            </a:xfrm>
            <a:prstGeom prst="rect">
              <a:avLst/>
            </a:prstGeom>
            <a:noFill/>
          </p:spPr>
          <p:txBody>
            <a:bodyPr wrap="none" rtlCol="0">
              <a:spAutoFit/>
            </a:bodyPr>
            <a:lstStyle/>
            <a:p>
              <a:r>
                <a:rPr lang="en-US" b="1" dirty="0">
                  <a:solidFill>
                    <a:srgbClr val="FFFF00"/>
                  </a:solidFill>
                </a:rPr>
                <a:t>A-R</a:t>
              </a:r>
              <a:r>
                <a:rPr lang="en-US" b="1" baseline="-25000" dirty="0">
                  <a:solidFill>
                    <a:srgbClr val="FFFF00"/>
                  </a:solidFill>
                </a:rPr>
                <a:t>2</a:t>
              </a:r>
              <a:r>
                <a:rPr lang="en-US" b="1" dirty="0">
                  <a:solidFill>
                    <a:srgbClr val="FFFF00"/>
                  </a:solidFill>
                </a:rPr>
                <a:t>-AFG</a:t>
              </a:r>
              <a:endParaRPr lang="en-US" dirty="0" smtClean="0"/>
            </a:p>
          </p:txBody>
        </p:sp>
        <p:sp>
          <p:nvSpPr>
            <p:cNvPr id="4" name="TextBox 3"/>
            <p:cNvSpPr txBox="1"/>
            <p:nvPr/>
          </p:nvSpPr>
          <p:spPr>
            <a:xfrm>
              <a:off x="1554222" y="4114800"/>
              <a:ext cx="1739022" cy="450650"/>
            </a:xfrm>
            <a:prstGeom prst="rect">
              <a:avLst/>
            </a:prstGeom>
            <a:noFill/>
          </p:spPr>
          <p:txBody>
            <a:bodyPr wrap="none" rtlCol="0">
              <a:spAutoFit/>
            </a:bodyPr>
            <a:lstStyle/>
            <a:p>
              <a:r>
                <a:rPr lang="es-MX" sz="1400" b="1" dirty="0" smtClean="0">
                  <a:solidFill>
                    <a:srgbClr val="00FF00"/>
                  </a:solidFill>
                </a:rPr>
                <a:t>Z-R</a:t>
              </a:r>
              <a:r>
                <a:rPr lang="es-MX" sz="1400" b="1" baseline="-25000" dirty="0" smtClean="0">
                  <a:solidFill>
                    <a:srgbClr val="00FF00"/>
                  </a:solidFill>
                </a:rPr>
                <a:t>II</a:t>
              </a:r>
              <a:r>
                <a:rPr lang="es-MX" sz="1400" b="1" dirty="0" smtClean="0">
                  <a:solidFill>
                    <a:srgbClr val="00FF00"/>
                  </a:solidFill>
                  <a:latin typeface="Times New Roman" pitchFamily="18" charset="0"/>
                  <a:cs typeface="Times New Roman" pitchFamily="18" charset="0"/>
                </a:rPr>
                <a:t>-</a:t>
              </a:r>
              <a:r>
                <a:rPr lang="es-MX" sz="1400" b="1" dirty="0" smtClean="0">
                  <a:solidFill>
                    <a:srgbClr val="00FF00"/>
                  </a:solidFill>
                </a:rPr>
                <a:t>ZFG</a:t>
              </a:r>
              <a:r>
                <a:rPr lang="es-MX" sz="1400" b="1" baseline="-25000" dirty="0" smtClean="0">
                  <a:solidFill>
                    <a:srgbClr val="00FF00"/>
                  </a:solidFill>
                </a:rPr>
                <a:t>2</a:t>
              </a:r>
              <a:endParaRPr lang="en-US" sz="1400" b="1" dirty="0"/>
            </a:p>
          </p:txBody>
        </p:sp>
        <p:sp>
          <p:nvSpPr>
            <p:cNvPr id="5" name="TextBox 4"/>
            <p:cNvSpPr txBox="1"/>
            <p:nvPr/>
          </p:nvSpPr>
          <p:spPr>
            <a:xfrm>
              <a:off x="6472978" y="3966239"/>
              <a:ext cx="1960697" cy="495714"/>
            </a:xfrm>
            <a:prstGeom prst="rect">
              <a:avLst/>
            </a:prstGeom>
            <a:noFill/>
          </p:spPr>
          <p:txBody>
            <a:bodyPr wrap="none" rtlCol="0">
              <a:spAutoFit/>
            </a:bodyPr>
            <a:lstStyle/>
            <a:p>
              <a:r>
                <a:rPr lang="es-MX" sz="1600" b="1" dirty="0">
                  <a:solidFill>
                    <a:srgbClr val="00FFFF"/>
                  </a:solidFill>
                </a:rPr>
                <a:t>C-R</a:t>
              </a:r>
              <a:r>
                <a:rPr lang="es-MX" sz="1600" b="1" baseline="-25000" dirty="0">
                  <a:solidFill>
                    <a:srgbClr val="00FFFF"/>
                  </a:solidFill>
                </a:rPr>
                <a:t>1</a:t>
              </a:r>
              <a:r>
                <a:rPr lang="es-MX" sz="1600" b="1" dirty="0">
                  <a:solidFill>
                    <a:srgbClr val="00FFFF"/>
                  </a:solidFill>
                </a:rPr>
                <a:t>-CFG</a:t>
              </a:r>
              <a:r>
                <a:rPr lang="es-MX" sz="1600" b="1" baseline="-25000" dirty="0">
                  <a:solidFill>
                    <a:srgbClr val="00FFFF"/>
                  </a:solidFill>
                </a:rPr>
                <a:t>1</a:t>
              </a:r>
              <a:endParaRPr lang="en-US" sz="1600" b="1" dirty="0"/>
            </a:p>
          </p:txBody>
        </p:sp>
        <p:sp>
          <p:nvSpPr>
            <p:cNvPr id="23" name="Oval 22"/>
            <p:cNvSpPr/>
            <p:nvPr/>
          </p:nvSpPr>
          <p:spPr>
            <a:xfrm>
              <a:off x="3607134" y="3381847"/>
              <a:ext cx="228600" cy="2286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Slide Number Placeholder 11"/>
          <p:cNvSpPr>
            <a:spLocks noGrp="1"/>
          </p:cNvSpPr>
          <p:nvPr>
            <p:ph type="sldNum" sz="quarter" idx="12"/>
          </p:nvPr>
        </p:nvSpPr>
        <p:spPr>
          <a:xfrm>
            <a:off x="8153400" y="6477000"/>
            <a:ext cx="762000" cy="381000"/>
          </a:xfrm>
        </p:spPr>
        <p:txBody>
          <a:bodyPr/>
          <a:lstStyle/>
          <a:p>
            <a:fld id="{EADD14C1-B74E-445D-B419-88728CA16AA4}" type="slidenum">
              <a:rPr lang="en-US" smtClean="0"/>
              <a:pPr/>
              <a:t>60</a:t>
            </a:fld>
            <a:endParaRPr lang="en-US" dirty="0"/>
          </a:p>
        </p:txBody>
      </p:sp>
      <p:sp>
        <p:nvSpPr>
          <p:cNvPr id="15" name="TextBox 14"/>
          <p:cNvSpPr txBox="1"/>
          <p:nvPr/>
        </p:nvSpPr>
        <p:spPr>
          <a:xfrm>
            <a:off x="3276600" y="304800"/>
            <a:ext cx="5310621" cy="400110"/>
          </a:xfrm>
          <a:prstGeom prst="rect">
            <a:avLst/>
          </a:prstGeom>
          <a:noFill/>
        </p:spPr>
        <p:txBody>
          <a:bodyPr wrap="none" rtlCol="0">
            <a:spAutoFit/>
          </a:bodyPr>
          <a:lstStyle/>
          <a:p>
            <a:r>
              <a:rPr lang="en-US" sz="2000" b="1" dirty="0" smtClean="0"/>
              <a:t>Viscosity (2.5% </a:t>
            </a:r>
            <a:r>
              <a:rPr lang="es-MX" sz="2000" b="1" dirty="0" smtClean="0">
                <a:solidFill>
                  <a:srgbClr val="00FF00"/>
                </a:solidFill>
              </a:rPr>
              <a:t>Z-R</a:t>
            </a:r>
            <a:r>
              <a:rPr lang="es-MX" sz="2000" b="1" baseline="-25000" dirty="0" smtClean="0">
                <a:solidFill>
                  <a:srgbClr val="00FF00"/>
                </a:solidFill>
              </a:rPr>
              <a:t>II</a:t>
            </a:r>
            <a:r>
              <a:rPr lang="es-MX" sz="2000" b="1" dirty="0" smtClean="0">
                <a:solidFill>
                  <a:srgbClr val="00FF00"/>
                </a:solidFill>
                <a:latin typeface="Times New Roman" pitchFamily="18" charset="0"/>
                <a:cs typeface="Times New Roman" pitchFamily="18" charset="0"/>
              </a:rPr>
              <a:t>-</a:t>
            </a:r>
            <a:r>
              <a:rPr lang="es-MX" sz="2000" b="1" dirty="0" smtClean="0">
                <a:solidFill>
                  <a:srgbClr val="00FF00"/>
                </a:solidFill>
              </a:rPr>
              <a:t>ZFG</a:t>
            </a:r>
            <a:r>
              <a:rPr lang="es-MX" sz="2000" b="1" baseline="-25000" dirty="0" smtClean="0">
                <a:solidFill>
                  <a:srgbClr val="00FF00"/>
                </a:solidFill>
              </a:rPr>
              <a:t>2</a:t>
            </a:r>
            <a:r>
              <a:rPr lang="en-US" sz="2000" dirty="0">
                <a:solidFill>
                  <a:srgbClr val="FFC000"/>
                </a:solidFill>
              </a:rPr>
              <a:t>-</a:t>
            </a:r>
            <a:r>
              <a:rPr lang="en-US" sz="2000" b="1" dirty="0">
                <a:solidFill>
                  <a:srgbClr val="FFFF00"/>
                </a:solidFill>
              </a:rPr>
              <a:t> A-R</a:t>
            </a:r>
            <a:r>
              <a:rPr lang="en-US" sz="2000" b="1" baseline="-25000" dirty="0">
                <a:solidFill>
                  <a:srgbClr val="FFFF00"/>
                </a:solidFill>
              </a:rPr>
              <a:t>2</a:t>
            </a:r>
            <a:r>
              <a:rPr lang="en-US" sz="2000" b="1" dirty="0">
                <a:solidFill>
                  <a:srgbClr val="FFFF00"/>
                </a:solidFill>
              </a:rPr>
              <a:t>-AFG </a:t>
            </a:r>
            <a:r>
              <a:rPr lang="en-US" sz="2000" dirty="0" smtClean="0">
                <a:solidFill>
                  <a:srgbClr val="FFC000"/>
                </a:solidFill>
              </a:rPr>
              <a:t>-</a:t>
            </a:r>
            <a:r>
              <a:rPr lang="es-MX" sz="2000" b="1" dirty="0" smtClean="0">
                <a:solidFill>
                  <a:srgbClr val="00FFFF"/>
                </a:solidFill>
              </a:rPr>
              <a:t>C-R</a:t>
            </a:r>
            <a:r>
              <a:rPr lang="es-MX" sz="2000" b="1" baseline="-25000" dirty="0" smtClean="0">
                <a:solidFill>
                  <a:srgbClr val="00FFFF"/>
                </a:solidFill>
              </a:rPr>
              <a:t>1</a:t>
            </a:r>
            <a:r>
              <a:rPr lang="es-MX" sz="2000" b="1" dirty="0" smtClean="0">
                <a:solidFill>
                  <a:srgbClr val="00FFFF"/>
                </a:solidFill>
              </a:rPr>
              <a:t>-CFG</a:t>
            </a:r>
            <a:r>
              <a:rPr lang="es-MX" sz="2000" b="1" baseline="-25000" dirty="0" smtClean="0">
                <a:solidFill>
                  <a:srgbClr val="00FFFF"/>
                </a:solidFill>
              </a:rPr>
              <a:t>1</a:t>
            </a:r>
            <a:r>
              <a:rPr lang="en-US" sz="2000" dirty="0" smtClean="0">
                <a:solidFill>
                  <a:srgbClr val="FFC000"/>
                </a:solidFill>
              </a:rPr>
              <a:t> </a:t>
            </a:r>
            <a:r>
              <a:rPr lang="en-US" sz="2000" b="1" dirty="0" smtClean="0"/>
              <a:t>) </a:t>
            </a:r>
            <a:endParaRPr lang="en-US" sz="2000" b="1" dirty="0"/>
          </a:p>
        </p:txBody>
      </p:sp>
      <p:graphicFrame>
        <p:nvGraphicFramePr>
          <p:cNvPr id="11" name="Chart 10"/>
          <p:cNvGraphicFramePr/>
          <p:nvPr/>
        </p:nvGraphicFramePr>
        <p:xfrm>
          <a:off x="2514601" y="2971800"/>
          <a:ext cx="6324600" cy="36671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DD14C1-B74E-445D-B419-88728CA16AA4}" type="slidenum">
              <a:rPr lang="en-US" smtClean="0"/>
              <a:pPr/>
              <a:t>61</a:t>
            </a:fld>
            <a:endParaRPr lang="en-US"/>
          </a:p>
        </p:txBody>
      </p:sp>
      <p:graphicFrame>
        <p:nvGraphicFramePr>
          <p:cNvPr id="3" name="Chart 2"/>
          <p:cNvGraphicFramePr/>
          <p:nvPr/>
        </p:nvGraphicFramePr>
        <p:xfrm>
          <a:off x="381000" y="1524000"/>
          <a:ext cx="7086599" cy="480059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395298" y="457200"/>
            <a:ext cx="2353401" cy="886397"/>
          </a:xfrm>
          <a:prstGeom prst="rect">
            <a:avLst/>
          </a:prstGeom>
          <a:noFill/>
        </p:spPr>
        <p:txBody>
          <a:bodyPr wrap="none" rtlCol="0">
            <a:spAutoFit/>
          </a:bodyPr>
          <a:lstStyle/>
          <a:p>
            <a:pPr algn="ctr">
              <a:defRPr sz="1680" b="1" i="0" u="none" strike="noStrike" kern="1200" baseline="0">
                <a:solidFill>
                  <a:prstClr val="white"/>
                </a:solidFill>
                <a:latin typeface="+mn-lt"/>
                <a:ea typeface="+mn-ea"/>
                <a:cs typeface="+mn-cs"/>
              </a:defRPr>
            </a:pPr>
            <a:r>
              <a:rPr lang="en-US" b="1" dirty="0" smtClean="0">
                <a:solidFill>
                  <a:srgbClr val="FFFF00"/>
                </a:solidFill>
              </a:rPr>
              <a:t>A-R</a:t>
            </a:r>
            <a:r>
              <a:rPr lang="en-US" b="1" baseline="-25000" dirty="0" smtClean="0">
                <a:solidFill>
                  <a:srgbClr val="FFFF00"/>
                </a:solidFill>
              </a:rPr>
              <a:t>2</a:t>
            </a:r>
            <a:r>
              <a:rPr lang="en-US" b="1" dirty="0" smtClean="0">
                <a:solidFill>
                  <a:srgbClr val="FFFF00"/>
                </a:solidFill>
              </a:rPr>
              <a:t>-AFG </a:t>
            </a:r>
            <a:r>
              <a:rPr lang="en-US" dirty="0" smtClean="0"/>
              <a:t> in Seawater</a:t>
            </a:r>
          </a:p>
          <a:p>
            <a:pPr algn="ctr">
              <a:defRPr sz="1680" b="1" i="0" u="none" strike="noStrike" kern="1200" baseline="0">
                <a:solidFill>
                  <a:prstClr val="white"/>
                </a:solidFill>
                <a:latin typeface="+mn-lt"/>
                <a:ea typeface="+mn-ea"/>
                <a:cs typeface="+mn-cs"/>
              </a:defRPr>
            </a:pPr>
            <a:r>
              <a:rPr lang="en-US" dirty="0" smtClean="0"/>
              <a:t>30°C</a:t>
            </a:r>
          </a:p>
          <a:p>
            <a:endParaRPr lang="en-US" dirty="0"/>
          </a:p>
        </p:txBody>
      </p:sp>
      <p:graphicFrame>
        <p:nvGraphicFramePr>
          <p:cNvPr id="6" name="Object 5"/>
          <p:cNvGraphicFramePr>
            <a:graphicFrameLocks noChangeAspect="1"/>
          </p:cNvGraphicFramePr>
          <p:nvPr/>
        </p:nvGraphicFramePr>
        <p:xfrm>
          <a:off x="2514600" y="1143000"/>
          <a:ext cx="1625600" cy="715962"/>
        </p:xfrm>
        <a:graphic>
          <a:graphicData uri="http://schemas.openxmlformats.org/presentationml/2006/ole">
            <p:oleObj spid="_x0000_s1115" name="Equation" r:id="rId4" imgW="1091726" imgH="482391" progId="Equation.3">
              <p:embed/>
            </p:oleObj>
          </a:graphicData>
        </a:graphic>
      </p:graphicFrame>
      <p:graphicFrame>
        <p:nvGraphicFramePr>
          <p:cNvPr id="1028" name="Object 4"/>
          <p:cNvGraphicFramePr>
            <a:graphicFrameLocks noChangeAspect="1"/>
          </p:cNvGraphicFramePr>
          <p:nvPr/>
        </p:nvGraphicFramePr>
        <p:xfrm>
          <a:off x="4800600" y="1143000"/>
          <a:ext cx="1698625" cy="660400"/>
        </p:xfrm>
        <a:graphic>
          <a:graphicData uri="http://schemas.openxmlformats.org/presentationml/2006/ole">
            <p:oleObj spid="_x0000_s1116" name="Equation" r:id="rId5" imgW="1143000" imgH="444500" progId="Equation.3">
              <p:embed/>
            </p:oleObj>
          </a:graphicData>
        </a:graphic>
      </p:graphicFrame>
      <p:graphicFrame>
        <p:nvGraphicFramePr>
          <p:cNvPr id="8" name="Table 7"/>
          <p:cNvGraphicFramePr>
            <a:graphicFrameLocks noGrp="1"/>
          </p:cNvGraphicFramePr>
          <p:nvPr/>
        </p:nvGraphicFramePr>
        <p:xfrm>
          <a:off x="6781800" y="1066800"/>
          <a:ext cx="1828800" cy="704850"/>
        </p:xfrm>
        <a:graphic>
          <a:graphicData uri="http://schemas.openxmlformats.org/drawingml/2006/table">
            <a:tbl>
              <a:tblPr/>
              <a:tblGrid>
                <a:gridCol w="609600"/>
                <a:gridCol w="609600"/>
                <a:gridCol w="609600"/>
              </a:tblGrid>
              <a:tr h="190500">
                <a:tc>
                  <a:txBody>
                    <a:bodyPr/>
                    <a:lstStyle/>
                    <a:p>
                      <a:pPr algn="ctr" fontAlgn="b"/>
                      <a:r>
                        <a:rPr lang="en-US" sz="1100" b="0" i="0" u="none" strike="noStrike" dirty="0">
                          <a:solidFill>
                            <a:schemeClr val="tx1"/>
                          </a:solidFill>
                          <a:latin typeface="Calibri"/>
                        </a:rPr>
                        <a:t>ID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chemeClr val="tx1"/>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chemeClr val="tx1"/>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175">
                <a:tc>
                  <a:txBody>
                    <a:bodyPr/>
                    <a:lstStyle/>
                    <a:p>
                      <a:pPr algn="ctr" fontAlgn="b"/>
                      <a:r>
                        <a:rPr lang="en-US" sz="1400" b="0" i="0" u="none" strike="noStrike">
                          <a:solidFill>
                            <a:schemeClr val="tx1"/>
                          </a:solidFill>
                          <a:latin typeface="Calibri"/>
                        </a:rPr>
                        <a:t>G</a:t>
                      </a:r>
                      <a:r>
                        <a:rPr lang="en-US" sz="1400" b="0" i="0" u="none" strike="noStrike" baseline="-25000">
                          <a:solidFill>
                            <a:schemeClr val="tx1"/>
                          </a:solidFill>
                          <a:latin typeface="Calibri"/>
                        </a:rPr>
                        <a:t>i</a:t>
                      </a:r>
                      <a:endParaRPr lang="en-US" sz="1400" b="0" i="0" u="none" strike="noStrike">
                        <a:solidFill>
                          <a:schemeClr val="tx1"/>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chemeClr val="tx1"/>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chemeClr val="tx1"/>
                          </a:solidFill>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175">
                <a:tc>
                  <a:txBody>
                    <a:bodyPr/>
                    <a:lstStyle/>
                    <a:p>
                      <a:pPr algn="ctr" fontAlgn="b"/>
                      <a:r>
                        <a:rPr lang="en-US" sz="1400" b="0" i="0" u="none" strike="noStrike">
                          <a:solidFill>
                            <a:schemeClr val="tx1"/>
                          </a:solidFill>
                          <a:latin typeface="Symbol"/>
                        </a:rPr>
                        <a:t>t</a:t>
                      </a:r>
                      <a:r>
                        <a:rPr lang="en-US" sz="1400" b="0" i="0" u="none" strike="noStrike" baseline="-25000">
                          <a:solidFill>
                            <a:schemeClr val="tx1"/>
                          </a:solidFill>
                          <a:latin typeface="Calibri"/>
                        </a:rPr>
                        <a:t>i</a:t>
                      </a:r>
                      <a:endParaRPr lang="en-US" sz="1400" b="0" i="0" u="none" strike="noStrike">
                        <a:solidFill>
                          <a:schemeClr val="tx1"/>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chemeClr val="tx1"/>
                          </a:solidFill>
                          <a:latin typeface="Calibri"/>
                        </a:rPr>
                        <a:t>0.05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chemeClr val="tx1"/>
                          </a:solidFill>
                          <a:latin typeface="Calibri"/>
                        </a:rPr>
                        <a:t>5</a:t>
                      </a:r>
                      <a:endParaRPr lang="en-US" sz="1400" b="0" i="0" u="none" strike="noStrike" dirty="0">
                        <a:solidFill>
                          <a:schemeClr val="tx1"/>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9" name="TextBox 8"/>
          <p:cNvSpPr txBox="1"/>
          <p:nvPr/>
        </p:nvSpPr>
        <p:spPr>
          <a:xfrm>
            <a:off x="457200" y="6248400"/>
            <a:ext cx="7848600" cy="584775"/>
          </a:xfrm>
          <a:prstGeom prst="rect">
            <a:avLst/>
          </a:prstGeom>
          <a:noFill/>
        </p:spPr>
        <p:txBody>
          <a:bodyPr wrap="square" rtlCol="0">
            <a:spAutoFit/>
          </a:bodyPr>
          <a:lstStyle/>
          <a:p>
            <a:r>
              <a:rPr lang="en-US" sz="1400" dirty="0" smtClean="0"/>
              <a:t>This fit includes viscosity measurements  in the range between 0.01 to 100 1/s Using Cox-</a:t>
            </a:r>
            <a:r>
              <a:rPr lang="en-US" sz="1400" dirty="0" err="1" smtClean="0"/>
              <a:t>Merz</a:t>
            </a:r>
            <a:r>
              <a:rPr lang="en-US" sz="1400" dirty="0" smtClean="0"/>
              <a:t>  relation</a:t>
            </a:r>
          </a:p>
          <a:p>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DD14C1-B74E-445D-B419-88728CA16AA4}" type="slidenum">
              <a:rPr lang="en-US" smtClean="0"/>
              <a:pPr/>
              <a:t>62</a:t>
            </a:fld>
            <a:endParaRPr lang="en-US" dirty="0"/>
          </a:p>
        </p:txBody>
      </p:sp>
      <p:graphicFrame>
        <p:nvGraphicFramePr>
          <p:cNvPr id="3" name="Chart 2"/>
          <p:cNvGraphicFramePr/>
          <p:nvPr/>
        </p:nvGraphicFramePr>
        <p:xfrm>
          <a:off x="533400" y="457200"/>
          <a:ext cx="7620000" cy="40870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Object 3"/>
          <p:cNvGraphicFramePr>
            <a:graphicFrameLocks noChangeAspect="1"/>
          </p:cNvGraphicFramePr>
          <p:nvPr/>
        </p:nvGraphicFramePr>
        <p:xfrm>
          <a:off x="927100" y="4992688"/>
          <a:ext cx="2211388" cy="1093787"/>
        </p:xfrm>
        <a:graphic>
          <a:graphicData uri="http://schemas.openxmlformats.org/presentationml/2006/ole">
            <p:oleObj spid="_x0000_s46170" name="Equation" r:id="rId4" imgW="1485900" imgH="736600" progId="">
              <p:embed/>
            </p:oleObj>
          </a:graphicData>
        </a:graphic>
      </p:graphicFrame>
      <p:graphicFrame>
        <p:nvGraphicFramePr>
          <p:cNvPr id="5" name="Object 4"/>
          <p:cNvGraphicFramePr>
            <a:graphicFrameLocks noChangeAspect="1"/>
          </p:cNvGraphicFramePr>
          <p:nvPr/>
        </p:nvGraphicFramePr>
        <p:xfrm>
          <a:off x="3276600" y="4953000"/>
          <a:ext cx="2981325" cy="1112838"/>
        </p:xfrm>
        <a:graphic>
          <a:graphicData uri="http://schemas.openxmlformats.org/presentationml/2006/ole">
            <p:oleObj spid="_x0000_s46171" name="Equation" r:id="rId5" imgW="2006600" imgH="749300" progId="">
              <p:embed/>
            </p:oleObj>
          </a:graphicData>
        </a:graphic>
      </p:graphicFrame>
      <p:graphicFrame>
        <p:nvGraphicFramePr>
          <p:cNvPr id="6" name="Table 5"/>
          <p:cNvGraphicFramePr>
            <a:graphicFrameLocks noGrp="1"/>
          </p:cNvGraphicFramePr>
          <p:nvPr/>
        </p:nvGraphicFramePr>
        <p:xfrm>
          <a:off x="6553200" y="5105400"/>
          <a:ext cx="2590800" cy="762000"/>
        </p:xfrm>
        <a:graphic>
          <a:graphicData uri="http://schemas.openxmlformats.org/drawingml/2006/table">
            <a:tbl>
              <a:tblPr/>
              <a:tblGrid>
                <a:gridCol w="609600"/>
                <a:gridCol w="609600"/>
                <a:gridCol w="762000"/>
                <a:gridCol w="609600"/>
              </a:tblGrid>
              <a:tr h="190500">
                <a:tc>
                  <a:txBody>
                    <a:bodyPr/>
                    <a:lstStyle/>
                    <a:p>
                      <a:pPr algn="ctr" fontAlgn="b"/>
                      <a:r>
                        <a:rPr lang="en-US" sz="1100" b="0" i="0" u="none" strike="noStrike" dirty="0">
                          <a:solidFill>
                            <a:schemeClr val="tx1"/>
                          </a:solidFill>
                          <a:latin typeface="Calibri"/>
                        </a:rPr>
                        <a:t>ID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smtClean="0">
                          <a:solidFill>
                            <a:schemeClr val="tx1"/>
                          </a:solidFill>
                          <a:latin typeface="Calibri"/>
                        </a:rPr>
                        <a:t>0</a:t>
                      </a:r>
                      <a:endParaRPr lang="en-US" sz="1100" b="0" i="0" u="none" strike="noStrike" dirty="0">
                        <a:solidFill>
                          <a:schemeClr val="tx1"/>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chemeClr val="tx1"/>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dirty="0">
                        <a:solidFill>
                          <a:schemeClr val="tx1"/>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175">
                <a:tc>
                  <a:txBody>
                    <a:bodyPr/>
                    <a:lstStyle/>
                    <a:p>
                      <a:pPr algn="ctr" fontAlgn="b"/>
                      <a:r>
                        <a:rPr lang="en-US" sz="1400" b="0" i="0" u="none" strike="noStrike">
                          <a:solidFill>
                            <a:schemeClr val="tx1"/>
                          </a:solidFill>
                          <a:latin typeface="Calibri"/>
                        </a:rPr>
                        <a:t>G</a:t>
                      </a:r>
                      <a:r>
                        <a:rPr lang="en-US" sz="1400" b="0" i="0" u="none" strike="noStrike" baseline="-25000">
                          <a:solidFill>
                            <a:schemeClr val="tx1"/>
                          </a:solidFill>
                          <a:latin typeface="Calibri"/>
                        </a:rPr>
                        <a:t>i</a:t>
                      </a:r>
                      <a:endParaRPr lang="en-US" sz="1400" b="0" i="0" u="none" strike="noStrike">
                        <a:solidFill>
                          <a:schemeClr val="tx1"/>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chemeClr val="tx1"/>
                          </a:solidFill>
                          <a:latin typeface="Calibri"/>
                        </a:rPr>
                        <a:t>11.19</a:t>
                      </a:r>
                      <a:endParaRPr lang="en-US" sz="1400" b="0" i="0" u="none" strike="noStrike" dirty="0">
                        <a:solidFill>
                          <a:schemeClr val="tx1"/>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chemeClr val="tx1"/>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chemeClr val="tx1"/>
                          </a:solidFill>
                          <a:latin typeface="Calibri"/>
                        </a:rPr>
                        <a:t>Pa</a:t>
                      </a:r>
                      <a:endParaRPr lang="en-US" sz="1400" b="0" i="0" u="none" strike="noStrike" dirty="0">
                        <a:solidFill>
                          <a:schemeClr val="tx1"/>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325">
                <a:tc>
                  <a:txBody>
                    <a:bodyPr/>
                    <a:lstStyle/>
                    <a:p>
                      <a:pPr algn="ctr" fontAlgn="b"/>
                      <a:r>
                        <a:rPr lang="en-US" sz="1400" b="0" i="0" u="none" strike="noStrike">
                          <a:solidFill>
                            <a:schemeClr val="tx1"/>
                          </a:solidFill>
                          <a:latin typeface="Symbol"/>
                        </a:rPr>
                        <a:t>t</a:t>
                      </a:r>
                      <a:r>
                        <a:rPr lang="en-US" sz="1400" b="0" i="0" u="none" strike="noStrike" baseline="-25000">
                          <a:solidFill>
                            <a:schemeClr val="tx1"/>
                          </a:solidFill>
                          <a:latin typeface="Calibri"/>
                        </a:rPr>
                        <a:t>i</a:t>
                      </a:r>
                      <a:endParaRPr lang="en-US" sz="1400" b="0" i="0" u="none" strike="noStrike">
                        <a:solidFill>
                          <a:schemeClr val="tx1"/>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chemeClr val="tx1"/>
                          </a:solidFill>
                          <a:latin typeface="Calibri"/>
                        </a:rPr>
                        <a:t>3.469</a:t>
                      </a:r>
                      <a:endParaRPr lang="en-US" sz="1400" b="0" i="0" u="none" strike="noStrike" dirty="0">
                        <a:solidFill>
                          <a:schemeClr val="tx1"/>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chemeClr val="tx1"/>
                          </a:solidFill>
                          <a:latin typeface="Calibri"/>
                        </a:rPr>
                        <a:t>0.00547</a:t>
                      </a:r>
                      <a:endParaRPr lang="en-US" sz="1400" b="0" i="0" u="none" strike="noStrike" dirty="0">
                        <a:solidFill>
                          <a:schemeClr val="tx1"/>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chemeClr val="tx1"/>
                          </a:solidFill>
                          <a:latin typeface="Calibri"/>
                        </a:rPr>
                        <a:t>s</a:t>
                      </a:r>
                      <a:endParaRPr lang="en-US" sz="1400" b="0" i="0" u="none" strike="noStrike" dirty="0">
                        <a:solidFill>
                          <a:schemeClr val="tx1"/>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7010400" y="4343400"/>
            <a:ext cx="1844479" cy="461665"/>
          </a:xfrm>
          <a:prstGeom prst="rect">
            <a:avLst/>
          </a:prstGeom>
          <a:noFill/>
        </p:spPr>
        <p:txBody>
          <a:bodyPr wrap="none" rtlCol="0">
            <a:spAutoFit/>
          </a:bodyPr>
          <a:lstStyle/>
          <a:p>
            <a:r>
              <a:rPr lang="en-US" sz="1200" dirty="0" smtClean="0"/>
              <a:t>Relaxation time 3.469s</a:t>
            </a:r>
          </a:p>
          <a:p>
            <a:r>
              <a:rPr lang="en-US" sz="1200" dirty="0" smtClean="0"/>
              <a:t>Retardation time 0.00547s</a:t>
            </a:r>
            <a:endParaRPr lang="en-US" sz="1200" dirty="0"/>
          </a:p>
        </p:txBody>
      </p:sp>
      <p:sp>
        <p:nvSpPr>
          <p:cNvPr id="8" name="TextBox 7"/>
          <p:cNvSpPr txBox="1"/>
          <p:nvPr/>
        </p:nvSpPr>
        <p:spPr>
          <a:xfrm>
            <a:off x="457200" y="6248400"/>
            <a:ext cx="7456272" cy="369332"/>
          </a:xfrm>
          <a:prstGeom prst="rect">
            <a:avLst/>
          </a:prstGeom>
          <a:noFill/>
        </p:spPr>
        <p:txBody>
          <a:bodyPr wrap="none" rtlCol="0">
            <a:spAutoFit/>
          </a:bodyPr>
          <a:lstStyle/>
          <a:p>
            <a:r>
              <a:rPr lang="en-US" dirty="0" smtClean="0"/>
              <a:t>This fit includes viscosity measurements  in the range between 0.01 to 100 1/s</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DD14C1-B74E-445D-B419-88728CA16AA4}" type="slidenum">
              <a:rPr lang="en-US" smtClean="0"/>
              <a:pPr/>
              <a:t>63</a:t>
            </a:fld>
            <a:endParaRPr lang="en-US" dirty="0"/>
          </a:p>
        </p:txBody>
      </p:sp>
      <p:graphicFrame>
        <p:nvGraphicFramePr>
          <p:cNvPr id="3" name="Chart 2"/>
          <p:cNvGraphicFramePr/>
          <p:nvPr/>
        </p:nvGraphicFramePr>
        <p:xfrm>
          <a:off x="676275" y="1090612"/>
          <a:ext cx="7791450" cy="46767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p:cNvSpPr/>
          <p:nvPr/>
        </p:nvSpPr>
        <p:spPr>
          <a:xfrm>
            <a:off x="1676400" y="1676400"/>
            <a:ext cx="3886200" cy="3048000"/>
          </a:xfrm>
          <a:prstGeom prst="triangl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915421" y="914400"/>
            <a:ext cx="1358064" cy="523220"/>
          </a:xfrm>
          <a:prstGeom prst="rect">
            <a:avLst/>
          </a:prstGeom>
          <a:noFill/>
        </p:spPr>
        <p:txBody>
          <a:bodyPr wrap="none" rtlCol="0">
            <a:spAutoFit/>
          </a:bodyPr>
          <a:lstStyle/>
          <a:p>
            <a:r>
              <a:rPr lang="en-US" sz="2800" dirty="0" smtClean="0"/>
              <a:t> Anionic</a:t>
            </a:r>
          </a:p>
        </p:txBody>
      </p:sp>
      <p:sp>
        <p:nvSpPr>
          <p:cNvPr id="4" name="TextBox 3"/>
          <p:cNvSpPr txBox="1"/>
          <p:nvPr/>
        </p:nvSpPr>
        <p:spPr>
          <a:xfrm>
            <a:off x="152400" y="4800600"/>
            <a:ext cx="1706942" cy="523220"/>
          </a:xfrm>
          <a:prstGeom prst="rect">
            <a:avLst/>
          </a:prstGeom>
          <a:noFill/>
        </p:spPr>
        <p:txBody>
          <a:bodyPr wrap="none" rtlCol="0">
            <a:spAutoFit/>
          </a:bodyPr>
          <a:lstStyle/>
          <a:p>
            <a:r>
              <a:rPr lang="en-US" sz="2800" b="1" dirty="0" err="1" smtClean="0"/>
              <a:t>Zitterionic</a:t>
            </a:r>
            <a:endParaRPr lang="en-US" sz="2800" b="1" dirty="0"/>
          </a:p>
        </p:txBody>
      </p:sp>
      <p:sp>
        <p:nvSpPr>
          <p:cNvPr id="5" name="TextBox 4"/>
          <p:cNvSpPr txBox="1"/>
          <p:nvPr/>
        </p:nvSpPr>
        <p:spPr>
          <a:xfrm>
            <a:off x="5753100" y="4724400"/>
            <a:ext cx="1386790" cy="523220"/>
          </a:xfrm>
          <a:prstGeom prst="rect">
            <a:avLst/>
          </a:prstGeom>
          <a:noFill/>
        </p:spPr>
        <p:txBody>
          <a:bodyPr wrap="none" rtlCol="0">
            <a:spAutoFit/>
          </a:bodyPr>
          <a:lstStyle/>
          <a:p>
            <a:r>
              <a:rPr lang="en-US" sz="2800" b="1" dirty="0" smtClean="0"/>
              <a:t>Cationic</a:t>
            </a:r>
            <a:endParaRPr lang="en-US" sz="2800" b="1" dirty="0"/>
          </a:p>
        </p:txBody>
      </p:sp>
      <p:sp>
        <p:nvSpPr>
          <p:cNvPr id="17" name="Oval 16"/>
          <p:cNvSpPr/>
          <p:nvPr/>
        </p:nvSpPr>
        <p:spPr>
          <a:xfrm>
            <a:off x="2362200" y="3886200"/>
            <a:ext cx="381000" cy="381000"/>
          </a:xfrm>
          <a:prstGeom prst="ellipse">
            <a:avLst/>
          </a:prstGeom>
          <a:solidFill>
            <a:srgbClr val="FFFF00">
              <a:alpha val="53000"/>
            </a:srgbClr>
          </a:solid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514600" y="381000"/>
            <a:ext cx="4659289" cy="523220"/>
          </a:xfrm>
          <a:prstGeom prst="rect">
            <a:avLst/>
          </a:prstGeom>
          <a:noFill/>
        </p:spPr>
        <p:txBody>
          <a:bodyPr wrap="none" rtlCol="0">
            <a:spAutoFit/>
          </a:bodyPr>
          <a:lstStyle/>
          <a:p>
            <a:r>
              <a:rPr lang="en-US" sz="2800" b="1" u="sng" dirty="0" smtClean="0">
                <a:solidFill>
                  <a:srgbClr val="FFFF00"/>
                </a:solidFill>
              </a:rPr>
              <a:t>E</a:t>
            </a:r>
            <a:r>
              <a:rPr lang="en-US" sz="2800" b="1" dirty="0" smtClean="0">
                <a:solidFill>
                  <a:srgbClr val="FFFF00"/>
                </a:solidFill>
              </a:rPr>
              <a:t>xternal </a:t>
            </a:r>
            <a:r>
              <a:rPr lang="en-US" sz="2800" b="1" u="sng" dirty="0" smtClean="0">
                <a:solidFill>
                  <a:srgbClr val="FFFF00"/>
                </a:solidFill>
              </a:rPr>
              <a:t>L</a:t>
            </a:r>
            <a:r>
              <a:rPr lang="en-US" sz="2800" b="1" dirty="0" smtClean="0">
                <a:solidFill>
                  <a:srgbClr val="FFFF00"/>
                </a:solidFill>
              </a:rPr>
              <a:t>ab  Surfactant Blend</a:t>
            </a:r>
            <a:endParaRPr lang="en-US" sz="2800" b="1" dirty="0">
              <a:solidFill>
                <a:srgbClr val="FFFF00"/>
              </a:solidFill>
            </a:endParaRPr>
          </a:p>
        </p:txBody>
      </p:sp>
      <p:sp>
        <p:nvSpPr>
          <p:cNvPr id="19" name="TextBox 18"/>
          <p:cNvSpPr txBox="1"/>
          <p:nvPr/>
        </p:nvSpPr>
        <p:spPr>
          <a:xfrm>
            <a:off x="304800" y="5410200"/>
            <a:ext cx="8534400" cy="1015663"/>
          </a:xfrm>
          <a:prstGeom prst="rect">
            <a:avLst/>
          </a:prstGeom>
          <a:noFill/>
        </p:spPr>
        <p:txBody>
          <a:bodyPr wrap="square" rtlCol="0">
            <a:spAutoFit/>
          </a:bodyPr>
          <a:lstStyle/>
          <a:p>
            <a:pPr algn="just"/>
            <a:r>
              <a:rPr lang="en-US" sz="2000" b="1" dirty="0" smtClean="0">
                <a:solidFill>
                  <a:srgbClr val="FFC000"/>
                </a:solidFill>
              </a:rPr>
              <a:t>Behavior of EL Blend  in </a:t>
            </a:r>
            <a:r>
              <a:rPr lang="en-US" sz="2000" b="1" u="sng" dirty="0" smtClean="0">
                <a:solidFill>
                  <a:srgbClr val="FFC000"/>
                </a:solidFill>
              </a:rPr>
              <a:t>brine solutions </a:t>
            </a:r>
            <a:r>
              <a:rPr lang="en-US" sz="2000" b="1" dirty="0" smtClean="0">
                <a:solidFill>
                  <a:srgbClr val="FFC000"/>
                </a:solidFill>
              </a:rPr>
              <a:t>appeared complicated:</a:t>
            </a:r>
          </a:p>
          <a:p>
            <a:pPr algn="just">
              <a:buFont typeface="Arial" pitchFamily="34" charset="0"/>
              <a:buChar char="•"/>
            </a:pPr>
            <a:r>
              <a:rPr lang="en-US" sz="2000" dirty="0" smtClean="0">
                <a:solidFill>
                  <a:srgbClr val="FFFF00"/>
                </a:solidFill>
              </a:rPr>
              <a:t> 1% in seawater, viscoelastic and clear, but cloudy in formation brine. </a:t>
            </a:r>
          </a:p>
          <a:p>
            <a:pPr algn="just">
              <a:buFont typeface="Arial" pitchFamily="34" charset="0"/>
              <a:buChar char="•"/>
            </a:pPr>
            <a:r>
              <a:rPr lang="en-US" sz="2000" dirty="0" smtClean="0">
                <a:solidFill>
                  <a:srgbClr val="FFFF00"/>
                </a:solidFill>
              </a:rPr>
              <a:t> 0.1% in seawater cloudy but, clear and foams in formation brine </a:t>
            </a:r>
            <a:endParaRPr lang="en-US" sz="2000" dirty="0">
              <a:solidFill>
                <a:srgbClr val="FFFF00"/>
              </a:solidFill>
            </a:endParaRPr>
          </a:p>
        </p:txBody>
      </p:sp>
      <p:sp>
        <p:nvSpPr>
          <p:cNvPr id="11" name="Slide Number Placeholder 10"/>
          <p:cNvSpPr>
            <a:spLocks noGrp="1"/>
          </p:cNvSpPr>
          <p:nvPr>
            <p:ph type="sldNum" sz="quarter" idx="12"/>
          </p:nvPr>
        </p:nvSpPr>
        <p:spPr>
          <a:xfrm>
            <a:off x="6781800" y="6492875"/>
            <a:ext cx="2133600" cy="365125"/>
          </a:xfrm>
        </p:spPr>
        <p:txBody>
          <a:bodyPr/>
          <a:lstStyle/>
          <a:p>
            <a:fld id="{EADD14C1-B74E-445D-B419-88728CA16AA4}" type="slidenum">
              <a:rPr lang="en-US" smtClean="0"/>
              <a:pPr/>
              <a:t>64</a:t>
            </a:fld>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470386112"/>
              </p:ext>
            </p:extLst>
          </p:nvPr>
        </p:nvGraphicFramePr>
        <p:xfrm>
          <a:off x="495300" y="1828800"/>
          <a:ext cx="8153400" cy="3505200"/>
        </p:xfrm>
        <a:graphic>
          <a:graphicData uri="http://schemas.openxmlformats.org/drawingml/2006/table">
            <a:tbl>
              <a:tblPr firstRow="1" bandRow="1">
                <a:tableStyleId>{5C22544A-7EE6-4342-B048-85BDC9FD1C3A}</a:tableStyleId>
              </a:tblPr>
              <a:tblGrid>
                <a:gridCol w="571500"/>
                <a:gridCol w="1752600"/>
                <a:gridCol w="1193053"/>
                <a:gridCol w="959224"/>
                <a:gridCol w="1276723"/>
                <a:gridCol w="1201271"/>
                <a:gridCol w="1199029"/>
              </a:tblGrid>
              <a:tr h="621792">
                <a:tc>
                  <a:txBody>
                    <a:bodyPr/>
                    <a:lstStyle/>
                    <a:p>
                      <a:pPr algn="ctr"/>
                      <a:r>
                        <a:rPr lang="en-US" sz="1800" dirty="0" smtClean="0"/>
                        <a:t>Test</a:t>
                      </a:r>
                    </a:p>
                    <a:p>
                      <a:pPr algn="ctr"/>
                      <a:endParaRPr lang="en-US" sz="1800" dirty="0"/>
                    </a:p>
                  </a:txBody>
                  <a:tcPr/>
                </a:tc>
                <a:tc>
                  <a:txBody>
                    <a:bodyPr/>
                    <a:lstStyle/>
                    <a:p>
                      <a:pPr algn="ctr"/>
                      <a:r>
                        <a:rPr lang="en-US" sz="1800" dirty="0" smtClean="0"/>
                        <a:t>Surfactant</a:t>
                      </a:r>
                      <a:endParaRPr lang="en-US" sz="1800" dirty="0"/>
                    </a:p>
                  </a:txBody>
                  <a:tcPr/>
                </a:tc>
                <a:tc>
                  <a:txBody>
                    <a:bodyPr/>
                    <a:lstStyle/>
                    <a:p>
                      <a:pPr algn="ctr"/>
                      <a:r>
                        <a:rPr lang="en-US" sz="1800" dirty="0" smtClean="0"/>
                        <a:t>Brine</a:t>
                      </a:r>
                      <a:endParaRPr lang="en-US" sz="1800" dirty="0"/>
                    </a:p>
                  </a:txBody>
                  <a:tcPr/>
                </a:tc>
                <a:tc>
                  <a:txBody>
                    <a:bodyPr/>
                    <a:lstStyle/>
                    <a:p>
                      <a:pPr algn="ctr"/>
                      <a:r>
                        <a:rPr lang="en-US" sz="1800" dirty="0" smtClean="0"/>
                        <a:t>Oil</a:t>
                      </a:r>
                      <a:endParaRPr lang="en-US" sz="1800" dirty="0"/>
                    </a:p>
                  </a:txBody>
                  <a:tcPr/>
                </a:tc>
                <a:tc>
                  <a:txBody>
                    <a:bodyPr/>
                    <a:lstStyle/>
                    <a:p>
                      <a:pPr algn="ctr"/>
                      <a:r>
                        <a:rPr lang="en-US" sz="1800" dirty="0" smtClean="0"/>
                        <a:t>Flow</a:t>
                      </a:r>
                      <a:endParaRPr lang="en-US" sz="1800" dirty="0"/>
                    </a:p>
                  </a:txBody>
                  <a:tcPr/>
                </a:tc>
                <a:tc>
                  <a:txBody>
                    <a:bodyPr/>
                    <a:lstStyle/>
                    <a:p>
                      <a:pPr algn="ctr"/>
                      <a:r>
                        <a:rPr lang="en-US" sz="1800" dirty="0" smtClean="0">
                          <a:latin typeface="Symbol" pitchFamily="18" charset="2"/>
                        </a:rPr>
                        <a:t>m</a:t>
                      </a:r>
                      <a:r>
                        <a:rPr lang="en-US" sz="1800" dirty="0" smtClean="0"/>
                        <a:t>, </a:t>
                      </a:r>
                      <a:r>
                        <a:rPr lang="en-US" sz="1800" dirty="0" err="1" smtClean="0"/>
                        <a:t>cP</a:t>
                      </a:r>
                      <a:endParaRPr lang="en-US" sz="1800" dirty="0" smtClean="0"/>
                    </a:p>
                    <a:p>
                      <a:pPr algn="ctr"/>
                      <a:r>
                        <a:rPr lang="en-US" sz="1400" dirty="0" smtClean="0"/>
                        <a:t>2nd Section</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Symbol" pitchFamily="18" charset="2"/>
                        </a:rPr>
                        <a:t>m</a:t>
                      </a:r>
                      <a:r>
                        <a:rPr lang="en-US" sz="1800" dirty="0" smtClean="0"/>
                        <a:t>, </a:t>
                      </a:r>
                      <a:r>
                        <a:rPr lang="en-US" sz="1800" dirty="0" err="1" smtClean="0"/>
                        <a:t>cP</a:t>
                      </a:r>
                      <a:endParaRPr lang="en-US" sz="1800" dirty="0" smtClean="0"/>
                    </a:p>
                    <a:p>
                      <a:pPr algn="ctr"/>
                      <a:r>
                        <a:rPr lang="en-US" sz="1400" dirty="0" smtClean="0"/>
                        <a:t>1st section</a:t>
                      </a:r>
                      <a:endParaRPr lang="en-US" sz="1400" dirty="0"/>
                    </a:p>
                  </a:txBody>
                  <a:tcPr/>
                </a:tc>
              </a:tr>
              <a:tr h="355310">
                <a:tc>
                  <a:txBody>
                    <a:bodyPr/>
                    <a:lstStyle/>
                    <a:p>
                      <a:pPr algn="ctr"/>
                      <a:r>
                        <a:rPr lang="en-US" sz="1800" b="1" dirty="0" smtClean="0">
                          <a:solidFill>
                            <a:srgbClr val="FFFF00"/>
                          </a:solidFill>
                        </a:rPr>
                        <a:t>9</a:t>
                      </a:r>
                      <a:endParaRPr lang="en-US" sz="1800" b="1" dirty="0">
                        <a:solidFill>
                          <a:srgbClr val="FFFF00"/>
                        </a:solidFill>
                      </a:endParaRPr>
                    </a:p>
                  </a:txBody>
                  <a:tcPr>
                    <a:solidFill>
                      <a:srgbClr val="6666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FFFF00"/>
                          </a:solidFill>
                        </a:rPr>
                        <a:t>EL</a:t>
                      </a:r>
                      <a:endParaRPr lang="en-US" sz="1600" b="1" dirty="0">
                        <a:solidFill>
                          <a:srgbClr val="FFFF00"/>
                        </a:solidFill>
                      </a:endParaRPr>
                    </a:p>
                  </a:txBody>
                  <a:tcPr>
                    <a:solidFill>
                      <a:srgbClr val="6666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Sea Water</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No</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Upward</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500</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500</a:t>
                      </a:r>
                    </a:p>
                  </a:txBody>
                  <a:tcPr>
                    <a:solidFill>
                      <a:srgbClr val="6666FF"/>
                    </a:solidFill>
                  </a:tcPr>
                </a:tc>
              </a:tr>
              <a:tr h="355310">
                <a:tc>
                  <a:txBody>
                    <a:bodyPr/>
                    <a:lstStyle/>
                    <a:p>
                      <a:pPr algn="ctr"/>
                      <a:r>
                        <a:rPr lang="en-US" sz="1800" b="1" dirty="0" smtClean="0">
                          <a:solidFill>
                            <a:srgbClr val="FFFF00"/>
                          </a:solidFill>
                        </a:rPr>
                        <a:t>10</a:t>
                      </a:r>
                      <a:endParaRPr lang="en-US" sz="1800" b="1" dirty="0">
                        <a:solidFill>
                          <a:srgbClr val="FFFF00"/>
                        </a:solidFill>
                      </a:endParaRPr>
                    </a:p>
                  </a:txBody>
                  <a:tcPr>
                    <a:solidFill>
                      <a:srgbClr val="6666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FFFF00"/>
                          </a:solidFill>
                        </a:rPr>
                        <a:t>EL</a:t>
                      </a:r>
                      <a:endParaRPr lang="en-US" sz="1600" b="1" dirty="0">
                        <a:solidFill>
                          <a:srgbClr val="FFFF00"/>
                        </a:solidFill>
                      </a:endParaRPr>
                    </a:p>
                  </a:txBody>
                  <a:tcPr>
                    <a:solidFill>
                      <a:srgbClr val="6666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Sea Water</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No</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Downward</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650</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500</a:t>
                      </a:r>
                    </a:p>
                  </a:txBody>
                  <a:tcPr>
                    <a:solidFill>
                      <a:srgbClr val="6666FF"/>
                    </a:solidFill>
                  </a:tcPr>
                </a:tc>
              </a:tr>
              <a:tr h="355310">
                <a:tc>
                  <a:txBody>
                    <a:bodyPr/>
                    <a:lstStyle/>
                    <a:p>
                      <a:pPr algn="ctr"/>
                      <a:r>
                        <a:rPr lang="en-US" sz="1800" b="1" dirty="0" smtClean="0">
                          <a:solidFill>
                            <a:srgbClr val="FFFF00"/>
                          </a:solidFill>
                        </a:rPr>
                        <a:t>11</a:t>
                      </a:r>
                      <a:endParaRPr lang="en-US" sz="1800" b="1" dirty="0">
                        <a:solidFill>
                          <a:srgbClr val="FFFF00"/>
                        </a:solidFill>
                      </a:endParaRPr>
                    </a:p>
                  </a:txBody>
                  <a:tcPr>
                    <a:solidFill>
                      <a:srgbClr val="6666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FFFF00"/>
                          </a:solidFill>
                        </a:rPr>
                        <a:t>EL</a:t>
                      </a:r>
                      <a:endParaRPr lang="en-US" sz="1600" b="1" dirty="0">
                        <a:solidFill>
                          <a:srgbClr val="FFFF00"/>
                        </a:solidFill>
                      </a:endParaRPr>
                    </a:p>
                  </a:txBody>
                  <a:tcPr>
                    <a:solidFill>
                      <a:srgbClr val="6666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Sea Water</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CC00"/>
                          </a:solidFill>
                        </a:rPr>
                        <a:t>Yes</a:t>
                      </a:r>
                      <a:endParaRPr lang="en-US" sz="1800" b="1" dirty="0">
                        <a:solidFill>
                          <a:srgbClr val="FFCC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Upward</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500</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500</a:t>
                      </a:r>
                    </a:p>
                  </a:txBody>
                  <a:tcPr>
                    <a:solidFill>
                      <a:srgbClr val="6666FF"/>
                    </a:solidFill>
                  </a:tcPr>
                </a:tc>
              </a:tr>
              <a:tr h="355310">
                <a:tc>
                  <a:txBody>
                    <a:bodyPr/>
                    <a:lstStyle/>
                    <a:p>
                      <a:pPr algn="ctr"/>
                      <a:r>
                        <a:rPr lang="en-US" sz="1800" b="1" dirty="0" smtClean="0">
                          <a:solidFill>
                            <a:srgbClr val="FFFF00"/>
                          </a:solidFill>
                        </a:rPr>
                        <a:t>12</a:t>
                      </a:r>
                      <a:endParaRPr lang="en-US" sz="1800" b="1" dirty="0">
                        <a:solidFill>
                          <a:srgbClr val="FFFF00"/>
                        </a:solidFill>
                      </a:endParaRPr>
                    </a:p>
                  </a:txBody>
                  <a:tcPr>
                    <a:solidFill>
                      <a:srgbClr val="6666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FFFF00"/>
                          </a:solidFill>
                        </a:rPr>
                        <a:t>EL (0.1%)</a:t>
                      </a:r>
                      <a:endParaRPr lang="en-US" sz="1600" b="1" dirty="0">
                        <a:solidFill>
                          <a:srgbClr val="FFFF00"/>
                        </a:solidFill>
                      </a:endParaRPr>
                    </a:p>
                  </a:txBody>
                  <a:tcPr>
                    <a:solidFill>
                      <a:srgbClr val="6666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FFFF00"/>
                          </a:solidFill>
                        </a:rPr>
                        <a:t>FB</a:t>
                      </a:r>
                      <a:endParaRPr lang="en-US" sz="14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No</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Upward</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370</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370</a:t>
                      </a:r>
                    </a:p>
                  </a:txBody>
                  <a:tcPr>
                    <a:solidFill>
                      <a:srgbClr val="6666FF"/>
                    </a:solidFill>
                  </a:tcPr>
                </a:tc>
              </a:tr>
              <a:tr h="355310">
                <a:tc>
                  <a:txBody>
                    <a:bodyPr/>
                    <a:lstStyle/>
                    <a:p>
                      <a:pPr algn="ctr"/>
                      <a:r>
                        <a:rPr lang="en-US" sz="1800" b="1" dirty="0" smtClean="0">
                          <a:solidFill>
                            <a:srgbClr val="FFFF00"/>
                          </a:solidFill>
                        </a:rPr>
                        <a:t>13</a:t>
                      </a:r>
                      <a:endParaRPr lang="en-US" sz="1800" b="1" dirty="0">
                        <a:solidFill>
                          <a:srgbClr val="FFFF00"/>
                        </a:solidFill>
                      </a:endParaRPr>
                    </a:p>
                  </a:txBody>
                  <a:tcPr>
                    <a:solidFill>
                      <a:srgbClr val="6666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b="1" dirty="0" smtClean="0">
                          <a:solidFill>
                            <a:srgbClr val="FFFF00"/>
                          </a:solidFill>
                        </a:rPr>
                        <a:t>C-R</a:t>
                      </a:r>
                      <a:r>
                        <a:rPr lang="es-MX" sz="1600" b="1" baseline="-25000" dirty="0" smtClean="0">
                          <a:solidFill>
                            <a:srgbClr val="FFFF00"/>
                          </a:solidFill>
                        </a:rPr>
                        <a:t>1</a:t>
                      </a:r>
                      <a:r>
                        <a:rPr lang="es-MX" sz="1600" b="1" dirty="0" smtClean="0">
                          <a:solidFill>
                            <a:srgbClr val="FFFF00"/>
                          </a:solidFill>
                        </a:rPr>
                        <a:t>-CFG</a:t>
                      </a:r>
                      <a:r>
                        <a:rPr lang="es-MX" sz="1600" b="1" baseline="-25000" dirty="0" smtClean="0">
                          <a:solidFill>
                            <a:srgbClr val="FFFF00"/>
                          </a:solidFill>
                        </a:rPr>
                        <a:t>1</a:t>
                      </a:r>
                      <a:endParaRPr lang="en-US" sz="1600" b="1" dirty="0">
                        <a:solidFill>
                          <a:srgbClr val="FFFF00"/>
                        </a:solidFill>
                      </a:endParaRPr>
                    </a:p>
                  </a:txBody>
                  <a:tcPr>
                    <a:solidFill>
                      <a:srgbClr val="6666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Sea Water</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No</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Upward</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&lt;</a:t>
                      </a:r>
                      <a:r>
                        <a:rPr lang="en-US" sz="1800" b="1" baseline="0" dirty="0" smtClean="0">
                          <a:solidFill>
                            <a:srgbClr val="FFFF00"/>
                          </a:solidFill>
                        </a:rPr>
                        <a:t> 5</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&lt; 5</a:t>
                      </a:r>
                    </a:p>
                  </a:txBody>
                  <a:tcPr>
                    <a:solidFill>
                      <a:srgbClr val="6666FF"/>
                    </a:solidFill>
                  </a:tcPr>
                </a:tc>
              </a:tr>
              <a:tr h="355310">
                <a:tc>
                  <a:txBody>
                    <a:bodyPr/>
                    <a:lstStyle/>
                    <a:p>
                      <a:pPr algn="ctr"/>
                      <a:r>
                        <a:rPr lang="en-US" sz="1800" b="1" dirty="0" smtClean="0">
                          <a:solidFill>
                            <a:srgbClr val="FFFF00"/>
                          </a:solidFill>
                        </a:rPr>
                        <a:t>14</a:t>
                      </a:r>
                      <a:endParaRPr lang="en-US" sz="1800" b="1" dirty="0">
                        <a:solidFill>
                          <a:srgbClr val="FFFF00"/>
                        </a:solidFill>
                      </a:endParaRPr>
                    </a:p>
                  </a:txBody>
                  <a:tcPr>
                    <a:solidFill>
                      <a:srgbClr val="6666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b="1" dirty="0" smtClean="0">
                          <a:solidFill>
                            <a:srgbClr val="FFFF00"/>
                          </a:solidFill>
                        </a:rPr>
                        <a:t>Z-R</a:t>
                      </a:r>
                      <a:r>
                        <a:rPr lang="es-MX" sz="1400" b="1" baseline="-25000" dirty="0" smtClean="0">
                          <a:solidFill>
                            <a:srgbClr val="FFFF00"/>
                          </a:solidFill>
                        </a:rPr>
                        <a:t>II</a:t>
                      </a:r>
                      <a:r>
                        <a:rPr lang="es-MX" sz="1400" b="1" dirty="0" smtClean="0">
                          <a:solidFill>
                            <a:srgbClr val="FFFF00"/>
                          </a:solidFill>
                          <a:latin typeface="Times New Roman" pitchFamily="18" charset="0"/>
                          <a:cs typeface="Times New Roman" pitchFamily="18" charset="0"/>
                        </a:rPr>
                        <a:t>-</a:t>
                      </a:r>
                      <a:r>
                        <a:rPr lang="es-MX" sz="1400" b="1" dirty="0" smtClean="0">
                          <a:solidFill>
                            <a:srgbClr val="FFFF00"/>
                          </a:solidFill>
                        </a:rPr>
                        <a:t>ZFG</a:t>
                      </a:r>
                      <a:r>
                        <a:rPr lang="es-MX" sz="1400" b="1" baseline="-25000" dirty="0" smtClean="0">
                          <a:solidFill>
                            <a:srgbClr val="FFFF00"/>
                          </a:solidFill>
                        </a:rPr>
                        <a:t>2</a:t>
                      </a:r>
                      <a:r>
                        <a:rPr lang="en-US" sz="1400" dirty="0" smtClean="0">
                          <a:solidFill>
                            <a:srgbClr val="FFFF00"/>
                          </a:solidFill>
                        </a:rPr>
                        <a:t>-</a:t>
                      </a:r>
                      <a:r>
                        <a:rPr lang="en-US" sz="1400" b="1" dirty="0" smtClean="0">
                          <a:solidFill>
                            <a:srgbClr val="FFFF00"/>
                          </a:solidFill>
                        </a:rPr>
                        <a:t> A-R</a:t>
                      </a:r>
                      <a:r>
                        <a:rPr lang="en-US" sz="1400" b="1" baseline="-25000" dirty="0" smtClean="0">
                          <a:solidFill>
                            <a:srgbClr val="FFFF00"/>
                          </a:solidFill>
                        </a:rPr>
                        <a:t>2</a:t>
                      </a:r>
                      <a:r>
                        <a:rPr lang="en-US" sz="1400" b="1" dirty="0" smtClean="0">
                          <a:solidFill>
                            <a:srgbClr val="FFFF00"/>
                          </a:solidFill>
                        </a:rPr>
                        <a:t>-AFG  (2-1)</a:t>
                      </a:r>
                      <a:endParaRPr lang="en-US" sz="1400" b="1" dirty="0">
                        <a:solidFill>
                          <a:srgbClr val="FFFF00"/>
                        </a:solidFill>
                      </a:endParaRPr>
                    </a:p>
                  </a:txBody>
                  <a:tcPr>
                    <a:solidFill>
                      <a:srgbClr val="6666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Sea Water</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No</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Upward</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660</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602</a:t>
                      </a:r>
                    </a:p>
                  </a:txBody>
                  <a:tcPr>
                    <a:solidFill>
                      <a:srgbClr val="6666FF"/>
                    </a:solidFill>
                  </a:tcPr>
                </a:tc>
              </a:tr>
              <a:tr h="355310">
                <a:tc>
                  <a:txBody>
                    <a:bodyPr/>
                    <a:lstStyle/>
                    <a:p>
                      <a:pPr algn="ctr"/>
                      <a:r>
                        <a:rPr lang="en-US" sz="1800" b="1" dirty="0" smtClean="0">
                          <a:solidFill>
                            <a:srgbClr val="FFFF00"/>
                          </a:solidFill>
                        </a:rPr>
                        <a:t>15</a:t>
                      </a:r>
                      <a:endParaRPr lang="en-US" sz="1800" b="1" dirty="0">
                        <a:solidFill>
                          <a:srgbClr val="FFFF00"/>
                        </a:solidFill>
                      </a:endParaRPr>
                    </a:p>
                  </a:txBody>
                  <a:tcPr>
                    <a:solidFill>
                      <a:srgbClr val="6666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b="1" dirty="0" smtClean="0">
                          <a:solidFill>
                            <a:srgbClr val="FFFF00"/>
                          </a:solidFill>
                        </a:rPr>
                        <a:t>Z-R</a:t>
                      </a:r>
                      <a:r>
                        <a:rPr lang="es-MX" sz="1400" b="1" baseline="-25000" dirty="0" smtClean="0">
                          <a:solidFill>
                            <a:srgbClr val="FFFF00"/>
                          </a:solidFill>
                        </a:rPr>
                        <a:t>I</a:t>
                      </a:r>
                      <a:r>
                        <a:rPr lang="es-MX" sz="1400" b="1" dirty="0" smtClean="0">
                          <a:solidFill>
                            <a:srgbClr val="FFFF00"/>
                          </a:solidFill>
                          <a:latin typeface="Times New Roman" pitchFamily="18" charset="0"/>
                          <a:cs typeface="Times New Roman" pitchFamily="18" charset="0"/>
                        </a:rPr>
                        <a:t>-</a:t>
                      </a:r>
                      <a:r>
                        <a:rPr lang="es-MX" sz="1400" b="1" dirty="0" smtClean="0">
                          <a:solidFill>
                            <a:srgbClr val="FFFF00"/>
                          </a:solidFill>
                        </a:rPr>
                        <a:t>ZFG</a:t>
                      </a:r>
                      <a:r>
                        <a:rPr lang="es-MX" sz="1400" b="1" baseline="-25000" dirty="0" smtClean="0">
                          <a:solidFill>
                            <a:srgbClr val="FFFF00"/>
                          </a:solidFill>
                        </a:rPr>
                        <a:t>1</a:t>
                      </a:r>
                      <a:r>
                        <a:rPr lang="en-US" sz="1400" dirty="0" smtClean="0">
                          <a:solidFill>
                            <a:srgbClr val="FFFF00"/>
                          </a:solidFill>
                        </a:rPr>
                        <a:t>-</a:t>
                      </a:r>
                      <a:r>
                        <a:rPr lang="en-US" sz="1400" b="1" dirty="0" smtClean="0">
                          <a:solidFill>
                            <a:srgbClr val="FFFF00"/>
                          </a:solidFill>
                        </a:rPr>
                        <a:t> A-R</a:t>
                      </a:r>
                      <a:r>
                        <a:rPr lang="en-US" sz="1400" b="1" baseline="-25000" dirty="0" smtClean="0">
                          <a:solidFill>
                            <a:srgbClr val="FFFF00"/>
                          </a:solidFill>
                        </a:rPr>
                        <a:t>2</a:t>
                      </a:r>
                      <a:r>
                        <a:rPr lang="en-US" sz="1400" b="1" dirty="0" smtClean="0">
                          <a:solidFill>
                            <a:srgbClr val="FFFF00"/>
                          </a:solidFill>
                        </a:rPr>
                        <a:t>-AFG  (2-1)</a:t>
                      </a:r>
                      <a:endParaRPr lang="en-US" sz="1400" b="1" dirty="0">
                        <a:solidFill>
                          <a:srgbClr val="FFFF00"/>
                        </a:solidFill>
                      </a:endParaRPr>
                    </a:p>
                  </a:txBody>
                  <a:tcPr>
                    <a:solidFill>
                      <a:srgbClr val="6666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Sea Water</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No</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Upward</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700</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700</a:t>
                      </a:r>
                    </a:p>
                  </a:txBody>
                  <a:tcPr>
                    <a:solidFill>
                      <a:srgbClr val="6666FF"/>
                    </a:solidFill>
                  </a:tcPr>
                </a:tc>
              </a:tr>
            </a:tbl>
          </a:graphicData>
        </a:graphic>
      </p:graphicFrame>
      <p:sp>
        <p:nvSpPr>
          <p:cNvPr id="12" name="TextBox 11"/>
          <p:cNvSpPr txBox="1"/>
          <p:nvPr/>
        </p:nvSpPr>
        <p:spPr>
          <a:xfrm>
            <a:off x="0" y="0"/>
            <a:ext cx="8763000" cy="1015663"/>
          </a:xfrm>
          <a:prstGeom prst="rect">
            <a:avLst/>
          </a:prstGeom>
          <a:noFill/>
        </p:spPr>
        <p:txBody>
          <a:bodyPr wrap="square" rtlCol="0">
            <a:spAutoFit/>
          </a:bodyPr>
          <a:lstStyle/>
          <a:p>
            <a:r>
              <a:rPr lang="en-US" sz="2400" b="1" dirty="0" smtClean="0"/>
              <a:t>1.- Comparison of foam experiments</a:t>
            </a:r>
          </a:p>
          <a:p>
            <a:r>
              <a:rPr lang="en-US" dirty="0" smtClean="0">
                <a:solidFill>
                  <a:srgbClr val="FFFF00"/>
                </a:solidFill>
              </a:rPr>
              <a:t>		</a:t>
            </a:r>
            <a:r>
              <a:rPr lang="en-US" b="1" dirty="0" smtClean="0">
                <a:solidFill>
                  <a:srgbClr val="FFFF00"/>
                </a:solidFill>
              </a:rPr>
              <a:t>EL</a:t>
            </a:r>
            <a:r>
              <a:rPr lang="en-US" b="1" dirty="0" smtClean="0"/>
              <a:t> with </a:t>
            </a:r>
            <a:r>
              <a:rPr lang="en-US" b="1" dirty="0" smtClean="0">
                <a:solidFill>
                  <a:srgbClr val="FFFF00"/>
                </a:solidFill>
              </a:rPr>
              <a:t>Blends of Anionic-Zwitterionic </a:t>
            </a:r>
          </a:p>
          <a:p>
            <a:endParaRPr lang="en-US" b="1" dirty="0" smtClean="0"/>
          </a:p>
        </p:txBody>
      </p:sp>
      <p:cxnSp>
        <p:nvCxnSpPr>
          <p:cNvPr id="8" name="Straight Connector 7"/>
          <p:cNvCxnSpPr/>
          <p:nvPr/>
        </p:nvCxnSpPr>
        <p:spPr>
          <a:xfrm>
            <a:off x="304800" y="685800"/>
            <a:ext cx="69342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EADD14C1-B74E-445D-B419-88728CA16AA4}" type="slidenum">
              <a:rPr lang="en-US" smtClean="0"/>
              <a:pPr/>
              <a:t>65</a:t>
            </a:fld>
            <a:endParaRPr lang="en-US"/>
          </a:p>
        </p:txBody>
      </p:sp>
      <p:sp>
        <p:nvSpPr>
          <p:cNvPr id="6" name="TextBox 5"/>
          <p:cNvSpPr txBox="1"/>
          <p:nvPr/>
        </p:nvSpPr>
        <p:spPr>
          <a:xfrm>
            <a:off x="381000" y="6019800"/>
            <a:ext cx="8382000" cy="307777"/>
          </a:xfrm>
          <a:prstGeom prst="rect">
            <a:avLst/>
          </a:prstGeom>
          <a:noFill/>
        </p:spPr>
        <p:txBody>
          <a:bodyPr wrap="square" rtlCol="0">
            <a:spAutoFit/>
          </a:bodyPr>
          <a:lstStyle/>
          <a:p>
            <a:r>
              <a:rPr lang="en-US" sz="1400" dirty="0" smtClean="0"/>
              <a:t>The apparent viscosities at 1 cm</a:t>
            </a:r>
            <a:r>
              <a:rPr lang="en-US" sz="1400" baseline="30000" dirty="0" smtClean="0"/>
              <a:t>3</a:t>
            </a:r>
            <a:r>
              <a:rPr lang="en-US" sz="1400" dirty="0" smtClean="0"/>
              <a:t>/min of liquid flow rate, and a volumetric gas quality ca. 70%</a:t>
            </a:r>
            <a:endParaRPr lang="en-US" sz="14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2550972462"/>
              </p:ext>
            </p:extLst>
          </p:nvPr>
        </p:nvGraphicFramePr>
        <p:xfrm>
          <a:off x="304800" y="1295400"/>
          <a:ext cx="8534399" cy="4663440"/>
        </p:xfrm>
        <a:graphic>
          <a:graphicData uri="http://schemas.openxmlformats.org/drawingml/2006/table">
            <a:tbl>
              <a:tblPr firstRow="1" bandRow="1">
                <a:tableStyleId>{5C22544A-7EE6-4342-B048-85BDC9FD1C3A}</a:tableStyleId>
              </a:tblPr>
              <a:tblGrid>
                <a:gridCol w="677966"/>
                <a:gridCol w="2522434"/>
                <a:gridCol w="1219200"/>
                <a:gridCol w="605327"/>
                <a:gridCol w="1083026"/>
                <a:gridCol w="1171388"/>
                <a:gridCol w="1255058"/>
              </a:tblGrid>
              <a:tr h="627529">
                <a:tc>
                  <a:txBody>
                    <a:bodyPr/>
                    <a:lstStyle/>
                    <a:p>
                      <a:pPr algn="ctr"/>
                      <a:r>
                        <a:rPr lang="en-US" sz="1800" dirty="0" smtClean="0"/>
                        <a:t>Test</a:t>
                      </a:r>
                    </a:p>
                    <a:p>
                      <a:pPr algn="ctr"/>
                      <a:endParaRPr lang="en-US" sz="1800" dirty="0"/>
                    </a:p>
                  </a:txBody>
                  <a:tcPr/>
                </a:tc>
                <a:tc>
                  <a:txBody>
                    <a:bodyPr/>
                    <a:lstStyle/>
                    <a:p>
                      <a:pPr algn="ctr"/>
                      <a:r>
                        <a:rPr lang="en-US" sz="1800" dirty="0" smtClean="0"/>
                        <a:t>Surfactant</a:t>
                      </a:r>
                      <a:endParaRPr lang="en-US" sz="1800" dirty="0"/>
                    </a:p>
                  </a:txBody>
                  <a:tcPr/>
                </a:tc>
                <a:tc>
                  <a:txBody>
                    <a:bodyPr/>
                    <a:lstStyle/>
                    <a:p>
                      <a:pPr algn="ctr"/>
                      <a:r>
                        <a:rPr lang="en-US" sz="1800" dirty="0" smtClean="0"/>
                        <a:t>Brine</a:t>
                      </a:r>
                      <a:endParaRPr lang="en-US" sz="1800" dirty="0"/>
                    </a:p>
                  </a:txBody>
                  <a:tcPr/>
                </a:tc>
                <a:tc>
                  <a:txBody>
                    <a:bodyPr/>
                    <a:lstStyle/>
                    <a:p>
                      <a:pPr algn="ctr"/>
                      <a:r>
                        <a:rPr lang="en-US" sz="1800" dirty="0" smtClean="0"/>
                        <a:t>Oil</a:t>
                      </a:r>
                      <a:endParaRPr lang="en-US" sz="1800" dirty="0"/>
                    </a:p>
                  </a:txBody>
                  <a:tcPr/>
                </a:tc>
                <a:tc>
                  <a:txBody>
                    <a:bodyPr/>
                    <a:lstStyle/>
                    <a:p>
                      <a:pPr algn="ctr"/>
                      <a:r>
                        <a:rPr lang="en-US" sz="1800" dirty="0" smtClean="0"/>
                        <a:t>Flow</a:t>
                      </a:r>
                      <a:endParaRPr lang="en-US" sz="1800" dirty="0"/>
                    </a:p>
                  </a:txBody>
                  <a:tcPr/>
                </a:tc>
                <a:tc>
                  <a:txBody>
                    <a:bodyPr/>
                    <a:lstStyle/>
                    <a:p>
                      <a:pPr algn="ctr"/>
                      <a:r>
                        <a:rPr lang="en-US" sz="1800" dirty="0" smtClean="0">
                          <a:latin typeface="Symbol" pitchFamily="18" charset="2"/>
                        </a:rPr>
                        <a:t>m</a:t>
                      </a:r>
                      <a:r>
                        <a:rPr lang="en-US" sz="1800" dirty="0" smtClean="0"/>
                        <a:t>, </a:t>
                      </a:r>
                      <a:r>
                        <a:rPr lang="en-US" sz="1800" dirty="0" err="1" smtClean="0"/>
                        <a:t>cP</a:t>
                      </a:r>
                      <a:endParaRPr lang="en-US" sz="1800" dirty="0" smtClean="0"/>
                    </a:p>
                    <a:p>
                      <a:pPr algn="ctr"/>
                      <a:r>
                        <a:rPr lang="en-US" sz="1400" dirty="0" smtClean="0"/>
                        <a:t>2nd Section</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Symbol" pitchFamily="18" charset="2"/>
                        </a:rPr>
                        <a:t>m</a:t>
                      </a:r>
                      <a:r>
                        <a:rPr lang="en-US" sz="1800" dirty="0" smtClean="0"/>
                        <a:t>, </a:t>
                      </a:r>
                      <a:r>
                        <a:rPr lang="en-US" sz="1800" dirty="0" err="1" smtClean="0"/>
                        <a:t>cP</a:t>
                      </a:r>
                      <a:endParaRPr lang="en-US" sz="1800" dirty="0" smtClean="0"/>
                    </a:p>
                    <a:p>
                      <a:pPr algn="ctr"/>
                      <a:r>
                        <a:rPr lang="en-US" sz="1400" dirty="0" smtClean="0"/>
                        <a:t>1st section</a:t>
                      </a:r>
                      <a:endParaRPr lang="en-US" sz="1400" dirty="0"/>
                    </a:p>
                  </a:txBody>
                  <a:tcPr/>
                </a:tc>
              </a:tr>
              <a:tr h="358588">
                <a:tc>
                  <a:txBody>
                    <a:bodyPr/>
                    <a:lstStyle/>
                    <a:p>
                      <a:pPr algn="ctr"/>
                      <a:r>
                        <a:rPr lang="en-US" sz="1800" b="1" dirty="0" smtClean="0">
                          <a:solidFill>
                            <a:srgbClr val="FFFF00"/>
                          </a:solidFill>
                        </a:rPr>
                        <a:t>16</a:t>
                      </a:r>
                      <a:endParaRPr lang="en-US" sz="1800" b="1" dirty="0">
                        <a:solidFill>
                          <a:srgbClr val="FFFF00"/>
                        </a:solidFill>
                      </a:endParaRPr>
                    </a:p>
                  </a:txBody>
                  <a:tcPr>
                    <a:solidFill>
                      <a:srgbClr val="6666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FFFF00"/>
                          </a:solidFill>
                        </a:rPr>
                        <a:t>A-R</a:t>
                      </a:r>
                      <a:r>
                        <a:rPr lang="en-US" sz="1400" b="1" baseline="-25000" dirty="0" smtClean="0">
                          <a:solidFill>
                            <a:srgbClr val="FFFF00"/>
                          </a:solidFill>
                        </a:rPr>
                        <a:t>2</a:t>
                      </a:r>
                      <a:r>
                        <a:rPr lang="en-US" sz="1400" b="1" dirty="0" smtClean="0">
                          <a:solidFill>
                            <a:srgbClr val="FFFF00"/>
                          </a:solidFill>
                        </a:rPr>
                        <a:t>-AFG</a:t>
                      </a:r>
                      <a:endParaRPr lang="en-US" sz="1400" b="1" dirty="0">
                        <a:solidFill>
                          <a:srgbClr val="FFCC99"/>
                        </a:solidFill>
                      </a:endParaRPr>
                    </a:p>
                  </a:txBody>
                  <a:tcPr>
                    <a:solidFill>
                      <a:srgbClr val="6666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SW</a:t>
                      </a:r>
                      <a:r>
                        <a:rPr lang="en-US" sz="1800" b="1" baseline="-25000" dirty="0" smtClean="0">
                          <a:solidFill>
                            <a:srgbClr val="FFFF00"/>
                          </a:solidFill>
                        </a:rPr>
                        <a:t>IS</a:t>
                      </a:r>
                      <a:endParaRPr lang="en-US" sz="1800" b="1" baseline="-25000"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No</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Upward</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600</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600</a:t>
                      </a:r>
                    </a:p>
                  </a:txBody>
                  <a:tcPr>
                    <a:solidFill>
                      <a:srgbClr val="6666FF"/>
                    </a:solidFill>
                  </a:tcPr>
                </a:tc>
              </a:tr>
              <a:tr h="358588">
                <a:tc>
                  <a:txBody>
                    <a:bodyPr/>
                    <a:lstStyle/>
                    <a:p>
                      <a:pPr algn="ctr"/>
                      <a:r>
                        <a:rPr lang="en-US" sz="1800" b="1" dirty="0" smtClean="0">
                          <a:solidFill>
                            <a:srgbClr val="FFFF00"/>
                          </a:solidFill>
                        </a:rPr>
                        <a:t>17</a:t>
                      </a:r>
                      <a:endParaRPr lang="en-US" sz="1800" b="1" dirty="0">
                        <a:solidFill>
                          <a:srgbClr val="FFFF00"/>
                        </a:solidFill>
                      </a:endParaRPr>
                    </a:p>
                  </a:txBody>
                  <a:tcPr>
                    <a:solidFill>
                      <a:srgbClr val="6666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FFFF00"/>
                          </a:solidFill>
                        </a:rPr>
                        <a:t>A-R</a:t>
                      </a:r>
                      <a:r>
                        <a:rPr lang="en-US" sz="1400" b="1" baseline="-25000" dirty="0" smtClean="0">
                          <a:solidFill>
                            <a:srgbClr val="FFFF00"/>
                          </a:solidFill>
                        </a:rPr>
                        <a:t>2</a:t>
                      </a:r>
                      <a:r>
                        <a:rPr lang="en-US" sz="1400" b="1" dirty="0" smtClean="0">
                          <a:solidFill>
                            <a:srgbClr val="FFFF00"/>
                          </a:solidFill>
                        </a:rPr>
                        <a:t>-AFG</a:t>
                      </a:r>
                      <a:endParaRPr lang="en-US" sz="1400" b="1" dirty="0">
                        <a:solidFill>
                          <a:srgbClr val="FFCC99"/>
                        </a:solidFill>
                      </a:endParaRPr>
                    </a:p>
                  </a:txBody>
                  <a:tcPr>
                    <a:solidFill>
                      <a:srgbClr val="6666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SW</a:t>
                      </a:r>
                      <a:r>
                        <a:rPr lang="en-US" sz="1800" b="1" baseline="-25000" dirty="0" smtClean="0">
                          <a:solidFill>
                            <a:srgbClr val="FFFF00"/>
                          </a:solidFill>
                        </a:rPr>
                        <a:t>IS</a:t>
                      </a: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CC00"/>
                          </a:solidFill>
                        </a:rPr>
                        <a:t>Yes</a:t>
                      </a:r>
                      <a:endParaRPr lang="en-US" sz="1800" b="1" dirty="0">
                        <a:solidFill>
                          <a:srgbClr val="FFCC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Up</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500-600</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500-600</a:t>
                      </a:r>
                    </a:p>
                  </a:txBody>
                  <a:tcPr>
                    <a:solidFill>
                      <a:srgbClr val="6666FF"/>
                    </a:solidFill>
                  </a:tcPr>
                </a:tc>
              </a:tr>
              <a:tr h="358588">
                <a:tc>
                  <a:txBody>
                    <a:bodyPr/>
                    <a:lstStyle/>
                    <a:p>
                      <a:pPr algn="ctr"/>
                      <a:r>
                        <a:rPr lang="en-US" sz="1800" b="1" dirty="0" smtClean="0">
                          <a:solidFill>
                            <a:srgbClr val="FFFF00"/>
                          </a:solidFill>
                        </a:rPr>
                        <a:t>18</a:t>
                      </a:r>
                      <a:endParaRPr lang="en-US" sz="1800" b="1" dirty="0">
                        <a:solidFill>
                          <a:srgbClr val="FFFF00"/>
                        </a:solidFill>
                      </a:endParaRPr>
                    </a:p>
                  </a:txBody>
                  <a:tcPr>
                    <a:solidFill>
                      <a:srgbClr val="6666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FFFF00"/>
                          </a:solidFill>
                        </a:rPr>
                        <a:t>A-R</a:t>
                      </a:r>
                      <a:r>
                        <a:rPr lang="en-US" sz="1400" b="1" baseline="-25000" dirty="0" smtClean="0">
                          <a:solidFill>
                            <a:srgbClr val="FFFF00"/>
                          </a:solidFill>
                        </a:rPr>
                        <a:t>2</a:t>
                      </a:r>
                      <a:r>
                        <a:rPr lang="en-US" sz="1400" b="1" dirty="0" smtClean="0">
                          <a:solidFill>
                            <a:srgbClr val="FFFF00"/>
                          </a:solidFill>
                        </a:rPr>
                        <a:t>-AFG and Oil</a:t>
                      </a:r>
                      <a:endParaRPr lang="en-US" sz="1400" b="1" dirty="0">
                        <a:solidFill>
                          <a:srgbClr val="FFFF00"/>
                        </a:solidFill>
                      </a:endParaRPr>
                    </a:p>
                  </a:txBody>
                  <a:tcPr>
                    <a:solidFill>
                      <a:srgbClr val="6666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SW</a:t>
                      </a:r>
                      <a:r>
                        <a:rPr lang="en-US" sz="1800" b="1" baseline="-25000" dirty="0" smtClean="0">
                          <a:solidFill>
                            <a:srgbClr val="FFFF00"/>
                          </a:solidFill>
                        </a:rPr>
                        <a:t>IS</a:t>
                      </a: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CC00"/>
                          </a:solidFill>
                        </a:rPr>
                        <a:t>Yes</a:t>
                      </a:r>
                      <a:endParaRPr lang="en-US" sz="1800" b="1" dirty="0">
                        <a:solidFill>
                          <a:srgbClr val="FFCC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Up</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600</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600</a:t>
                      </a:r>
                    </a:p>
                  </a:txBody>
                  <a:tcPr>
                    <a:solidFill>
                      <a:srgbClr val="6666FF"/>
                    </a:solidFill>
                  </a:tcPr>
                </a:tc>
              </a:tr>
              <a:tr h="358588">
                <a:tc>
                  <a:txBody>
                    <a:bodyPr/>
                    <a:lstStyle/>
                    <a:p>
                      <a:pPr algn="ctr"/>
                      <a:r>
                        <a:rPr lang="en-US" sz="1800" b="1" dirty="0" smtClean="0">
                          <a:solidFill>
                            <a:srgbClr val="FFFF00"/>
                          </a:solidFill>
                        </a:rPr>
                        <a:t>19</a:t>
                      </a:r>
                      <a:endParaRPr lang="en-US" sz="1800" b="1" dirty="0">
                        <a:solidFill>
                          <a:srgbClr val="FFFF00"/>
                        </a:solidFill>
                      </a:endParaRPr>
                    </a:p>
                  </a:txBody>
                  <a:tcPr>
                    <a:solidFill>
                      <a:srgbClr val="6666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b="1" dirty="0" smtClean="0">
                          <a:solidFill>
                            <a:srgbClr val="FFFF00"/>
                          </a:solidFill>
                        </a:rPr>
                        <a:t>Z-R</a:t>
                      </a:r>
                      <a:r>
                        <a:rPr lang="es-MX" sz="1400" b="1" baseline="-25000" dirty="0" smtClean="0">
                          <a:solidFill>
                            <a:srgbClr val="FFFF00"/>
                          </a:solidFill>
                        </a:rPr>
                        <a:t>II</a:t>
                      </a:r>
                      <a:r>
                        <a:rPr lang="es-MX" sz="1400" b="1" dirty="0" smtClean="0">
                          <a:solidFill>
                            <a:srgbClr val="FFFF00"/>
                          </a:solidFill>
                          <a:latin typeface="Times New Roman" pitchFamily="18" charset="0"/>
                          <a:cs typeface="Times New Roman" pitchFamily="18" charset="0"/>
                        </a:rPr>
                        <a:t>-</a:t>
                      </a:r>
                      <a:r>
                        <a:rPr lang="es-MX" sz="1400" b="1" dirty="0" smtClean="0">
                          <a:solidFill>
                            <a:srgbClr val="FFFF00"/>
                          </a:solidFill>
                        </a:rPr>
                        <a:t>ZFG</a:t>
                      </a:r>
                      <a:r>
                        <a:rPr lang="es-MX" sz="1400" b="1" baseline="-25000" dirty="0" smtClean="0">
                          <a:solidFill>
                            <a:srgbClr val="FFFF00"/>
                          </a:solidFill>
                        </a:rPr>
                        <a:t>2  </a:t>
                      </a:r>
                      <a:r>
                        <a:rPr lang="es-MX" sz="1400" b="1" dirty="0" smtClean="0">
                          <a:solidFill>
                            <a:srgbClr val="FFFF00"/>
                          </a:solidFill>
                        </a:rPr>
                        <a:t>- C-R</a:t>
                      </a:r>
                      <a:r>
                        <a:rPr lang="es-MX" sz="1400" b="1" baseline="-25000" dirty="0" smtClean="0">
                          <a:solidFill>
                            <a:srgbClr val="FFFF00"/>
                          </a:solidFill>
                        </a:rPr>
                        <a:t>2</a:t>
                      </a:r>
                      <a:r>
                        <a:rPr lang="es-MX" sz="1400" b="1" dirty="0" smtClean="0">
                          <a:solidFill>
                            <a:srgbClr val="FFFF00"/>
                          </a:solidFill>
                        </a:rPr>
                        <a:t>-CFG</a:t>
                      </a:r>
                      <a:r>
                        <a:rPr lang="es-MX" sz="1400" b="1" baseline="-25000" dirty="0" smtClean="0">
                          <a:solidFill>
                            <a:srgbClr val="FFFF00"/>
                          </a:solidFill>
                        </a:rPr>
                        <a:t>2 </a:t>
                      </a:r>
                      <a:r>
                        <a:rPr lang="en-US" sz="1400" b="1" dirty="0" smtClean="0">
                          <a:solidFill>
                            <a:srgbClr val="FFFF00"/>
                          </a:solidFill>
                        </a:rPr>
                        <a:t> (3-1)</a:t>
                      </a:r>
                      <a:endParaRPr lang="en-US" sz="1400" b="1" dirty="0">
                        <a:solidFill>
                          <a:srgbClr val="FFFF00"/>
                        </a:solidFill>
                      </a:endParaRPr>
                    </a:p>
                  </a:txBody>
                  <a:tcPr>
                    <a:solidFill>
                      <a:srgbClr val="6666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SW</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No</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Upward</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400</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500</a:t>
                      </a:r>
                    </a:p>
                  </a:txBody>
                  <a:tcPr>
                    <a:solidFill>
                      <a:srgbClr val="6666FF"/>
                    </a:solidFill>
                  </a:tcPr>
                </a:tc>
              </a:tr>
              <a:tr h="358588">
                <a:tc>
                  <a:txBody>
                    <a:bodyPr/>
                    <a:lstStyle/>
                    <a:p>
                      <a:pPr algn="ctr"/>
                      <a:r>
                        <a:rPr lang="en-US" sz="1800" b="1" dirty="0" smtClean="0">
                          <a:solidFill>
                            <a:srgbClr val="FFFF00"/>
                          </a:solidFill>
                        </a:rPr>
                        <a:t>20</a:t>
                      </a:r>
                      <a:endParaRPr lang="en-US" sz="1800" b="1" dirty="0">
                        <a:solidFill>
                          <a:srgbClr val="FFFF00"/>
                        </a:solidFill>
                      </a:endParaRPr>
                    </a:p>
                  </a:txBody>
                  <a:tcPr>
                    <a:solidFill>
                      <a:srgbClr val="6666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b="1" dirty="0" smtClean="0">
                          <a:solidFill>
                            <a:srgbClr val="FFFF00"/>
                          </a:solidFill>
                        </a:rPr>
                        <a:t>Z-R</a:t>
                      </a:r>
                      <a:r>
                        <a:rPr lang="es-MX" sz="1400" b="1" baseline="-25000" dirty="0" smtClean="0">
                          <a:solidFill>
                            <a:srgbClr val="FFFF00"/>
                          </a:solidFill>
                        </a:rPr>
                        <a:t>I</a:t>
                      </a:r>
                      <a:r>
                        <a:rPr lang="es-MX" sz="1400" b="1" dirty="0" smtClean="0">
                          <a:solidFill>
                            <a:srgbClr val="FFFF00"/>
                          </a:solidFill>
                          <a:latin typeface="Times New Roman" pitchFamily="18" charset="0"/>
                          <a:cs typeface="Times New Roman" pitchFamily="18" charset="0"/>
                        </a:rPr>
                        <a:t>-</a:t>
                      </a:r>
                      <a:r>
                        <a:rPr lang="es-MX" sz="1400" b="1" dirty="0" smtClean="0">
                          <a:solidFill>
                            <a:srgbClr val="FFFF00"/>
                          </a:solidFill>
                        </a:rPr>
                        <a:t>ZFG</a:t>
                      </a:r>
                      <a:r>
                        <a:rPr lang="es-MX" sz="1400" b="1" baseline="-25000" dirty="0" smtClean="0">
                          <a:solidFill>
                            <a:srgbClr val="FFFF00"/>
                          </a:solidFill>
                        </a:rPr>
                        <a:t>3</a:t>
                      </a:r>
                      <a:r>
                        <a:rPr lang="en-US" sz="1400" b="1" dirty="0" smtClean="0">
                          <a:solidFill>
                            <a:srgbClr val="FFFF00"/>
                          </a:solidFill>
                        </a:rPr>
                        <a:t>- A-R</a:t>
                      </a:r>
                      <a:r>
                        <a:rPr lang="en-US" sz="1400" b="1" baseline="-25000" dirty="0" smtClean="0">
                          <a:solidFill>
                            <a:srgbClr val="FFFF00"/>
                          </a:solidFill>
                        </a:rPr>
                        <a:t>2</a:t>
                      </a:r>
                      <a:r>
                        <a:rPr lang="en-US" sz="1400" b="1" dirty="0" smtClean="0">
                          <a:solidFill>
                            <a:srgbClr val="FFFF00"/>
                          </a:solidFill>
                        </a:rPr>
                        <a:t>-AFG (2.75-1)</a:t>
                      </a:r>
                      <a:endParaRPr lang="en-US" sz="1400" b="1" dirty="0">
                        <a:solidFill>
                          <a:srgbClr val="FFFF00"/>
                        </a:solidFill>
                      </a:endParaRPr>
                    </a:p>
                  </a:txBody>
                  <a:tcPr>
                    <a:solidFill>
                      <a:srgbClr val="6666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SW</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No</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Upward</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740</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740</a:t>
                      </a:r>
                    </a:p>
                  </a:txBody>
                  <a:tcPr>
                    <a:solidFill>
                      <a:srgbClr val="6666FF"/>
                    </a:solidFill>
                  </a:tcPr>
                </a:tc>
              </a:tr>
              <a:tr h="358588">
                <a:tc>
                  <a:txBody>
                    <a:bodyPr/>
                    <a:lstStyle/>
                    <a:p>
                      <a:pPr algn="ctr"/>
                      <a:r>
                        <a:rPr lang="en-US" sz="1800" b="1" dirty="0" smtClean="0">
                          <a:solidFill>
                            <a:srgbClr val="FFFF00"/>
                          </a:solidFill>
                        </a:rPr>
                        <a:t>21</a:t>
                      </a:r>
                      <a:endParaRPr lang="en-US" sz="1800" b="1" dirty="0">
                        <a:solidFill>
                          <a:srgbClr val="FFFF00"/>
                        </a:solidFill>
                      </a:endParaRPr>
                    </a:p>
                  </a:txBody>
                  <a:tcPr>
                    <a:solidFill>
                      <a:srgbClr val="6666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b="1" dirty="0" smtClean="0">
                          <a:solidFill>
                            <a:srgbClr val="FFFF00"/>
                          </a:solidFill>
                        </a:rPr>
                        <a:t>Z-RI</a:t>
                      </a:r>
                      <a:r>
                        <a:rPr lang="es-MX" sz="1400" b="1" dirty="0" smtClean="0">
                          <a:solidFill>
                            <a:srgbClr val="FFFF00"/>
                          </a:solidFill>
                          <a:latin typeface="Times New Roman" pitchFamily="18" charset="0"/>
                          <a:cs typeface="Times New Roman" pitchFamily="18" charset="0"/>
                        </a:rPr>
                        <a:t>-</a:t>
                      </a:r>
                      <a:r>
                        <a:rPr lang="es-MX" sz="1400" b="1" dirty="0" smtClean="0">
                          <a:solidFill>
                            <a:srgbClr val="FFFF00"/>
                          </a:solidFill>
                        </a:rPr>
                        <a:t>ZFG</a:t>
                      </a:r>
                      <a:r>
                        <a:rPr lang="es-MX" sz="1400" b="1" baseline="-25000" dirty="0" smtClean="0">
                          <a:solidFill>
                            <a:srgbClr val="FFFF00"/>
                          </a:solidFill>
                        </a:rPr>
                        <a:t>1  </a:t>
                      </a:r>
                      <a:r>
                        <a:rPr lang="es-MX" sz="1400" b="1" dirty="0" smtClean="0">
                          <a:solidFill>
                            <a:srgbClr val="FFFF00"/>
                          </a:solidFill>
                        </a:rPr>
                        <a:t>- C-R</a:t>
                      </a:r>
                      <a:r>
                        <a:rPr lang="es-MX" sz="1400" b="1" baseline="-25000" dirty="0" smtClean="0">
                          <a:solidFill>
                            <a:srgbClr val="FFFF00"/>
                          </a:solidFill>
                        </a:rPr>
                        <a:t>1</a:t>
                      </a:r>
                      <a:r>
                        <a:rPr lang="es-MX" sz="1400" b="1" dirty="0" smtClean="0">
                          <a:solidFill>
                            <a:srgbClr val="FFFF00"/>
                          </a:solidFill>
                        </a:rPr>
                        <a:t>-CFG</a:t>
                      </a:r>
                      <a:r>
                        <a:rPr lang="es-MX" sz="1400" b="1" baseline="-25000" dirty="0" smtClean="0">
                          <a:solidFill>
                            <a:srgbClr val="FFFF00"/>
                          </a:solidFill>
                        </a:rPr>
                        <a:t>1 </a:t>
                      </a:r>
                      <a:r>
                        <a:rPr lang="en-US" sz="1400" b="1" dirty="0" smtClean="0">
                          <a:solidFill>
                            <a:srgbClr val="FFFF00"/>
                          </a:solidFill>
                        </a:rPr>
                        <a:t> (1-1)</a:t>
                      </a:r>
                      <a:endParaRPr lang="en-US" sz="1400" b="1" dirty="0">
                        <a:solidFill>
                          <a:srgbClr val="FFFF00"/>
                        </a:solidFill>
                      </a:endParaRPr>
                    </a:p>
                  </a:txBody>
                  <a:tcPr>
                    <a:solidFill>
                      <a:srgbClr val="6666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SW</a:t>
                      </a: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No</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Up</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&lt;</a:t>
                      </a:r>
                      <a:r>
                        <a:rPr lang="en-US" sz="1800" b="1" baseline="0" dirty="0" smtClean="0">
                          <a:solidFill>
                            <a:srgbClr val="FFFF00"/>
                          </a:solidFill>
                        </a:rPr>
                        <a:t> 5</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&lt;5</a:t>
                      </a:r>
                    </a:p>
                  </a:txBody>
                  <a:tcPr>
                    <a:solidFill>
                      <a:srgbClr val="6666FF"/>
                    </a:solidFill>
                  </a:tcPr>
                </a:tc>
              </a:tr>
              <a:tr h="358588">
                <a:tc>
                  <a:txBody>
                    <a:bodyPr/>
                    <a:lstStyle/>
                    <a:p>
                      <a:pPr algn="ctr"/>
                      <a:r>
                        <a:rPr lang="en-US" sz="1800" b="1" dirty="0" smtClean="0">
                          <a:solidFill>
                            <a:srgbClr val="FFFF00"/>
                          </a:solidFill>
                        </a:rPr>
                        <a:t>22</a:t>
                      </a:r>
                      <a:endParaRPr lang="en-US" sz="1800" b="1" dirty="0">
                        <a:solidFill>
                          <a:srgbClr val="FFFF00"/>
                        </a:solidFill>
                      </a:endParaRPr>
                    </a:p>
                  </a:txBody>
                  <a:tcPr>
                    <a:solidFill>
                      <a:srgbClr val="6666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b="1" dirty="0" smtClean="0">
                          <a:solidFill>
                            <a:srgbClr val="FFFF00"/>
                          </a:solidFill>
                        </a:rPr>
                        <a:t>C-R</a:t>
                      </a:r>
                      <a:r>
                        <a:rPr lang="es-MX" sz="1400" b="1" baseline="-25000" dirty="0" smtClean="0">
                          <a:solidFill>
                            <a:srgbClr val="FFFF00"/>
                          </a:solidFill>
                        </a:rPr>
                        <a:t>1</a:t>
                      </a:r>
                      <a:r>
                        <a:rPr lang="es-MX" sz="1400" b="1" dirty="0" smtClean="0">
                          <a:solidFill>
                            <a:srgbClr val="FFFF00"/>
                          </a:solidFill>
                        </a:rPr>
                        <a:t>-CFG</a:t>
                      </a:r>
                      <a:r>
                        <a:rPr lang="es-MX" sz="1400" b="1" baseline="-25000" dirty="0" smtClean="0">
                          <a:solidFill>
                            <a:srgbClr val="FFFF00"/>
                          </a:solidFill>
                        </a:rPr>
                        <a:t>3</a:t>
                      </a:r>
                      <a:endParaRPr lang="en-US" sz="1400" b="1" dirty="0">
                        <a:solidFill>
                          <a:srgbClr val="FFFF00"/>
                        </a:solidFill>
                      </a:endParaRPr>
                    </a:p>
                  </a:txBody>
                  <a:tcPr>
                    <a:solidFill>
                      <a:srgbClr val="6666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FFFF00"/>
                          </a:solidFill>
                        </a:rPr>
                        <a:t>SW</a:t>
                      </a:r>
                      <a:endParaRPr lang="en-US" sz="16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No</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Up</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&lt;</a:t>
                      </a:r>
                      <a:r>
                        <a:rPr lang="en-US" sz="1800" b="1" baseline="0" dirty="0" smtClean="0">
                          <a:solidFill>
                            <a:srgbClr val="FFFF00"/>
                          </a:solidFill>
                        </a:rPr>
                        <a:t> 5</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&lt;</a:t>
                      </a:r>
                      <a:r>
                        <a:rPr lang="en-US" sz="1800" b="1" baseline="0" dirty="0" smtClean="0">
                          <a:solidFill>
                            <a:srgbClr val="FFFF00"/>
                          </a:solidFill>
                        </a:rPr>
                        <a:t> 5</a:t>
                      </a:r>
                      <a:endParaRPr lang="en-US" sz="1800" b="1" dirty="0">
                        <a:solidFill>
                          <a:srgbClr val="FFFF00"/>
                        </a:solidFill>
                      </a:endParaRPr>
                    </a:p>
                  </a:txBody>
                  <a:tcPr>
                    <a:solidFill>
                      <a:srgbClr val="6666FF"/>
                    </a:solidFill>
                  </a:tcPr>
                </a:tc>
              </a:tr>
              <a:tr h="358588">
                <a:tc>
                  <a:txBody>
                    <a:bodyPr/>
                    <a:lstStyle/>
                    <a:p>
                      <a:pPr algn="ctr"/>
                      <a:r>
                        <a:rPr lang="en-US" sz="1800" b="1" dirty="0" smtClean="0">
                          <a:solidFill>
                            <a:srgbClr val="FFFF00"/>
                          </a:solidFill>
                        </a:rPr>
                        <a:t>23</a:t>
                      </a:r>
                      <a:endParaRPr lang="en-US" sz="1800" b="1" dirty="0">
                        <a:solidFill>
                          <a:srgbClr val="FFFF00"/>
                        </a:solidFill>
                      </a:endParaRPr>
                    </a:p>
                  </a:txBody>
                  <a:tcPr anchor="ctr">
                    <a:solidFill>
                      <a:srgbClr val="6666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b="1" dirty="0" smtClean="0">
                          <a:solidFill>
                            <a:srgbClr val="FFFF00"/>
                          </a:solidFill>
                        </a:rPr>
                        <a:t>C-R</a:t>
                      </a:r>
                      <a:r>
                        <a:rPr lang="es-MX" sz="1400" b="1" baseline="-25000" dirty="0" smtClean="0">
                          <a:solidFill>
                            <a:srgbClr val="FFFF00"/>
                          </a:solidFill>
                        </a:rPr>
                        <a:t>3</a:t>
                      </a:r>
                      <a:r>
                        <a:rPr lang="es-MX" sz="1400" b="1" dirty="0" smtClean="0">
                          <a:solidFill>
                            <a:srgbClr val="FFFF00"/>
                          </a:solidFill>
                        </a:rPr>
                        <a:t>-CFG</a:t>
                      </a:r>
                      <a:r>
                        <a:rPr lang="es-MX" sz="1400" b="1" baseline="-25000" dirty="0" smtClean="0">
                          <a:solidFill>
                            <a:srgbClr val="FFFF00"/>
                          </a:solidFill>
                        </a:rPr>
                        <a:t>3</a:t>
                      </a:r>
                      <a:endParaRPr lang="en-US" sz="1400" b="1" dirty="0">
                        <a:solidFill>
                          <a:srgbClr val="FFFF00"/>
                        </a:solidFill>
                      </a:endParaRPr>
                    </a:p>
                  </a:txBody>
                  <a:tcPr>
                    <a:solidFill>
                      <a:srgbClr val="6666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SW</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No</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Up</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&lt;</a:t>
                      </a:r>
                      <a:r>
                        <a:rPr lang="en-US" sz="1800" b="1" baseline="0" dirty="0" smtClean="0">
                          <a:solidFill>
                            <a:srgbClr val="FFFF00"/>
                          </a:solidFill>
                        </a:rPr>
                        <a:t> 5</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&lt;</a:t>
                      </a:r>
                      <a:r>
                        <a:rPr lang="en-US" sz="1800" b="1" baseline="0" dirty="0" smtClean="0">
                          <a:solidFill>
                            <a:srgbClr val="FFFF00"/>
                          </a:solidFill>
                        </a:rPr>
                        <a:t> 5</a:t>
                      </a:r>
                      <a:endParaRPr lang="en-US" sz="1800" b="1" dirty="0">
                        <a:solidFill>
                          <a:srgbClr val="FFFF00"/>
                        </a:solidFill>
                      </a:endParaRPr>
                    </a:p>
                  </a:txBody>
                  <a:tcPr>
                    <a:solidFill>
                      <a:srgbClr val="6666FF"/>
                    </a:solidFill>
                  </a:tcPr>
                </a:tc>
              </a:tr>
              <a:tr h="358588">
                <a:tc>
                  <a:txBody>
                    <a:bodyPr/>
                    <a:lstStyle/>
                    <a:p>
                      <a:pPr algn="ctr"/>
                      <a:r>
                        <a:rPr lang="en-US" sz="1800" b="1" dirty="0" smtClean="0">
                          <a:solidFill>
                            <a:srgbClr val="FFFF00"/>
                          </a:solidFill>
                        </a:rPr>
                        <a:t>24</a:t>
                      </a:r>
                      <a:endParaRPr lang="en-US" sz="1800" b="1" dirty="0">
                        <a:solidFill>
                          <a:srgbClr val="FFFF00"/>
                        </a:solidFill>
                      </a:endParaRPr>
                    </a:p>
                  </a:txBody>
                  <a:tcPr>
                    <a:solidFill>
                      <a:srgbClr val="6666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b="1" dirty="0" smtClean="0">
                          <a:solidFill>
                            <a:srgbClr val="FFFF00"/>
                          </a:solidFill>
                        </a:rPr>
                        <a:t>Z-R</a:t>
                      </a:r>
                      <a:r>
                        <a:rPr lang="es-MX" sz="1400" b="1" baseline="-25000" dirty="0" smtClean="0">
                          <a:solidFill>
                            <a:srgbClr val="FFFF00"/>
                          </a:solidFill>
                        </a:rPr>
                        <a:t>I</a:t>
                      </a:r>
                      <a:r>
                        <a:rPr lang="es-MX" sz="1400" b="1" dirty="0" smtClean="0">
                          <a:solidFill>
                            <a:srgbClr val="FFFF00"/>
                          </a:solidFill>
                          <a:latin typeface="Times New Roman" pitchFamily="18" charset="0"/>
                          <a:cs typeface="Times New Roman" pitchFamily="18" charset="0"/>
                        </a:rPr>
                        <a:t>-</a:t>
                      </a:r>
                      <a:r>
                        <a:rPr lang="es-MX" sz="1400" b="1" dirty="0" smtClean="0">
                          <a:solidFill>
                            <a:srgbClr val="FFFF00"/>
                          </a:solidFill>
                        </a:rPr>
                        <a:t>ZFG</a:t>
                      </a:r>
                      <a:r>
                        <a:rPr lang="es-MX" sz="1400" b="1" baseline="-25000" dirty="0" smtClean="0">
                          <a:solidFill>
                            <a:srgbClr val="FFFF00"/>
                          </a:solidFill>
                        </a:rPr>
                        <a:t>1</a:t>
                      </a:r>
                      <a:r>
                        <a:rPr lang="en-US" sz="1400" b="1" dirty="0" smtClean="0">
                          <a:solidFill>
                            <a:srgbClr val="FFFF00"/>
                          </a:solidFill>
                        </a:rPr>
                        <a:t>- A-R</a:t>
                      </a:r>
                      <a:r>
                        <a:rPr lang="en-US" sz="1400" b="1" baseline="-25000" dirty="0" smtClean="0">
                          <a:solidFill>
                            <a:srgbClr val="FFFF00"/>
                          </a:solidFill>
                        </a:rPr>
                        <a:t>1</a:t>
                      </a:r>
                      <a:r>
                        <a:rPr lang="en-US" sz="1400" b="1" dirty="0" smtClean="0">
                          <a:solidFill>
                            <a:srgbClr val="FFFF00"/>
                          </a:solidFill>
                        </a:rPr>
                        <a:t>-AFG (2-1)</a:t>
                      </a:r>
                      <a:endParaRPr lang="en-US" sz="1400" b="1" dirty="0">
                        <a:solidFill>
                          <a:srgbClr val="FFFF00"/>
                        </a:solidFill>
                      </a:endParaRPr>
                    </a:p>
                  </a:txBody>
                  <a:tcPr anchor="ctr">
                    <a:solidFill>
                      <a:srgbClr val="6666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FB</a:t>
                      </a:r>
                    </a:p>
                  </a:txBody>
                  <a:tcPr anchor="ct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No</a:t>
                      </a:r>
                      <a:endParaRPr lang="en-US" sz="1800" b="1" dirty="0">
                        <a:solidFill>
                          <a:srgbClr val="FFFF00"/>
                        </a:solidFill>
                      </a:endParaRPr>
                    </a:p>
                  </a:txBody>
                  <a:tcPr anchor="ct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up</a:t>
                      </a:r>
                      <a:endParaRPr lang="en-US" sz="1800" b="1" dirty="0">
                        <a:solidFill>
                          <a:srgbClr val="FFFF00"/>
                        </a:solidFill>
                      </a:endParaRPr>
                    </a:p>
                  </a:txBody>
                  <a:tcPr anchor="ct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500</a:t>
                      </a:r>
                      <a:endParaRPr lang="en-US" sz="1800" b="1" dirty="0">
                        <a:solidFill>
                          <a:srgbClr val="FFFF00"/>
                        </a:solidFill>
                      </a:endParaRPr>
                    </a:p>
                  </a:txBody>
                  <a:tcPr anchor="ct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500</a:t>
                      </a:r>
                    </a:p>
                  </a:txBody>
                  <a:tcPr anchor="ctr">
                    <a:solidFill>
                      <a:srgbClr val="6666FF"/>
                    </a:solidFill>
                  </a:tcPr>
                </a:tc>
              </a:tr>
              <a:tr h="358588">
                <a:tc>
                  <a:txBody>
                    <a:bodyPr/>
                    <a:lstStyle/>
                    <a:p>
                      <a:pPr algn="ctr"/>
                      <a:r>
                        <a:rPr lang="en-US" sz="1800" b="1" dirty="0" smtClean="0">
                          <a:solidFill>
                            <a:srgbClr val="FFFF00"/>
                          </a:solidFill>
                        </a:rPr>
                        <a:t>25</a:t>
                      </a:r>
                      <a:endParaRPr lang="en-US" sz="1800" b="1" dirty="0">
                        <a:solidFill>
                          <a:srgbClr val="FFFF00"/>
                        </a:solidFill>
                      </a:endParaRPr>
                    </a:p>
                  </a:txBody>
                  <a:tcPr>
                    <a:solidFill>
                      <a:srgbClr val="6666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b="1" dirty="0" smtClean="0">
                          <a:solidFill>
                            <a:srgbClr val="FFFF00"/>
                          </a:solidFill>
                        </a:rPr>
                        <a:t>Z-R</a:t>
                      </a:r>
                      <a:r>
                        <a:rPr lang="es-MX" sz="1400" b="1" baseline="-25000" dirty="0" smtClean="0">
                          <a:solidFill>
                            <a:srgbClr val="FFFF00"/>
                          </a:solidFill>
                        </a:rPr>
                        <a:t>I</a:t>
                      </a:r>
                      <a:r>
                        <a:rPr lang="es-MX" sz="1400" b="1" dirty="0" smtClean="0">
                          <a:solidFill>
                            <a:srgbClr val="FFFF00"/>
                          </a:solidFill>
                          <a:latin typeface="Times New Roman" pitchFamily="18" charset="0"/>
                          <a:cs typeface="Times New Roman" pitchFamily="18" charset="0"/>
                        </a:rPr>
                        <a:t>-</a:t>
                      </a:r>
                      <a:r>
                        <a:rPr lang="es-MX" sz="1400" b="1" dirty="0" smtClean="0">
                          <a:solidFill>
                            <a:srgbClr val="FFFF00"/>
                          </a:solidFill>
                        </a:rPr>
                        <a:t>ZFG</a:t>
                      </a:r>
                      <a:r>
                        <a:rPr lang="es-MX" sz="1400" b="1" baseline="-25000" dirty="0" smtClean="0">
                          <a:solidFill>
                            <a:srgbClr val="FFFF00"/>
                          </a:solidFill>
                        </a:rPr>
                        <a:t>1</a:t>
                      </a:r>
                      <a:r>
                        <a:rPr lang="en-US" sz="1400" b="1" dirty="0" smtClean="0">
                          <a:solidFill>
                            <a:srgbClr val="FFFF00"/>
                          </a:solidFill>
                        </a:rPr>
                        <a:t>- A-R</a:t>
                      </a:r>
                      <a:r>
                        <a:rPr lang="en-US" sz="1400" b="1" baseline="-25000" dirty="0" smtClean="0">
                          <a:solidFill>
                            <a:srgbClr val="FFFF00"/>
                          </a:solidFill>
                        </a:rPr>
                        <a:t>3</a:t>
                      </a:r>
                      <a:r>
                        <a:rPr lang="en-US" sz="1400" b="1" dirty="0" smtClean="0">
                          <a:solidFill>
                            <a:srgbClr val="FFFF00"/>
                          </a:solidFill>
                        </a:rPr>
                        <a:t>-AFG (2-1)</a:t>
                      </a:r>
                      <a:endParaRPr lang="en-US" sz="1400" b="1" dirty="0">
                        <a:solidFill>
                          <a:srgbClr val="FFFF00"/>
                        </a:solidFill>
                      </a:endParaRPr>
                    </a:p>
                  </a:txBody>
                  <a:tcPr>
                    <a:solidFill>
                      <a:srgbClr val="6666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DIW</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No</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up</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400</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400</a:t>
                      </a:r>
                    </a:p>
                  </a:txBody>
                  <a:tcPr>
                    <a:solidFill>
                      <a:srgbClr val="6666FF"/>
                    </a:solidFill>
                  </a:tcPr>
                </a:tc>
              </a:tr>
              <a:tr h="358588">
                <a:tc>
                  <a:txBody>
                    <a:bodyPr/>
                    <a:lstStyle/>
                    <a:p>
                      <a:pPr algn="ctr"/>
                      <a:r>
                        <a:rPr lang="en-US" b="1" dirty="0" smtClean="0">
                          <a:solidFill>
                            <a:srgbClr val="FFFF00"/>
                          </a:solidFill>
                        </a:rPr>
                        <a:t>26</a:t>
                      </a:r>
                      <a:endParaRPr lang="en-US" b="1" dirty="0">
                        <a:solidFill>
                          <a:srgbClr val="FFFF00"/>
                        </a:solidFill>
                      </a:endParaRPr>
                    </a:p>
                  </a:txBody>
                  <a:tcPr>
                    <a:solidFill>
                      <a:srgbClr val="6666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400" b="1" dirty="0" smtClean="0">
                          <a:solidFill>
                            <a:srgbClr val="FFFF00"/>
                          </a:solidFill>
                        </a:rPr>
                        <a:t>Z-R</a:t>
                      </a:r>
                      <a:r>
                        <a:rPr lang="es-MX" sz="1400" b="1" baseline="-25000" dirty="0" smtClean="0">
                          <a:solidFill>
                            <a:srgbClr val="FFFF00"/>
                          </a:solidFill>
                        </a:rPr>
                        <a:t>I</a:t>
                      </a:r>
                      <a:r>
                        <a:rPr lang="es-MX" sz="1400" b="1" dirty="0" smtClean="0">
                          <a:solidFill>
                            <a:srgbClr val="FFFF00"/>
                          </a:solidFill>
                          <a:latin typeface="Times New Roman" pitchFamily="18" charset="0"/>
                          <a:cs typeface="Times New Roman" pitchFamily="18" charset="0"/>
                        </a:rPr>
                        <a:t>-</a:t>
                      </a:r>
                      <a:r>
                        <a:rPr lang="es-MX" sz="1400" b="1" dirty="0" smtClean="0">
                          <a:solidFill>
                            <a:srgbClr val="FFFF00"/>
                          </a:solidFill>
                        </a:rPr>
                        <a:t>ZFG</a:t>
                      </a:r>
                      <a:r>
                        <a:rPr lang="es-MX" sz="1400" b="1" baseline="-25000" dirty="0" smtClean="0">
                          <a:solidFill>
                            <a:srgbClr val="FFFF00"/>
                          </a:solidFill>
                        </a:rPr>
                        <a:t>1</a:t>
                      </a:r>
                      <a:r>
                        <a:rPr lang="en-US" sz="1400" b="1" dirty="0" smtClean="0">
                          <a:solidFill>
                            <a:srgbClr val="FFFF00"/>
                          </a:solidFill>
                        </a:rPr>
                        <a:t>- A-R</a:t>
                      </a:r>
                      <a:r>
                        <a:rPr lang="en-US" sz="1400" b="1" baseline="-25000" dirty="0" smtClean="0">
                          <a:solidFill>
                            <a:srgbClr val="FFFF00"/>
                          </a:solidFill>
                        </a:rPr>
                        <a:t>2</a:t>
                      </a:r>
                      <a:r>
                        <a:rPr lang="en-US" sz="1400" b="1" dirty="0" smtClean="0">
                          <a:solidFill>
                            <a:srgbClr val="FFFF00"/>
                          </a:solidFill>
                        </a:rPr>
                        <a:t>-AFG (2-1)</a:t>
                      </a:r>
                      <a:endParaRPr lang="en-US" sz="1400" b="1" dirty="0">
                        <a:solidFill>
                          <a:srgbClr val="FFFF00"/>
                        </a:solidFill>
                      </a:endParaRPr>
                    </a:p>
                  </a:txBody>
                  <a:tcPr>
                    <a:solidFill>
                      <a:srgbClr val="6666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SW</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CC00"/>
                          </a:solidFill>
                        </a:rPr>
                        <a:t>Yes</a:t>
                      </a:r>
                      <a:endParaRPr lang="en-US" sz="1800" b="1" dirty="0">
                        <a:solidFill>
                          <a:srgbClr val="FFCC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up</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60-600</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1-600</a:t>
                      </a:r>
                    </a:p>
                  </a:txBody>
                  <a:tcPr>
                    <a:solidFill>
                      <a:srgbClr val="6666FF"/>
                    </a:solidFill>
                  </a:tcPr>
                </a:tc>
              </a:tr>
            </a:tbl>
          </a:graphicData>
        </a:graphic>
      </p:graphicFrame>
      <p:sp>
        <p:nvSpPr>
          <p:cNvPr id="12" name="TextBox 11"/>
          <p:cNvSpPr txBox="1"/>
          <p:nvPr/>
        </p:nvSpPr>
        <p:spPr>
          <a:xfrm>
            <a:off x="381000" y="152400"/>
            <a:ext cx="6542945" cy="738664"/>
          </a:xfrm>
          <a:prstGeom prst="rect">
            <a:avLst/>
          </a:prstGeom>
          <a:noFill/>
        </p:spPr>
        <p:txBody>
          <a:bodyPr wrap="none" rtlCol="0">
            <a:spAutoFit/>
          </a:bodyPr>
          <a:lstStyle/>
          <a:p>
            <a:r>
              <a:rPr lang="en-US" sz="2400" b="1" dirty="0" smtClean="0"/>
              <a:t>1.- Comparison of foam experiments _ Cont.</a:t>
            </a:r>
          </a:p>
          <a:p>
            <a:r>
              <a:rPr lang="en-US" dirty="0" smtClean="0">
                <a:solidFill>
                  <a:srgbClr val="FFFF00"/>
                </a:solidFill>
              </a:rPr>
              <a:t>		</a:t>
            </a:r>
            <a:r>
              <a:rPr lang="en-US" b="1" dirty="0" smtClean="0">
                <a:solidFill>
                  <a:srgbClr val="FFFF00"/>
                </a:solidFill>
              </a:rPr>
              <a:t>EL</a:t>
            </a:r>
            <a:r>
              <a:rPr lang="en-US" b="1" dirty="0" smtClean="0"/>
              <a:t> with </a:t>
            </a:r>
            <a:r>
              <a:rPr lang="en-US" b="1" dirty="0" smtClean="0">
                <a:solidFill>
                  <a:srgbClr val="FFFF00"/>
                </a:solidFill>
              </a:rPr>
              <a:t>Blends of Anionic-</a:t>
            </a:r>
            <a:r>
              <a:rPr lang="en-US" b="1" dirty="0" err="1" smtClean="0">
                <a:solidFill>
                  <a:srgbClr val="FFFF00"/>
                </a:solidFill>
              </a:rPr>
              <a:t>Zwitterionic</a:t>
            </a:r>
            <a:r>
              <a:rPr lang="en-US" b="1" dirty="0" smtClean="0">
                <a:solidFill>
                  <a:srgbClr val="FFFF00"/>
                </a:solidFill>
              </a:rPr>
              <a:t> -Cationic</a:t>
            </a:r>
          </a:p>
        </p:txBody>
      </p:sp>
      <p:sp>
        <p:nvSpPr>
          <p:cNvPr id="4" name="Slide Number Placeholder 3"/>
          <p:cNvSpPr>
            <a:spLocks noGrp="1"/>
          </p:cNvSpPr>
          <p:nvPr>
            <p:ph type="sldNum" sz="quarter" idx="12"/>
          </p:nvPr>
        </p:nvSpPr>
        <p:spPr/>
        <p:txBody>
          <a:bodyPr/>
          <a:lstStyle/>
          <a:p>
            <a:fld id="{EADD14C1-B74E-445D-B419-88728CA16AA4}" type="slidenum">
              <a:rPr lang="en-US" smtClean="0"/>
              <a:pPr/>
              <a:t>66</a:t>
            </a:fld>
            <a:endParaRPr lang="en-US"/>
          </a:p>
        </p:txBody>
      </p:sp>
      <p:cxnSp>
        <p:nvCxnSpPr>
          <p:cNvPr id="5" name="Straight Connector 4"/>
          <p:cNvCxnSpPr/>
          <p:nvPr/>
        </p:nvCxnSpPr>
        <p:spPr>
          <a:xfrm>
            <a:off x="304800" y="838200"/>
            <a:ext cx="69342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400" y="6093023"/>
            <a:ext cx="8382000" cy="584775"/>
          </a:xfrm>
          <a:prstGeom prst="rect">
            <a:avLst/>
          </a:prstGeom>
          <a:noFill/>
        </p:spPr>
        <p:txBody>
          <a:bodyPr wrap="square" rtlCol="0">
            <a:spAutoFit/>
          </a:bodyPr>
          <a:lstStyle/>
          <a:p>
            <a:r>
              <a:rPr lang="en-US" sz="1600" b="1" dirty="0" smtClean="0"/>
              <a:t>The apparent viscosities at 1 cm</a:t>
            </a:r>
            <a:r>
              <a:rPr lang="en-US" sz="1600" b="1" baseline="30000" dirty="0" smtClean="0"/>
              <a:t>3</a:t>
            </a:r>
            <a:r>
              <a:rPr lang="en-US" sz="1600" b="1" dirty="0" smtClean="0"/>
              <a:t>/min of liquid flow rate, and a volumetric gas quality ca. 70%</a:t>
            </a:r>
          </a:p>
          <a:p>
            <a:r>
              <a:rPr lang="en-US" sz="1600" b="1" dirty="0" smtClean="0"/>
              <a:t>SW=Seawater, SW</a:t>
            </a:r>
            <a:r>
              <a:rPr lang="en-US" sz="1600" b="1" baseline="-25000" dirty="0" smtClean="0"/>
              <a:t>IS</a:t>
            </a:r>
            <a:r>
              <a:rPr lang="en-US" sz="1600" b="1" dirty="0" smtClean="0"/>
              <a:t>=</a:t>
            </a:r>
            <a:r>
              <a:rPr lang="en-US" sz="1600" b="1" dirty="0" err="1" smtClean="0"/>
              <a:t>NaCl</a:t>
            </a:r>
            <a:r>
              <a:rPr lang="en-US" sz="1600" b="1" dirty="0" smtClean="0"/>
              <a:t> in seawater ionic strength, FB=Formation brine, DIW =Distilled water</a:t>
            </a:r>
            <a:endParaRPr lang="en-US" sz="1600" b="1"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484685479"/>
              </p:ext>
            </p:extLst>
          </p:nvPr>
        </p:nvGraphicFramePr>
        <p:xfrm>
          <a:off x="304800" y="2362200"/>
          <a:ext cx="8534399" cy="2118360"/>
        </p:xfrm>
        <a:graphic>
          <a:graphicData uri="http://schemas.openxmlformats.org/drawingml/2006/table">
            <a:tbl>
              <a:tblPr firstRow="1" bandRow="1">
                <a:tableStyleId>{5C22544A-7EE6-4342-B048-85BDC9FD1C3A}</a:tableStyleId>
              </a:tblPr>
              <a:tblGrid>
                <a:gridCol w="677966"/>
                <a:gridCol w="2598634"/>
                <a:gridCol w="1219200"/>
                <a:gridCol w="685800"/>
                <a:gridCol w="1066800"/>
                <a:gridCol w="1030941"/>
                <a:gridCol w="1255058"/>
              </a:tblGrid>
              <a:tr h="627529">
                <a:tc>
                  <a:txBody>
                    <a:bodyPr/>
                    <a:lstStyle/>
                    <a:p>
                      <a:pPr algn="ctr"/>
                      <a:r>
                        <a:rPr lang="en-US" sz="1800" dirty="0" smtClean="0"/>
                        <a:t>Test</a:t>
                      </a:r>
                    </a:p>
                    <a:p>
                      <a:pPr algn="ctr"/>
                      <a:endParaRPr lang="en-US" sz="1800" dirty="0"/>
                    </a:p>
                  </a:txBody>
                  <a:tcPr/>
                </a:tc>
                <a:tc>
                  <a:txBody>
                    <a:bodyPr/>
                    <a:lstStyle/>
                    <a:p>
                      <a:pPr algn="ctr"/>
                      <a:r>
                        <a:rPr lang="en-US" sz="1800" dirty="0" smtClean="0"/>
                        <a:t>Surfactant</a:t>
                      </a:r>
                      <a:endParaRPr lang="en-US" sz="1800" dirty="0"/>
                    </a:p>
                  </a:txBody>
                  <a:tcPr/>
                </a:tc>
                <a:tc>
                  <a:txBody>
                    <a:bodyPr/>
                    <a:lstStyle/>
                    <a:p>
                      <a:pPr algn="ctr"/>
                      <a:r>
                        <a:rPr lang="en-US" sz="1800" dirty="0" smtClean="0"/>
                        <a:t>Brine</a:t>
                      </a:r>
                      <a:endParaRPr lang="en-US" sz="1800" dirty="0"/>
                    </a:p>
                  </a:txBody>
                  <a:tcPr/>
                </a:tc>
                <a:tc>
                  <a:txBody>
                    <a:bodyPr/>
                    <a:lstStyle/>
                    <a:p>
                      <a:pPr algn="ctr"/>
                      <a:r>
                        <a:rPr lang="en-US" sz="1800" dirty="0" smtClean="0"/>
                        <a:t>Oil</a:t>
                      </a:r>
                      <a:endParaRPr lang="en-US" sz="1800" dirty="0"/>
                    </a:p>
                  </a:txBody>
                  <a:tcPr/>
                </a:tc>
                <a:tc>
                  <a:txBody>
                    <a:bodyPr/>
                    <a:lstStyle/>
                    <a:p>
                      <a:pPr algn="ctr"/>
                      <a:r>
                        <a:rPr lang="en-US" sz="1800" dirty="0" smtClean="0"/>
                        <a:t>Flow</a:t>
                      </a:r>
                      <a:endParaRPr lang="en-US" sz="1800" dirty="0"/>
                    </a:p>
                  </a:txBody>
                  <a:tcPr/>
                </a:tc>
                <a:tc>
                  <a:txBody>
                    <a:bodyPr/>
                    <a:lstStyle/>
                    <a:p>
                      <a:pPr algn="ctr"/>
                      <a:r>
                        <a:rPr lang="en-US" sz="1800" dirty="0" smtClean="0">
                          <a:latin typeface="Symbol" pitchFamily="18" charset="2"/>
                        </a:rPr>
                        <a:t>m</a:t>
                      </a:r>
                      <a:r>
                        <a:rPr lang="en-US" sz="1800" dirty="0" smtClean="0"/>
                        <a:t>, </a:t>
                      </a:r>
                      <a:r>
                        <a:rPr lang="en-US" sz="1800" dirty="0" err="1" smtClean="0"/>
                        <a:t>cP</a:t>
                      </a:r>
                      <a:endParaRPr lang="en-US" sz="1800" dirty="0" smtClean="0"/>
                    </a:p>
                    <a:p>
                      <a:pPr algn="ctr"/>
                      <a:r>
                        <a:rPr lang="en-US" sz="1400" dirty="0" smtClean="0"/>
                        <a:t>2nd Section</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Symbol" pitchFamily="18" charset="2"/>
                        </a:rPr>
                        <a:t>m</a:t>
                      </a:r>
                      <a:r>
                        <a:rPr lang="en-US" sz="1800" dirty="0" smtClean="0"/>
                        <a:t>, </a:t>
                      </a:r>
                      <a:r>
                        <a:rPr lang="en-US" sz="1800" dirty="0" err="1" smtClean="0"/>
                        <a:t>cP</a:t>
                      </a:r>
                      <a:endParaRPr lang="en-US" sz="1800" dirty="0" smtClean="0"/>
                    </a:p>
                    <a:p>
                      <a:pPr algn="ctr"/>
                      <a:r>
                        <a:rPr lang="en-US" sz="1400" dirty="0" smtClean="0"/>
                        <a:t>1st section</a:t>
                      </a:r>
                      <a:endParaRPr lang="en-US" sz="1400" dirty="0"/>
                    </a:p>
                  </a:txBody>
                  <a:tcPr/>
                </a:tc>
              </a:tr>
              <a:tr h="358588">
                <a:tc>
                  <a:txBody>
                    <a:bodyPr/>
                    <a:lstStyle/>
                    <a:p>
                      <a:pPr algn="ctr"/>
                      <a:r>
                        <a:rPr lang="en-US" sz="1800" b="1" dirty="0" smtClean="0">
                          <a:solidFill>
                            <a:srgbClr val="FFFF00"/>
                          </a:solidFill>
                        </a:rPr>
                        <a:t>27*</a:t>
                      </a:r>
                      <a:endParaRPr lang="en-US" sz="1800" b="1" dirty="0">
                        <a:solidFill>
                          <a:srgbClr val="FFFF00"/>
                        </a:solidFill>
                      </a:endParaRPr>
                    </a:p>
                  </a:txBody>
                  <a:tcPr>
                    <a:solidFill>
                      <a:srgbClr val="6666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b="1" dirty="0" smtClean="0">
                          <a:solidFill>
                            <a:srgbClr val="FFFF00"/>
                          </a:solidFill>
                        </a:rPr>
                        <a:t>C-R</a:t>
                      </a:r>
                      <a:r>
                        <a:rPr lang="es-MX" sz="1200" b="1" baseline="-25000" dirty="0" smtClean="0">
                          <a:solidFill>
                            <a:srgbClr val="FFFF00"/>
                          </a:solidFill>
                        </a:rPr>
                        <a:t>1</a:t>
                      </a:r>
                      <a:r>
                        <a:rPr lang="es-MX" sz="1200" b="1" dirty="0" smtClean="0">
                          <a:solidFill>
                            <a:srgbClr val="FFFF00"/>
                          </a:solidFill>
                        </a:rPr>
                        <a:t>-CFG</a:t>
                      </a:r>
                      <a:r>
                        <a:rPr lang="es-MX" sz="1200" b="1" baseline="-25000" dirty="0" smtClean="0">
                          <a:solidFill>
                            <a:srgbClr val="FFFF00"/>
                          </a:solidFill>
                        </a:rPr>
                        <a:t>3  </a:t>
                      </a:r>
                      <a:r>
                        <a:rPr lang="en-US" sz="1200" b="1" dirty="0" smtClean="0">
                          <a:solidFill>
                            <a:srgbClr val="FFFF00"/>
                          </a:solidFill>
                        </a:rPr>
                        <a:t> </a:t>
                      </a:r>
                      <a:r>
                        <a:rPr lang="en-US" sz="1200" b="1" dirty="0" err="1" smtClean="0">
                          <a:solidFill>
                            <a:srgbClr val="FFFF00"/>
                          </a:solidFill>
                        </a:rPr>
                        <a:t>NapTS</a:t>
                      </a:r>
                      <a:r>
                        <a:rPr lang="en-US" sz="1200" b="1" dirty="0" smtClean="0">
                          <a:solidFill>
                            <a:srgbClr val="FFFF00"/>
                          </a:solidFill>
                        </a:rPr>
                        <a:t> (1-1), 0.167%</a:t>
                      </a:r>
                      <a:endParaRPr lang="en-US" sz="1200" b="1" dirty="0">
                        <a:solidFill>
                          <a:srgbClr val="FFCC99"/>
                        </a:solidFill>
                      </a:endParaRPr>
                    </a:p>
                  </a:txBody>
                  <a:tcPr>
                    <a:solidFill>
                      <a:srgbClr val="6666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Sea Water</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No</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Upward</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480</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400</a:t>
                      </a:r>
                    </a:p>
                  </a:txBody>
                  <a:tcPr>
                    <a:solidFill>
                      <a:srgbClr val="6666FF"/>
                    </a:solidFill>
                  </a:tcPr>
                </a:tc>
              </a:tr>
              <a:tr h="358588">
                <a:tc>
                  <a:txBody>
                    <a:bodyPr/>
                    <a:lstStyle/>
                    <a:p>
                      <a:pPr algn="ctr"/>
                      <a:r>
                        <a:rPr lang="en-US" sz="1800" b="1" dirty="0" smtClean="0">
                          <a:solidFill>
                            <a:srgbClr val="FFFF00"/>
                          </a:solidFill>
                        </a:rPr>
                        <a:t>28</a:t>
                      </a:r>
                      <a:endParaRPr lang="en-US" sz="1800" b="1" dirty="0">
                        <a:solidFill>
                          <a:srgbClr val="FFFF00"/>
                        </a:solidFill>
                      </a:endParaRPr>
                    </a:p>
                  </a:txBody>
                  <a:tcPr>
                    <a:solidFill>
                      <a:srgbClr val="6666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100" b="1" dirty="0" smtClean="0">
                          <a:solidFill>
                            <a:srgbClr val="FFFF00"/>
                          </a:solidFill>
                        </a:rPr>
                        <a:t>Z-R</a:t>
                      </a:r>
                      <a:r>
                        <a:rPr lang="es-MX" sz="1100" b="1" baseline="-25000" dirty="0" smtClean="0">
                          <a:solidFill>
                            <a:srgbClr val="FFFF00"/>
                          </a:solidFill>
                        </a:rPr>
                        <a:t>I</a:t>
                      </a:r>
                      <a:r>
                        <a:rPr lang="es-MX" sz="1100" b="1" dirty="0" smtClean="0">
                          <a:solidFill>
                            <a:srgbClr val="FFFF00"/>
                          </a:solidFill>
                          <a:latin typeface="Times New Roman" pitchFamily="18" charset="0"/>
                          <a:cs typeface="Times New Roman" pitchFamily="18" charset="0"/>
                        </a:rPr>
                        <a:t>-</a:t>
                      </a:r>
                      <a:r>
                        <a:rPr lang="es-MX" sz="1100" b="1" dirty="0" smtClean="0">
                          <a:solidFill>
                            <a:srgbClr val="FFFF00"/>
                          </a:solidFill>
                        </a:rPr>
                        <a:t>ZFG</a:t>
                      </a:r>
                      <a:r>
                        <a:rPr lang="es-MX" sz="1100" b="1" baseline="-25000" dirty="0" smtClean="0">
                          <a:solidFill>
                            <a:srgbClr val="FFFF00"/>
                          </a:solidFill>
                        </a:rPr>
                        <a:t>2</a:t>
                      </a:r>
                      <a:r>
                        <a:rPr lang="en-US" sz="1100" dirty="0" smtClean="0">
                          <a:solidFill>
                            <a:srgbClr val="FFFF00"/>
                          </a:solidFill>
                        </a:rPr>
                        <a:t>-</a:t>
                      </a:r>
                      <a:r>
                        <a:rPr lang="en-US" sz="1100" b="1" dirty="0" smtClean="0">
                          <a:solidFill>
                            <a:srgbClr val="FFFF00"/>
                          </a:solidFill>
                        </a:rPr>
                        <a:t> A-R</a:t>
                      </a:r>
                      <a:r>
                        <a:rPr lang="en-US" sz="1100" b="1" baseline="-25000" dirty="0" smtClean="0">
                          <a:solidFill>
                            <a:srgbClr val="FFFF00"/>
                          </a:solidFill>
                        </a:rPr>
                        <a:t>2</a:t>
                      </a:r>
                      <a:r>
                        <a:rPr lang="en-US" sz="1100" b="1" dirty="0" smtClean="0">
                          <a:solidFill>
                            <a:srgbClr val="FFFF00"/>
                          </a:solidFill>
                        </a:rPr>
                        <a:t>-AFG </a:t>
                      </a:r>
                      <a:r>
                        <a:rPr lang="en-US" sz="1100" dirty="0" smtClean="0">
                          <a:solidFill>
                            <a:srgbClr val="FFFF00"/>
                          </a:solidFill>
                        </a:rPr>
                        <a:t>-</a:t>
                      </a:r>
                      <a:r>
                        <a:rPr lang="es-MX" sz="1100" b="1" dirty="0" smtClean="0">
                          <a:solidFill>
                            <a:srgbClr val="FFFF00"/>
                          </a:solidFill>
                        </a:rPr>
                        <a:t>C-R</a:t>
                      </a:r>
                      <a:r>
                        <a:rPr lang="es-MX" sz="1100" b="1" baseline="-25000" dirty="0" smtClean="0">
                          <a:solidFill>
                            <a:srgbClr val="FFFF00"/>
                          </a:solidFill>
                        </a:rPr>
                        <a:t>1</a:t>
                      </a:r>
                      <a:r>
                        <a:rPr lang="es-MX" sz="1100" b="1" dirty="0" smtClean="0">
                          <a:solidFill>
                            <a:srgbClr val="FFFF00"/>
                          </a:solidFill>
                        </a:rPr>
                        <a:t>-CFG</a:t>
                      </a:r>
                      <a:r>
                        <a:rPr lang="es-MX" sz="1100" b="1" baseline="-25000" dirty="0" smtClean="0">
                          <a:solidFill>
                            <a:srgbClr val="FFFF00"/>
                          </a:solidFill>
                        </a:rPr>
                        <a:t>1</a:t>
                      </a:r>
                      <a:r>
                        <a:rPr lang="en-US" sz="1100" dirty="0" smtClean="0">
                          <a:solidFill>
                            <a:srgbClr val="FFFF00"/>
                          </a:solidFill>
                        </a:rPr>
                        <a:t> </a:t>
                      </a:r>
                      <a:r>
                        <a:rPr lang="en-US" sz="1100" b="1" baseline="0" dirty="0" smtClean="0">
                          <a:solidFill>
                            <a:srgbClr val="FFFF00"/>
                          </a:solidFill>
                        </a:rPr>
                        <a:t>(13-2-1)</a:t>
                      </a:r>
                      <a:endParaRPr lang="en-US" sz="1100" b="1" dirty="0">
                        <a:solidFill>
                          <a:srgbClr val="FFFF00"/>
                        </a:solidFill>
                      </a:endParaRPr>
                    </a:p>
                  </a:txBody>
                  <a:tcPr>
                    <a:solidFill>
                      <a:srgbClr val="6666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Sea Water</a:t>
                      </a: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CC00"/>
                          </a:solidFill>
                        </a:rPr>
                        <a:t>No</a:t>
                      </a:r>
                      <a:endParaRPr lang="en-US" sz="1800" b="1" dirty="0">
                        <a:solidFill>
                          <a:srgbClr val="FFCC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Upward</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533</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693</a:t>
                      </a:r>
                    </a:p>
                  </a:txBody>
                  <a:tcPr>
                    <a:solidFill>
                      <a:srgbClr val="6666FF"/>
                    </a:solidFill>
                  </a:tcPr>
                </a:tc>
              </a:tr>
              <a:tr h="358588">
                <a:tc>
                  <a:txBody>
                    <a:bodyPr/>
                    <a:lstStyle/>
                    <a:p>
                      <a:pPr algn="ctr"/>
                      <a:r>
                        <a:rPr lang="en-US" sz="1800" b="1" dirty="0" smtClean="0">
                          <a:solidFill>
                            <a:srgbClr val="FFFF00"/>
                          </a:solidFill>
                        </a:rPr>
                        <a:t>29</a:t>
                      </a:r>
                      <a:endParaRPr lang="en-US" sz="1800" b="1" dirty="0">
                        <a:solidFill>
                          <a:srgbClr val="FFFF00"/>
                        </a:solidFill>
                      </a:endParaRPr>
                    </a:p>
                  </a:txBody>
                  <a:tcPr>
                    <a:solidFill>
                      <a:srgbClr val="6666FF"/>
                    </a:solidFill>
                  </a:tcPr>
                </a:tc>
                <a:tc>
                  <a:txBody>
                    <a:bodyPr/>
                    <a:lstStyle/>
                    <a:p>
                      <a:pPr algn="ctr">
                        <a:defRPr/>
                      </a:pPr>
                      <a:r>
                        <a:rPr lang="es-MX" sz="1100" b="1" dirty="0" smtClean="0">
                          <a:solidFill>
                            <a:srgbClr val="FFFF00"/>
                          </a:solidFill>
                        </a:rPr>
                        <a:t>Z-R</a:t>
                      </a:r>
                      <a:r>
                        <a:rPr lang="es-MX" sz="1100" b="1" baseline="-25000" dirty="0" smtClean="0">
                          <a:solidFill>
                            <a:srgbClr val="FFFF00"/>
                          </a:solidFill>
                        </a:rPr>
                        <a:t>I</a:t>
                      </a:r>
                      <a:r>
                        <a:rPr lang="es-MX" sz="1100" b="1" dirty="0" smtClean="0">
                          <a:solidFill>
                            <a:srgbClr val="FFFF00"/>
                          </a:solidFill>
                          <a:latin typeface="Times New Roman" pitchFamily="18" charset="0"/>
                          <a:cs typeface="Times New Roman" pitchFamily="18" charset="0"/>
                        </a:rPr>
                        <a:t>-</a:t>
                      </a:r>
                      <a:r>
                        <a:rPr lang="es-MX" sz="1100" b="1" dirty="0" smtClean="0">
                          <a:solidFill>
                            <a:srgbClr val="FFFF00"/>
                          </a:solidFill>
                        </a:rPr>
                        <a:t>ZFG</a:t>
                      </a:r>
                      <a:r>
                        <a:rPr lang="es-MX" sz="1100" b="1" baseline="-25000" dirty="0" smtClean="0">
                          <a:solidFill>
                            <a:srgbClr val="FFFF00"/>
                          </a:solidFill>
                        </a:rPr>
                        <a:t>2</a:t>
                      </a:r>
                      <a:r>
                        <a:rPr lang="en-US" sz="1100" dirty="0" smtClean="0">
                          <a:solidFill>
                            <a:srgbClr val="FFFF00"/>
                          </a:solidFill>
                        </a:rPr>
                        <a:t>-</a:t>
                      </a:r>
                      <a:r>
                        <a:rPr lang="en-US" sz="1100" b="1" dirty="0" smtClean="0">
                          <a:solidFill>
                            <a:srgbClr val="FFFF00"/>
                          </a:solidFill>
                        </a:rPr>
                        <a:t> A-R</a:t>
                      </a:r>
                      <a:r>
                        <a:rPr lang="en-US" sz="1100" b="1" baseline="-25000" dirty="0" smtClean="0">
                          <a:solidFill>
                            <a:srgbClr val="FFFF00"/>
                          </a:solidFill>
                        </a:rPr>
                        <a:t>1</a:t>
                      </a:r>
                      <a:r>
                        <a:rPr lang="en-US" sz="1100" b="1" dirty="0" smtClean="0">
                          <a:solidFill>
                            <a:srgbClr val="FFFF00"/>
                          </a:solidFill>
                        </a:rPr>
                        <a:t>-AFG </a:t>
                      </a:r>
                      <a:r>
                        <a:rPr lang="en-US" sz="1100" dirty="0" smtClean="0">
                          <a:solidFill>
                            <a:srgbClr val="FFFF00"/>
                          </a:solidFill>
                        </a:rPr>
                        <a:t>-</a:t>
                      </a:r>
                      <a:r>
                        <a:rPr lang="es-MX" sz="1100" b="1" dirty="0" smtClean="0">
                          <a:solidFill>
                            <a:srgbClr val="FFFF00"/>
                          </a:solidFill>
                        </a:rPr>
                        <a:t>C-R</a:t>
                      </a:r>
                      <a:r>
                        <a:rPr lang="es-MX" sz="1100" b="1" baseline="-25000" dirty="0" smtClean="0">
                          <a:solidFill>
                            <a:srgbClr val="FFFF00"/>
                          </a:solidFill>
                        </a:rPr>
                        <a:t>1</a:t>
                      </a:r>
                      <a:r>
                        <a:rPr lang="es-MX" sz="1100" b="1" dirty="0" smtClean="0">
                          <a:solidFill>
                            <a:srgbClr val="FFFF00"/>
                          </a:solidFill>
                        </a:rPr>
                        <a:t>-CFG</a:t>
                      </a:r>
                      <a:r>
                        <a:rPr lang="es-MX" sz="1100" b="1" baseline="-25000" dirty="0" smtClean="0">
                          <a:solidFill>
                            <a:srgbClr val="FFFF00"/>
                          </a:solidFill>
                        </a:rPr>
                        <a:t>1</a:t>
                      </a:r>
                    </a:p>
                    <a:p>
                      <a:pPr algn="ctr">
                        <a:defRPr/>
                      </a:pPr>
                      <a:r>
                        <a:rPr lang="en-US" sz="1100" dirty="0" smtClean="0">
                          <a:solidFill>
                            <a:srgbClr val="FFFF00"/>
                          </a:solidFill>
                        </a:rPr>
                        <a:t> </a:t>
                      </a:r>
                      <a:r>
                        <a:rPr lang="en-US" sz="1100" b="1" dirty="0" smtClean="0">
                          <a:solidFill>
                            <a:srgbClr val="FFFF00"/>
                          </a:solidFill>
                        </a:rPr>
                        <a:t>(13-2-1)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a:solidFill>
                          <a:srgbClr val="FFFF00"/>
                        </a:solidFill>
                      </a:endParaRPr>
                    </a:p>
                  </a:txBody>
                  <a:tcPr>
                    <a:solidFill>
                      <a:srgbClr val="6666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Sea </a:t>
                      </a:r>
                      <a:r>
                        <a:rPr lang="es-MX" sz="1800" b="1" dirty="0" err="1" smtClean="0">
                          <a:solidFill>
                            <a:srgbClr val="FFFF00"/>
                          </a:solidFill>
                        </a:rPr>
                        <a:t>Water</a:t>
                      </a:r>
                      <a:endParaRPr lang="en-US" sz="1800" b="1" dirty="0" smtClean="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CC00"/>
                          </a:solidFill>
                        </a:rPr>
                        <a:t>No</a:t>
                      </a:r>
                      <a:endParaRPr lang="en-US" sz="1800" b="1" dirty="0">
                        <a:solidFill>
                          <a:srgbClr val="FFCC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Upward</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500</a:t>
                      </a:r>
                      <a:endParaRPr lang="en-US" sz="1800" b="1" dirty="0">
                        <a:solidFill>
                          <a:srgbClr val="FFFF00"/>
                        </a:solidFill>
                      </a:endParaRPr>
                    </a:p>
                  </a:txBody>
                  <a:tcPr>
                    <a:solidFill>
                      <a:srgbClr val="6666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rgbClr val="FFFF00"/>
                          </a:solidFill>
                        </a:rPr>
                        <a:t>600</a:t>
                      </a:r>
                    </a:p>
                  </a:txBody>
                  <a:tcPr>
                    <a:solidFill>
                      <a:srgbClr val="6666FF"/>
                    </a:solidFill>
                  </a:tcPr>
                </a:tc>
              </a:tr>
            </a:tbl>
          </a:graphicData>
        </a:graphic>
      </p:graphicFrame>
      <p:sp>
        <p:nvSpPr>
          <p:cNvPr id="12" name="TextBox 11"/>
          <p:cNvSpPr txBox="1"/>
          <p:nvPr/>
        </p:nvSpPr>
        <p:spPr>
          <a:xfrm>
            <a:off x="381000" y="152400"/>
            <a:ext cx="6542945" cy="738664"/>
          </a:xfrm>
          <a:prstGeom prst="rect">
            <a:avLst/>
          </a:prstGeom>
          <a:noFill/>
        </p:spPr>
        <p:txBody>
          <a:bodyPr wrap="none" rtlCol="0">
            <a:spAutoFit/>
          </a:bodyPr>
          <a:lstStyle/>
          <a:p>
            <a:r>
              <a:rPr lang="en-US" sz="2400" b="1" dirty="0" smtClean="0"/>
              <a:t>2.- Comparison of foam experiments _ Cont.</a:t>
            </a:r>
          </a:p>
          <a:p>
            <a:r>
              <a:rPr lang="en-US" dirty="0" smtClean="0">
                <a:solidFill>
                  <a:srgbClr val="FFFF00"/>
                </a:solidFill>
              </a:rPr>
              <a:t>		</a:t>
            </a:r>
            <a:r>
              <a:rPr lang="en-US" b="1" dirty="0" smtClean="0">
                <a:solidFill>
                  <a:srgbClr val="FFFF00"/>
                </a:solidFill>
              </a:rPr>
              <a:t>EL</a:t>
            </a:r>
            <a:r>
              <a:rPr lang="en-US" b="1" dirty="0" smtClean="0"/>
              <a:t> with </a:t>
            </a:r>
            <a:r>
              <a:rPr lang="en-US" b="1" dirty="0" smtClean="0">
                <a:solidFill>
                  <a:srgbClr val="FFFF00"/>
                </a:solidFill>
              </a:rPr>
              <a:t>Blends of Anionic-</a:t>
            </a:r>
            <a:r>
              <a:rPr lang="en-US" b="1" dirty="0" err="1" smtClean="0">
                <a:solidFill>
                  <a:srgbClr val="FFFF00"/>
                </a:solidFill>
              </a:rPr>
              <a:t>Zwitterionic</a:t>
            </a:r>
            <a:r>
              <a:rPr lang="en-US" b="1" dirty="0" smtClean="0">
                <a:solidFill>
                  <a:srgbClr val="FFFF00"/>
                </a:solidFill>
              </a:rPr>
              <a:t>-Cationic </a:t>
            </a:r>
          </a:p>
        </p:txBody>
      </p:sp>
      <p:sp>
        <p:nvSpPr>
          <p:cNvPr id="4" name="Slide Number Placeholder 3"/>
          <p:cNvSpPr>
            <a:spLocks noGrp="1"/>
          </p:cNvSpPr>
          <p:nvPr>
            <p:ph type="sldNum" sz="quarter" idx="12"/>
          </p:nvPr>
        </p:nvSpPr>
        <p:spPr/>
        <p:txBody>
          <a:bodyPr/>
          <a:lstStyle/>
          <a:p>
            <a:fld id="{EADD14C1-B74E-445D-B419-88728CA16AA4}" type="slidenum">
              <a:rPr lang="en-US" smtClean="0"/>
              <a:pPr/>
              <a:t>67</a:t>
            </a:fld>
            <a:endParaRPr lang="en-US"/>
          </a:p>
        </p:txBody>
      </p:sp>
      <p:cxnSp>
        <p:nvCxnSpPr>
          <p:cNvPr id="5" name="Straight Connector 4"/>
          <p:cNvCxnSpPr/>
          <p:nvPr/>
        </p:nvCxnSpPr>
        <p:spPr>
          <a:xfrm>
            <a:off x="304800" y="838200"/>
            <a:ext cx="69342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81000" y="6019800"/>
            <a:ext cx="8382000" cy="307777"/>
          </a:xfrm>
          <a:prstGeom prst="rect">
            <a:avLst/>
          </a:prstGeom>
          <a:noFill/>
        </p:spPr>
        <p:txBody>
          <a:bodyPr wrap="square" rtlCol="0">
            <a:spAutoFit/>
          </a:bodyPr>
          <a:lstStyle/>
          <a:p>
            <a:r>
              <a:rPr lang="en-US" sz="1400" dirty="0" smtClean="0"/>
              <a:t>The apparent viscosities at 1 cm</a:t>
            </a:r>
            <a:r>
              <a:rPr lang="en-US" sz="1400" baseline="30000" dirty="0" smtClean="0"/>
              <a:t>3</a:t>
            </a:r>
            <a:r>
              <a:rPr lang="en-US" sz="1400" dirty="0" smtClean="0"/>
              <a:t>/min of liquid flow rate, and a volumetric gas quality ca. 70%</a:t>
            </a:r>
            <a:endParaRPr lang="en-US" sz="14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97"/>
          <p:cNvGrpSpPr>
            <a:grpSpLocks/>
          </p:cNvGrpSpPr>
          <p:nvPr/>
        </p:nvGrpSpPr>
        <p:grpSpPr bwMode="auto">
          <a:xfrm>
            <a:off x="388938" y="550863"/>
            <a:ext cx="8597900" cy="6459537"/>
            <a:chOff x="-1" y="218767"/>
            <a:chExt cx="8834284" cy="6639233"/>
          </a:xfrm>
        </p:grpSpPr>
        <p:grpSp>
          <p:nvGrpSpPr>
            <p:cNvPr id="4" name="Group 137"/>
            <p:cNvGrpSpPr>
              <a:grpSpLocks/>
            </p:cNvGrpSpPr>
            <p:nvPr/>
          </p:nvGrpSpPr>
          <p:grpSpPr bwMode="auto">
            <a:xfrm>
              <a:off x="6327060" y="811162"/>
              <a:ext cx="1946785" cy="5243050"/>
              <a:chOff x="3371938" y="296177"/>
              <a:chExt cx="2306188" cy="6532331"/>
            </a:xfrm>
          </p:grpSpPr>
          <p:grpSp>
            <p:nvGrpSpPr>
              <p:cNvPr id="27" name="Group 120"/>
              <p:cNvGrpSpPr>
                <a:grpSpLocks/>
              </p:cNvGrpSpPr>
              <p:nvPr/>
            </p:nvGrpSpPr>
            <p:grpSpPr bwMode="auto">
              <a:xfrm>
                <a:off x="4783631" y="811161"/>
                <a:ext cx="865001" cy="5427406"/>
                <a:chOff x="4811536" y="948812"/>
                <a:chExt cx="825233" cy="4461035"/>
              </a:xfrm>
            </p:grpSpPr>
            <p:sp>
              <p:nvSpPr>
                <p:cNvPr id="36" name="Rectangle 35"/>
                <p:cNvSpPr/>
                <p:nvPr/>
              </p:nvSpPr>
              <p:spPr>
                <a:xfrm>
                  <a:off x="4810629" y="948164"/>
                  <a:ext cx="811114" cy="19466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a:xfrm>
                  <a:off x="4819847" y="2904820"/>
                  <a:ext cx="816643" cy="25047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Pentagon 37"/>
                <p:cNvSpPr/>
                <p:nvPr/>
              </p:nvSpPr>
              <p:spPr>
                <a:xfrm rot="16200000">
                  <a:off x="3834006" y="2977023"/>
                  <a:ext cx="2828882" cy="385278"/>
                </a:xfrm>
                <a:prstGeom prst="homePlate">
                  <a:avLst/>
                </a:prstGeom>
                <a:solidFill>
                  <a:schemeClr val="bg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9" name="Group 119"/>
                <p:cNvGrpSpPr>
                  <a:grpSpLocks/>
                </p:cNvGrpSpPr>
                <p:nvPr/>
              </p:nvGrpSpPr>
              <p:grpSpPr bwMode="auto">
                <a:xfrm>
                  <a:off x="5053779" y="2399070"/>
                  <a:ext cx="137653" cy="2059859"/>
                  <a:chOff x="6351637" y="1578077"/>
                  <a:chExt cx="137653" cy="2059859"/>
                </a:xfrm>
              </p:grpSpPr>
              <p:grpSp>
                <p:nvGrpSpPr>
                  <p:cNvPr id="40" name="Group 109"/>
                  <p:cNvGrpSpPr>
                    <a:grpSpLocks/>
                  </p:cNvGrpSpPr>
                  <p:nvPr/>
                </p:nvGrpSpPr>
                <p:grpSpPr bwMode="auto">
                  <a:xfrm>
                    <a:off x="6361470" y="1578077"/>
                    <a:ext cx="127820" cy="919317"/>
                    <a:chOff x="6361470" y="1696065"/>
                    <a:chExt cx="353962" cy="801329"/>
                  </a:xfrm>
                </p:grpSpPr>
                <p:cxnSp>
                  <p:nvCxnSpPr>
                    <p:cNvPr id="50" name="Straight Connector 49"/>
                    <p:cNvCxnSpPr/>
                    <p:nvPr/>
                  </p:nvCxnSpPr>
                  <p:spPr>
                    <a:xfrm>
                      <a:off x="6401116" y="1695593"/>
                      <a:ext cx="30118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406220" y="1817937"/>
                      <a:ext cx="30119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396010" y="1941737"/>
                      <a:ext cx="30119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385800" y="2064081"/>
                      <a:ext cx="30119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390907" y="2157296"/>
                      <a:ext cx="30118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396010" y="2265075"/>
                      <a:ext cx="30119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401116" y="2388876"/>
                      <a:ext cx="30118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360277" y="2495199"/>
                      <a:ext cx="301189"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41" name="Group 110"/>
                  <p:cNvGrpSpPr>
                    <a:grpSpLocks/>
                  </p:cNvGrpSpPr>
                  <p:nvPr/>
                </p:nvGrpSpPr>
                <p:grpSpPr bwMode="auto">
                  <a:xfrm>
                    <a:off x="6351637" y="2718619"/>
                    <a:ext cx="127820" cy="919317"/>
                    <a:chOff x="6361470" y="1696065"/>
                    <a:chExt cx="353962" cy="801329"/>
                  </a:xfrm>
                </p:grpSpPr>
                <p:cxnSp>
                  <p:nvCxnSpPr>
                    <p:cNvPr id="42" name="Straight Connector 41"/>
                    <p:cNvCxnSpPr/>
                    <p:nvPr/>
                  </p:nvCxnSpPr>
                  <p:spPr>
                    <a:xfrm>
                      <a:off x="6402821" y="1696204"/>
                      <a:ext cx="30629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407927" y="1818548"/>
                      <a:ext cx="30629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397717" y="1942349"/>
                      <a:ext cx="30629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387508" y="2064693"/>
                      <a:ext cx="30629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392611" y="2157908"/>
                      <a:ext cx="30629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397717" y="2265687"/>
                      <a:ext cx="30629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402821" y="2389487"/>
                      <a:ext cx="30629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361981" y="2497266"/>
                      <a:ext cx="306296"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grpSp>
          <p:grpSp>
            <p:nvGrpSpPr>
              <p:cNvPr id="28" name="Group 72"/>
              <p:cNvGrpSpPr>
                <a:grpSpLocks/>
              </p:cNvGrpSpPr>
              <p:nvPr/>
            </p:nvGrpSpPr>
            <p:grpSpPr bwMode="auto">
              <a:xfrm>
                <a:off x="3406877" y="4129549"/>
                <a:ext cx="2271249" cy="2698959"/>
                <a:chOff x="1017639" y="1084005"/>
                <a:chExt cx="2271249" cy="2698959"/>
              </a:xfrm>
            </p:grpSpPr>
            <p:sp>
              <p:nvSpPr>
                <p:cNvPr id="32" name="Trapezoid 31"/>
                <p:cNvSpPr/>
                <p:nvPr/>
              </p:nvSpPr>
              <p:spPr>
                <a:xfrm>
                  <a:off x="2345136" y="2320540"/>
                  <a:ext cx="942951" cy="1211604"/>
                </a:xfrm>
                <a:prstGeom prst="trapezoi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3" name="Elbow Connector 32"/>
                <p:cNvCxnSpPr/>
                <p:nvPr/>
              </p:nvCxnSpPr>
              <p:spPr>
                <a:xfrm rot="5400000">
                  <a:off x="975945" y="1978040"/>
                  <a:ext cx="1646643" cy="1563213"/>
                </a:xfrm>
                <a:prstGeom prst="bentConnector3">
                  <a:avLst>
                    <a:gd name="adj1" fmla="val 125336"/>
                  </a:avLst>
                </a:prstGeom>
                <a:ln w="412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2843663" y="2481139"/>
                  <a:ext cx="119801" cy="130105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ounded Rectangle 34"/>
                <p:cNvSpPr/>
                <p:nvPr/>
              </p:nvSpPr>
              <p:spPr>
                <a:xfrm>
                  <a:off x="2851392" y="1080476"/>
                  <a:ext cx="112072" cy="140066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9" name="Group 81"/>
              <p:cNvGrpSpPr>
                <a:grpSpLocks/>
              </p:cNvGrpSpPr>
              <p:nvPr/>
            </p:nvGrpSpPr>
            <p:grpSpPr bwMode="auto">
              <a:xfrm>
                <a:off x="3371938" y="296177"/>
                <a:ext cx="2261946" cy="1444140"/>
                <a:chOff x="569745" y="827119"/>
                <a:chExt cx="2261946" cy="1444140"/>
              </a:xfrm>
            </p:grpSpPr>
            <p:sp>
              <p:nvSpPr>
                <p:cNvPr id="30" name="Trapezoid 29"/>
                <p:cNvSpPr/>
                <p:nvPr/>
              </p:nvSpPr>
              <p:spPr>
                <a:xfrm rot="10800000">
                  <a:off x="1916723" y="959131"/>
                  <a:ext cx="912035" cy="121567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1" name="Elbow Connector 30"/>
                <p:cNvCxnSpPr/>
                <p:nvPr/>
              </p:nvCxnSpPr>
              <p:spPr>
                <a:xfrm rot="10800000">
                  <a:off x="569925" y="826992"/>
                  <a:ext cx="1965126" cy="1443354"/>
                </a:xfrm>
                <a:prstGeom prst="bentConnector3">
                  <a:avLst>
                    <a:gd name="adj1" fmla="val -1517"/>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5" name="Group 145"/>
            <p:cNvGrpSpPr>
              <a:grpSpLocks/>
            </p:cNvGrpSpPr>
            <p:nvPr/>
          </p:nvGrpSpPr>
          <p:grpSpPr bwMode="auto">
            <a:xfrm>
              <a:off x="1607574" y="1224116"/>
              <a:ext cx="1519084" cy="5294671"/>
              <a:chOff x="943896" y="1224116"/>
              <a:chExt cx="1519084" cy="5294671"/>
            </a:xfrm>
          </p:grpSpPr>
          <p:sp>
            <p:nvSpPr>
              <p:cNvPr id="14" name="Trapezoid 13"/>
              <p:cNvSpPr/>
              <p:nvPr/>
            </p:nvSpPr>
            <p:spPr>
              <a:xfrm rot="10800000">
                <a:off x="944631" y="1592627"/>
                <a:ext cx="1518596" cy="544975"/>
              </a:xfrm>
              <a:prstGeom prst="trapezoi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5" name="Group 15"/>
              <p:cNvGrpSpPr>
                <a:grpSpLocks/>
              </p:cNvGrpSpPr>
              <p:nvPr/>
            </p:nvGrpSpPr>
            <p:grpSpPr bwMode="auto">
              <a:xfrm>
                <a:off x="1032397" y="1224116"/>
                <a:ext cx="1371600" cy="4793227"/>
                <a:chOff x="1386347" y="1784555"/>
                <a:chExt cx="707923" cy="2846439"/>
              </a:xfrm>
            </p:grpSpPr>
            <p:grpSp>
              <p:nvGrpSpPr>
                <p:cNvPr id="17" name="Group 9"/>
                <p:cNvGrpSpPr>
                  <a:grpSpLocks/>
                </p:cNvGrpSpPr>
                <p:nvPr/>
              </p:nvGrpSpPr>
              <p:grpSpPr bwMode="auto">
                <a:xfrm>
                  <a:off x="1386347" y="2330246"/>
                  <a:ext cx="707923" cy="2300748"/>
                  <a:chOff x="1386347" y="2330246"/>
                  <a:chExt cx="707923" cy="2300748"/>
                </a:xfrm>
              </p:grpSpPr>
              <p:sp>
                <p:nvSpPr>
                  <p:cNvPr id="23" name="Rectangle 22"/>
                  <p:cNvSpPr/>
                  <p:nvPr/>
                </p:nvSpPr>
                <p:spPr>
                  <a:xfrm>
                    <a:off x="1386510" y="2329932"/>
                    <a:ext cx="708023" cy="2286736"/>
                  </a:xfrm>
                  <a:prstGeom prst="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Rectangle 23"/>
                  <p:cNvSpPr/>
                  <p:nvPr/>
                </p:nvSpPr>
                <p:spPr>
                  <a:xfrm>
                    <a:off x="1445442" y="2979132"/>
                    <a:ext cx="604471" cy="708307"/>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1450493" y="3706819"/>
                    <a:ext cx="604471" cy="708307"/>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1386510" y="4394777"/>
                    <a:ext cx="692869" cy="236425"/>
                  </a:xfrm>
                  <a:prstGeom prst="rect">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8" name="Group 12"/>
                <p:cNvGrpSpPr/>
                <p:nvPr/>
              </p:nvGrpSpPr>
              <p:grpSpPr>
                <a:xfrm>
                  <a:off x="1460089" y="1784555"/>
                  <a:ext cx="560439" cy="1165123"/>
                  <a:chOff x="4468761" y="880917"/>
                  <a:chExt cx="560442" cy="1228102"/>
                </a:xfrm>
                <a:solidFill>
                  <a:schemeClr val="bg1"/>
                </a:solidFill>
              </p:grpSpPr>
              <p:sp>
                <p:nvSpPr>
                  <p:cNvPr id="21" name="Pentagon 20"/>
                  <p:cNvSpPr/>
                  <p:nvPr/>
                </p:nvSpPr>
                <p:spPr>
                  <a:xfrm rot="16200000">
                    <a:off x="4372899" y="1452715"/>
                    <a:ext cx="752166" cy="560442"/>
                  </a:xfrm>
                  <a:prstGeom prst="homeP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Rectangle 21"/>
                  <p:cNvSpPr/>
                  <p:nvPr/>
                </p:nvSpPr>
                <p:spPr>
                  <a:xfrm>
                    <a:off x="4732759" y="880917"/>
                    <a:ext cx="45719" cy="4906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9" name="Oval 18"/>
                <p:cNvSpPr/>
                <p:nvPr/>
              </p:nvSpPr>
              <p:spPr>
                <a:xfrm>
                  <a:off x="1386510" y="2817317"/>
                  <a:ext cx="74086" cy="7364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2011186" y="2822161"/>
                  <a:ext cx="73243" cy="7364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6" name="Trapezoid 15"/>
              <p:cNvSpPr/>
              <p:nvPr/>
            </p:nvSpPr>
            <p:spPr>
              <a:xfrm>
                <a:off x="973991" y="6047064"/>
                <a:ext cx="1474556" cy="471550"/>
              </a:xfrm>
              <a:prstGeom prst="trapezoi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6" name="Straight Connector 5"/>
            <p:cNvCxnSpPr/>
            <p:nvPr/>
          </p:nvCxnSpPr>
          <p:spPr>
            <a:xfrm rot="16200000" flipH="1">
              <a:off x="3886234" y="3340139"/>
              <a:ext cx="4955359" cy="14681"/>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0800000">
              <a:off x="5087541" y="2994224"/>
              <a:ext cx="1298392" cy="1632"/>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TextBox 155"/>
            <p:cNvSpPr txBox="1">
              <a:spLocks noChangeArrowheads="1"/>
            </p:cNvSpPr>
            <p:nvPr/>
          </p:nvSpPr>
          <p:spPr bwMode="auto">
            <a:xfrm>
              <a:off x="5353664" y="235974"/>
              <a:ext cx="3480619" cy="400110"/>
            </a:xfrm>
            <a:prstGeom prst="rect">
              <a:avLst/>
            </a:prstGeom>
            <a:noFill/>
            <a:ln w="9525">
              <a:noFill/>
              <a:miter lim="800000"/>
              <a:headEnd/>
              <a:tailEnd/>
            </a:ln>
          </p:spPr>
          <p:txBody>
            <a:bodyPr>
              <a:spAutoFit/>
            </a:bodyPr>
            <a:lstStyle/>
            <a:p>
              <a:r>
                <a:rPr lang="en-US" sz="2000" b="1">
                  <a:cs typeface="Arial" charset="0"/>
                </a:rPr>
                <a:t>Tailored Collection System</a:t>
              </a:r>
            </a:p>
          </p:txBody>
        </p:sp>
        <p:sp>
          <p:nvSpPr>
            <p:cNvPr id="9" name="TextBox 156"/>
            <p:cNvSpPr txBox="1">
              <a:spLocks noChangeArrowheads="1"/>
            </p:cNvSpPr>
            <p:nvPr/>
          </p:nvSpPr>
          <p:spPr bwMode="auto">
            <a:xfrm>
              <a:off x="870154" y="602225"/>
              <a:ext cx="3141406" cy="646331"/>
            </a:xfrm>
            <a:prstGeom prst="rect">
              <a:avLst/>
            </a:prstGeom>
            <a:noFill/>
            <a:ln w="9525">
              <a:noFill/>
              <a:miter lim="800000"/>
              <a:headEnd/>
              <a:tailEnd/>
            </a:ln>
          </p:spPr>
          <p:txBody>
            <a:bodyPr>
              <a:spAutoFit/>
            </a:bodyPr>
            <a:lstStyle/>
            <a:p>
              <a:r>
                <a:rPr lang="en-US" b="1">
                  <a:cs typeface="Arial" charset="0"/>
                </a:rPr>
                <a:t>Connected directly to Tailored Collection System</a:t>
              </a:r>
            </a:p>
          </p:txBody>
        </p:sp>
        <p:sp>
          <p:nvSpPr>
            <p:cNvPr id="10" name="Freeform 9"/>
            <p:cNvSpPr/>
            <p:nvPr/>
          </p:nvSpPr>
          <p:spPr>
            <a:xfrm>
              <a:off x="2374947" y="218767"/>
              <a:ext cx="6002615" cy="6639233"/>
            </a:xfrm>
            <a:custGeom>
              <a:avLst/>
              <a:gdLst>
                <a:gd name="connsiteX0" fmla="*/ 0 w 6830961"/>
                <a:gd name="connsiteY0" fmla="*/ 346587 h 6639233"/>
                <a:gd name="connsiteX1" fmla="*/ 221226 w 6830961"/>
                <a:gd name="connsiteY1" fmla="*/ 36871 h 6639233"/>
                <a:gd name="connsiteX2" fmla="*/ 1002891 w 6830961"/>
                <a:gd name="connsiteY2" fmla="*/ 125361 h 6639233"/>
                <a:gd name="connsiteX3" fmla="*/ 1843549 w 6830961"/>
                <a:gd name="connsiteY3" fmla="*/ 626807 h 6639233"/>
                <a:gd name="connsiteX4" fmla="*/ 1991033 w 6830961"/>
                <a:gd name="connsiteY4" fmla="*/ 1482213 h 6639233"/>
                <a:gd name="connsiteX5" fmla="*/ 2050026 w 6830961"/>
                <a:gd name="connsiteY5" fmla="*/ 5847736 h 6639233"/>
                <a:gd name="connsiteX6" fmla="*/ 6135329 w 6830961"/>
                <a:gd name="connsiteY6" fmla="*/ 6231194 h 6639233"/>
                <a:gd name="connsiteX7" fmla="*/ 6223820 w 6830961"/>
                <a:gd name="connsiteY7" fmla="*/ 5773994 h 6639233"/>
                <a:gd name="connsiteX8" fmla="*/ 6223820 w 6830961"/>
                <a:gd name="connsiteY8" fmla="*/ 5773994 h 663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961" h="6639233">
                  <a:moveTo>
                    <a:pt x="0" y="346587"/>
                  </a:moveTo>
                  <a:cubicBezTo>
                    <a:pt x="27039" y="210164"/>
                    <a:pt x="54078" y="73742"/>
                    <a:pt x="221226" y="36871"/>
                  </a:cubicBezTo>
                  <a:cubicBezTo>
                    <a:pt x="388374" y="0"/>
                    <a:pt x="732504" y="27038"/>
                    <a:pt x="1002891" y="125361"/>
                  </a:cubicBezTo>
                  <a:cubicBezTo>
                    <a:pt x="1273278" y="223684"/>
                    <a:pt x="1678859" y="400665"/>
                    <a:pt x="1843549" y="626807"/>
                  </a:cubicBezTo>
                  <a:cubicBezTo>
                    <a:pt x="2008239" y="852949"/>
                    <a:pt x="1956620" y="612058"/>
                    <a:pt x="1991033" y="1482213"/>
                  </a:cubicBezTo>
                  <a:cubicBezTo>
                    <a:pt x="2025446" y="2352368"/>
                    <a:pt x="1359310" y="5056239"/>
                    <a:pt x="2050026" y="5847736"/>
                  </a:cubicBezTo>
                  <a:cubicBezTo>
                    <a:pt x="2740742" y="6639233"/>
                    <a:pt x="5439697" y="6243484"/>
                    <a:pt x="6135329" y="6231194"/>
                  </a:cubicBezTo>
                  <a:cubicBezTo>
                    <a:pt x="6830961" y="6218904"/>
                    <a:pt x="6223820" y="5773994"/>
                    <a:pt x="6223820" y="5773994"/>
                  </a:cubicBezTo>
                  <a:lnTo>
                    <a:pt x="6223820" y="5773994"/>
                  </a:lnTo>
                </a:path>
              </a:pathLst>
            </a:custGeom>
            <a:ln w="38100">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11" name="Straight Arrow Connector 10"/>
            <p:cNvCxnSpPr>
              <a:endCxn id="16" idx="0"/>
            </p:cNvCxnSpPr>
            <p:nvPr/>
          </p:nvCxnSpPr>
          <p:spPr>
            <a:xfrm rot="16200000" flipV="1">
              <a:off x="2073089" y="6348922"/>
              <a:ext cx="603715" cy="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88"/>
            <p:cNvSpPr txBox="1">
              <a:spLocks noChangeArrowheads="1"/>
            </p:cNvSpPr>
            <p:nvPr/>
          </p:nvSpPr>
          <p:spPr bwMode="auto">
            <a:xfrm>
              <a:off x="-1" y="4535129"/>
              <a:ext cx="1710814" cy="1938992"/>
            </a:xfrm>
            <a:prstGeom prst="rect">
              <a:avLst/>
            </a:prstGeom>
            <a:noFill/>
            <a:ln w="9525">
              <a:noFill/>
              <a:miter lim="800000"/>
              <a:headEnd/>
              <a:tailEnd/>
            </a:ln>
          </p:spPr>
          <p:txBody>
            <a:bodyPr>
              <a:spAutoFit/>
            </a:bodyPr>
            <a:lstStyle/>
            <a:p>
              <a:r>
                <a:rPr lang="en-US" sz="2000" b="1">
                  <a:cs typeface="Arial" charset="0"/>
                </a:rPr>
                <a:t>Injection thru tubing  discharging into screen holding sand</a:t>
              </a:r>
            </a:p>
          </p:txBody>
        </p:sp>
        <p:cxnSp>
          <p:nvCxnSpPr>
            <p:cNvPr id="13" name="Straight Connector 12"/>
            <p:cNvCxnSpPr/>
            <p:nvPr/>
          </p:nvCxnSpPr>
          <p:spPr>
            <a:xfrm>
              <a:off x="412678" y="6636094"/>
              <a:ext cx="1962269" cy="0"/>
            </a:xfrm>
            <a:prstGeom prst="line">
              <a:avLst/>
            </a:prstGeom>
            <a:ln w="57150">
              <a:solidFill>
                <a:srgbClr val="00B050"/>
              </a:solidFill>
              <a:prstDash val="solid"/>
            </a:ln>
          </p:spPr>
          <p:style>
            <a:lnRef idx="1">
              <a:schemeClr val="accent1"/>
            </a:lnRef>
            <a:fillRef idx="0">
              <a:schemeClr val="accent1"/>
            </a:fillRef>
            <a:effectRef idx="0">
              <a:schemeClr val="accent1"/>
            </a:effectRef>
            <a:fontRef idx="minor">
              <a:schemeClr val="tx1"/>
            </a:fontRef>
          </p:style>
        </p:cxnSp>
      </p:grpSp>
      <p:sp>
        <p:nvSpPr>
          <p:cNvPr id="58" name="TextBox 198"/>
          <p:cNvSpPr txBox="1">
            <a:spLocks noChangeArrowheads="1"/>
          </p:cNvSpPr>
          <p:nvPr/>
        </p:nvSpPr>
        <p:spPr bwMode="auto">
          <a:xfrm>
            <a:off x="152400" y="152400"/>
            <a:ext cx="3495675" cy="584200"/>
          </a:xfrm>
          <a:prstGeom prst="rect">
            <a:avLst/>
          </a:prstGeom>
          <a:noFill/>
          <a:ln w="9525">
            <a:noFill/>
            <a:miter lim="800000"/>
            <a:headEnd/>
            <a:tailEnd/>
          </a:ln>
        </p:spPr>
        <p:txBody>
          <a:bodyPr>
            <a:spAutoFit/>
          </a:bodyPr>
          <a:lstStyle/>
          <a:p>
            <a:r>
              <a:rPr lang="en-US" sz="3200" b="1">
                <a:solidFill>
                  <a:srgbClr val="00B050"/>
                </a:solidFill>
                <a:cs typeface="Arial" charset="0"/>
              </a:rPr>
              <a:t>SET UP Details</a:t>
            </a:r>
          </a:p>
        </p:txBody>
      </p:sp>
      <p:sp>
        <p:nvSpPr>
          <p:cNvPr id="59" name="TextBox 57"/>
          <p:cNvSpPr txBox="1">
            <a:spLocks noChangeArrowheads="1"/>
          </p:cNvSpPr>
          <p:nvPr/>
        </p:nvSpPr>
        <p:spPr bwMode="auto">
          <a:xfrm>
            <a:off x="152400" y="3581400"/>
            <a:ext cx="1943100" cy="862013"/>
          </a:xfrm>
          <a:prstGeom prst="rect">
            <a:avLst/>
          </a:prstGeom>
          <a:noFill/>
          <a:ln w="9525">
            <a:noFill/>
            <a:miter lim="800000"/>
            <a:headEnd/>
            <a:tailEnd/>
          </a:ln>
        </p:spPr>
        <p:txBody>
          <a:bodyPr wrap="none">
            <a:spAutoFit/>
          </a:bodyPr>
          <a:lstStyle/>
          <a:p>
            <a:r>
              <a:rPr lang="en-US">
                <a:latin typeface="Calibri" pitchFamily="34" charset="0"/>
              </a:rPr>
              <a:t>Gap</a:t>
            </a:r>
          </a:p>
          <a:p>
            <a:r>
              <a:rPr lang="en-US">
                <a:latin typeface="Calibri" pitchFamily="34" charset="0"/>
              </a:rPr>
              <a:t>0.45 PV</a:t>
            </a:r>
          </a:p>
          <a:p>
            <a:r>
              <a:rPr lang="en-US" sz="1400">
                <a:latin typeface="Calibri" pitchFamily="34" charset="0"/>
              </a:rPr>
              <a:t>(L=4.44 cm DX=1/4 mm)</a:t>
            </a:r>
          </a:p>
        </p:txBody>
      </p:sp>
      <p:sp>
        <p:nvSpPr>
          <p:cNvPr id="60" name="TextBox 58"/>
          <p:cNvSpPr txBox="1">
            <a:spLocks noChangeArrowheads="1"/>
          </p:cNvSpPr>
          <p:nvPr/>
        </p:nvSpPr>
        <p:spPr bwMode="auto">
          <a:xfrm>
            <a:off x="609600" y="2730500"/>
            <a:ext cx="895350" cy="646113"/>
          </a:xfrm>
          <a:prstGeom prst="rect">
            <a:avLst/>
          </a:prstGeom>
          <a:noFill/>
          <a:ln w="9525">
            <a:noFill/>
            <a:miter lim="800000"/>
            <a:headEnd/>
            <a:tailEnd/>
          </a:ln>
        </p:spPr>
        <p:txBody>
          <a:bodyPr wrap="none">
            <a:spAutoFit/>
          </a:bodyPr>
          <a:lstStyle/>
          <a:p>
            <a:r>
              <a:rPr lang="en-US">
                <a:latin typeface="Calibri" pitchFamily="34" charset="0"/>
              </a:rPr>
              <a:t>Gap</a:t>
            </a:r>
          </a:p>
          <a:p>
            <a:r>
              <a:rPr lang="en-US">
                <a:latin typeface="Calibri" pitchFamily="34" charset="0"/>
              </a:rPr>
              <a:t>1.66 PV</a:t>
            </a:r>
          </a:p>
        </p:txBody>
      </p:sp>
      <p:sp>
        <p:nvSpPr>
          <p:cNvPr id="61" name="TextBox 59"/>
          <p:cNvSpPr txBox="1">
            <a:spLocks noChangeArrowheads="1"/>
          </p:cNvSpPr>
          <p:nvPr/>
        </p:nvSpPr>
        <p:spPr bwMode="auto">
          <a:xfrm>
            <a:off x="4375150" y="5132388"/>
            <a:ext cx="960438" cy="646112"/>
          </a:xfrm>
          <a:prstGeom prst="rect">
            <a:avLst/>
          </a:prstGeom>
          <a:noFill/>
          <a:ln w="9525">
            <a:noFill/>
            <a:miter lim="800000"/>
            <a:headEnd/>
            <a:tailEnd/>
          </a:ln>
        </p:spPr>
        <p:txBody>
          <a:bodyPr wrap="none">
            <a:spAutoFit/>
          </a:bodyPr>
          <a:lstStyle/>
          <a:p>
            <a:r>
              <a:rPr lang="en-US">
                <a:latin typeface="Calibri" pitchFamily="34" charset="0"/>
              </a:rPr>
              <a:t>Total DV</a:t>
            </a:r>
          </a:p>
          <a:p>
            <a:r>
              <a:rPr lang="en-US">
                <a:latin typeface="Calibri" pitchFamily="34" charset="0"/>
              </a:rPr>
              <a:t>4 PV</a:t>
            </a:r>
          </a:p>
        </p:txBody>
      </p:sp>
      <p:sp>
        <p:nvSpPr>
          <p:cNvPr id="62" name="TextBox 60"/>
          <p:cNvSpPr txBox="1">
            <a:spLocks noChangeArrowheads="1"/>
          </p:cNvSpPr>
          <p:nvPr/>
        </p:nvSpPr>
        <p:spPr bwMode="auto">
          <a:xfrm>
            <a:off x="4410075" y="3895725"/>
            <a:ext cx="2492375" cy="646113"/>
          </a:xfrm>
          <a:prstGeom prst="rect">
            <a:avLst/>
          </a:prstGeom>
          <a:noFill/>
          <a:ln w="9525">
            <a:noFill/>
            <a:miter lim="800000"/>
            <a:headEnd/>
            <a:tailEnd/>
          </a:ln>
        </p:spPr>
        <p:txBody>
          <a:bodyPr wrap="none">
            <a:spAutoFit/>
          </a:bodyPr>
          <a:lstStyle/>
          <a:p>
            <a:r>
              <a:rPr lang="en-US">
                <a:latin typeface="Calibri" pitchFamily="34" charset="0"/>
              </a:rPr>
              <a:t>PV of plugs = 2.66 cm</a:t>
            </a:r>
            <a:r>
              <a:rPr lang="en-US" baseline="30000">
                <a:latin typeface="Calibri" pitchFamily="34" charset="0"/>
              </a:rPr>
              <a:t>3</a:t>
            </a:r>
          </a:p>
          <a:p>
            <a:r>
              <a:rPr lang="en-US">
                <a:latin typeface="Calibri" pitchFamily="34" charset="0"/>
              </a:rPr>
              <a:t>Initial Oil Plugs &gt; 2.4 cm</a:t>
            </a:r>
            <a:r>
              <a:rPr lang="en-US" baseline="30000">
                <a:latin typeface="Calibri" pitchFamily="34" charset="0"/>
              </a:rPr>
              <a:t>3</a:t>
            </a:r>
          </a:p>
        </p:txBody>
      </p:sp>
      <p:sp>
        <p:nvSpPr>
          <p:cNvPr id="63" name="Slide Number Placeholder 61"/>
          <p:cNvSpPr txBox="1">
            <a:spLocks/>
          </p:cNvSpPr>
          <p:nvPr/>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DEB8C47-8E8E-41CE-BF59-25B4B80FBE14}" type="slidenum">
              <a:rPr lang="en-US" smtClean="0"/>
              <a:pPr>
                <a:defRPr/>
              </a:pPr>
              <a:t>68</a:t>
            </a:fld>
            <a:endParaRPr lang="en-US" dirty="0"/>
          </a:p>
        </p:txBody>
      </p:sp>
      <p:sp>
        <p:nvSpPr>
          <p:cNvPr id="64" name="Isosceles Triangle 63"/>
          <p:cNvSpPr/>
          <p:nvPr/>
        </p:nvSpPr>
        <p:spPr>
          <a:xfrm>
            <a:off x="7924800" y="2362200"/>
            <a:ext cx="304800" cy="1524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7924800" y="2514600"/>
            <a:ext cx="3048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7924800" y="2743200"/>
            <a:ext cx="304800" cy="685800"/>
          </a:xfrm>
          <a:prstGeom prst="rect">
            <a:avLst/>
          </a:prstGeom>
          <a:solidFill>
            <a:schemeClr val="tx2">
              <a:lumMod val="2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ardrop 67"/>
          <p:cNvSpPr/>
          <p:nvPr/>
        </p:nvSpPr>
        <p:spPr>
          <a:xfrm rot="8160000">
            <a:off x="2667000" y="3124200"/>
            <a:ext cx="228600" cy="228600"/>
          </a:xfrm>
          <a:prstGeom prst="teardrop">
            <a:avLst/>
          </a:prstGeom>
          <a:solidFill>
            <a:schemeClr val="tx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2667000" y="2590800"/>
            <a:ext cx="76200" cy="76200"/>
          </a:xfrm>
          <a:prstGeom prst="ellipse">
            <a:avLst/>
          </a:prstGeom>
          <a:solidFill>
            <a:schemeClr val="tx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077200" y="3962400"/>
            <a:ext cx="76200" cy="76200"/>
          </a:xfrm>
          <a:prstGeom prst="ellipse">
            <a:avLst/>
          </a:prstGeom>
          <a:solidFill>
            <a:schemeClr val="tx2">
              <a:lumMod val="1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DD14C1-B74E-445D-B419-88728CA16AA4}" type="slidenum">
              <a:rPr lang="en-US" smtClean="0"/>
              <a:pPr/>
              <a:t>69</a:t>
            </a:fld>
            <a:endParaRPr lang="en-US" dirty="0"/>
          </a:p>
        </p:txBody>
      </p:sp>
      <p:pic>
        <p:nvPicPr>
          <p:cNvPr id="3" name="Picture 2"/>
          <p:cNvPicPr>
            <a:picLocks noChangeAspect="1" noChangeArrowheads="1"/>
          </p:cNvPicPr>
          <p:nvPr/>
        </p:nvPicPr>
        <p:blipFill>
          <a:blip r:embed="rId2" cstate="print"/>
          <a:srcRect/>
          <a:stretch>
            <a:fillRect/>
          </a:stretch>
        </p:blipFill>
        <p:spPr bwMode="auto">
          <a:xfrm>
            <a:off x="3046413" y="1804988"/>
            <a:ext cx="3051175" cy="4068762"/>
          </a:xfrm>
          <a:prstGeom prst="rect">
            <a:avLst/>
          </a:prstGeom>
          <a:noFill/>
          <a:ln w="9525">
            <a:noFill/>
            <a:miter lim="800000"/>
            <a:headEnd/>
            <a:tailEnd/>
          </a:ln>
        </p:spPr>
      </p:pic>
      <p:cxnSp>
        <p:nvCxnSpPr>
          <p:cNvPr id="5" name="Straight Arrow Connector 4"/>
          <p:cNvCxnSpPr/>
          <p:nvPr/>
        </p:nvCxnSpPr>
        <p:spPr>
          <a:xfrm flipH="1">
            <a:off x="5029200" y="4648200"/>
            <a:ext cx="1600200" cy="381000"/>
          </a:xfrm>
          <a:prstGeom prst="straightConnector1">
            <a:avLst/>
          </a:prstGeom>
          <a:ln w="2222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4876800" y="2819400"/>
            <a:ext cx="1600200" cy="381000"/>
          </a:xfrm>
          <a:prstGeom prst="straightConnector1">
            <a:avLst/>
          </a:prstGeom>
          <a:ln w="2222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654800" y="2634734"/>
            <a:ext cx="1098891" cy="369332"/>
          </a:xfrm>
          <a:prstGeom prst="rect">
            <a:avLst/>
          </a:prstGeom>
          <a:noFill/>
        </p:spPr>
        <p:txBody>
          <a:bodyPr wrap="none" rtlCol="0">
            <a:spAutoFit/>
          </a:bodyPr>
          <a:lstStyle/>
          <a:p>
            <a:r>
              <a:rPr lang="en-US" dirty="0" smtClean="0"/>
              <a:t>Separator</a:t>
            </a:r>
            <a:endParaRPr lang="en-US" dirty="0"/>
          </a:p>
        </p:txBody>
      </p:sp>
      <p:sp>
        <p:nvSpPr>
          <p:cNvPr id="9" name="TextBox 8"/>
          <p:cNvSpPr txBox="1"/>
          <p:nvPr/>
        </p:nvSpPr>
        <p:spPr>
          <a:xfrm>
            <a:off x="6819900" y="4463534"/>
            <a:ext cx="1289327" cy="369332"/>
          </a:xfrm>
          <a:prstGeom prst="rect">
            <a:avLst/>
          </a:prstGeom>
          <a:noFill/>
        </p:spPr>
        <p:txBody>
          <a:bodyPr wrap="none" rtlCol="0">
            <a:spAutoFit/>
          </a:bodyPr>
          <a:lstStyle/>
          <a:p>
            <a:r>
              <a:rPr lang="en-US" dirty="0" smtClean="0"/>
              <a:t>Core holder</a:t>
            </a:r>
            <a:endParaRPr lang="en-US" dirty="0"/>
          </a:p>
        </p:txBody>
      </p:sp>
    </p:spTree>
    <p:extLst>
      <p:ext uri="{BB962C8B-B14F-4D97-AF65-F5344CB8AC3E}">
        <p14:creationId xmlns:p14="http://schemas.microsoft.com/office/powerpoint/2010/main" xmlns="" val="1498321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p:cNvSpPr>
            <a:spLocks noGrp="1"/>
          </p:cNvSpPr>
          <p:nvPr>
            <p:ph type="sldNum" sz="quarter" idx="12"/>
          </p:nvPr>
        </p:nvSpPr>
        <p:spPr>
          <a:xfrm>
            <a:off x="7858416" y="6492875"/>
            <a:ext cx="2133600" cy="365125"/>
          </a:xfrm>
        </p:spPr>
        <p:txBody>
          <a:bodyPr/>
          <a:lstStyle/>
          <a:p>
            <a:fld id="{EADD14C1-B74E-445D-B419-88728CA16AA4}" type="slidenum">
              <a:rPr lang="en-US" smtClean="0"/>
              <a:pPr/>
              <a:t>7</a:t>
            </a:fld>
            <a:endParaRPr lang="en-US"/>
          </a:p>
        </p:txBody>
      </p:sp>
      <p:pic>
        <p:nvPicPr>
          <p:cNvPr id="1026" name="Picture 2"/>
          <p:cNvPicPr>
            <a:picLocks noChangeAspect="1" noChangeArrowheads="1"/>
          </p:cNvPicPr>
          <p:nvPr/>
        </p:nvPicPr>
        <p:blipFill>
          <a:blip r:embed="rId3" cstate="print"/>
          <a:srcRect l="10733"/>
          <a:stretch>
            <a:fillRect/>
          </a:stretch>
        </p:blipFill>
        <p:spPr bwMode="auto">
          <a:xfrm rot="10800000" flipV="1">
            <a:off x="1066800" y="1676400"/>
            <a:ext cx="7717858" cy="3014657"/>
          </a:xfrm>
          <a:prstGeom prst="rect">
            <a:avLst/>
          </a:prstGeom>
          <a:noFill/>
          <a:ln w="9525">
            <a:noFill/>
            <a:miter lim="800000"/>
            <a:headEnd/>
            <a:tailEnd/>
          </a:ln>
          <a:effectLst/>
        </p:spPr>
      </p:pic>
      <p:sp>
        <p:nvSpPr>
          <p:cNvPr id="32" name="TextBox 31"/>
          <p:cNvSpPr txBox="1"/>
          <p:nvPr/>
        </p:nvSpPr>
        <p:spPr>
          <a:xfrm>
            <a:off x="0" y="5029200"/>
            <a:ext cx="1269835" cy="369332"/>
          </a:xfrm>
          <a:prstGeom prst="rect">
            <a:avLst/>
          </a:prstGeom>
          <a:noFill/>
        </p:spPr>
        <p:txBody>
          <a:bodyPr wrap="none" rtlCol="0">
            <a:spAutoFit/>
          </a:bodyPr>
          <a:lstStyle/>
          <a:p>
            <a:r>
              <a:rPr lang="en-US" b="1" dirty="0" smtClean="0">
                <a:solidFill>
                  <a:srgbClr val="00FF00"/>
                </a:solidFill>
              </a:rPr>
              <a:t>Z-R</a:t>
            </a:r>
            <a:r>
              <a:rPr lang="en-US" b="1" baseline="-25000" dirty="0" smtClean="0">
                <a:solidFill>
                  <a:srgbClr val="00FF00"/>
                </a:solidFill>
              </a:rPr>
              <a:t>I</a:t>
            </a:r>
            <a:r>
              <a:rPr lang="en-US" b="1" dirty="0" smtClean="0">
                <a:solidFill>
                  <a:srgbClr val="00FF00"/>
                </a:solidFill>
              </a:rPr>
              <a:t>-ZFG</a:t>
            </a:r>
            <a:r>
              <a:rPr lang="en-US" b="1" baseline="-25000" dirty="0" smtClean="0">
                <a:solidFill>
                  <a:srgbClr val="00FF00"/>
                </a:solidFill>
              </a:rPr>
              <a:t>1</a:t>
            </a:r>
            <a:r>
              <a:rPr lang="en-US" b="1" dirty="0" smtClean="0">
                <a:solidFill>
                  <a:srgbClr val="00FF00"/>
                </a:solidFill>
              </a:rPr>
              <a:t> %</a:t>
            </a:r>
            <a:endParaRPr lang="en-US" b="1" dirty="0">
              <a:solidFill>
                <a:srgbClr val="00FF00"/>
              </a:solidFill>
            </a:endParaRPr>
          </a:p>
        </p:txBody>
      </p:sp>
      <p:sp>
        <p:nvSpPr>
          <p:cNvPr id="33" name="TextBox 32"/>
          <p:cNvSpPr txBox="1"/>
          <p:nvPr/>
        </p:nvSpPr>
        <p:spPr>
          <a:xfrm>
            <a:off x="1371600" y="4995857"/>
            <a:ext cx="7116051" cy="369332"/>
          </a:xfrm>
          <a:prstGeom prst="rect">
            <a:avLst/>
          </a:prstGeom>
          <a:noFill/>
        </p:spPr>
        <p:txBody>
          <a:bodyPr wrap="none" rtlCol="0">
            <a:spAutoFit/>
          </a:bodyPr>
          <a:lstStyle/>
          <a:p>
            <a:r>
              <a:rPr lang="en-US" dirty="0" smtClean="0">
                <a:solidFill>
                  <a:srgbClr val="00FF00"/>
                </a:solidFill>
              </a:rPr>
              <a:t>100        80        75           67          63           58        50          33             8          0</a:t>
            </a:r>
            <a:endParaRPr lang="en-US" dirty="0">
              <a:solidFill>
                <a:srgbClr val="00FF00"/>
              </a:solidFill>
            </a:endParaRPr>
          </a:p>
        </p:txBody>
      </p:sp>
      <p:sp>
        <p:nvSpPr>
          <p:cNvPr id="26" name="TextBox 25"/>
          <p:cNvSpPr txBox="1"/>
          <p:nvPr/>
        </p:nvSpPr>
        <p:spPr>
          <a:xfrm>
            <a:off x="1828800" y="304800"/>
            <a:ext cx="5528821" cy="954107"/>
          </a:xfrm>
          <a:prstGeom prst="rect">
            <a:avLst/>
          </a:prstGeom>
          <a:noFill/>
        </p:spPr>
        <p:txBody>
          <a:bodyPr wrap="none" rtlCol="0">
            <a:spAutoFit/>
          </a:bodyPr>
          <a:lstStyle/>
          <a:p>
            <a:r>
              <a:rPr lang="en-US" sz="2800" b="1" dirty="0" smtClean="0"/>
              <a:t>1% Surfactant solution in Seawater</a:t>
            </a:r>
          </a:p>
          <a:p>
            <a:r>
              <a:rPr lang="en-US" sz="2800" b="1" dirty="0" smtClean="0">
                <a:solidFill>
                  <a:srgbClr val="00FF00"/>
                </a:solidFill>
              </a:rPr>
              <a:t>Z</a:t>
            </a:r>
            <a:r>
              <a:rPr lang="en-US" sz="2800" b="1" dirty="0" smtClean="0"/>
              <a:t>-</a:t>
            </a:r>
            <a:r>
              <a:rPr lang="en-US" sz="2800" b="1" dirty="0" smtClean="0">
                <a:solidFill>
                  <a:srgbClr val="FFFF00"/>
                </a:solidFill>
              </a:rPr>
              <a:t>A</a:t>
            </a:r>
            <a:r>
              <a:rPr lang="en-US" sz="2800" b="1" dirty="0" smtClean="0"/>
              <a:t>     30</a:t>
            </a:r>
            <a:r>
              <a:rPr lang="en-US" sz="2800" b="1" dirty="0" smtClean="0">
                <a:latin typeface="Arial"/>
                <a:cs typeface="Arial"/>
              </a:rPr>
              <a:t>º C (Similar at 94ºC)</a:t>
            </a:r>
            <a:endParaRPr lang="en-US" sz="2800" b="1" baseline="-25000" dirty="0"/>
          </a:p>
        </p:txBody>
      </p:sp>
      <p:sp>
        <p:nvSpPr>
          <p:cNvPr id="27" name="TextBox 26"/>
          <p:cNvSpPr txBox="1"/>
          <p:nvPr/>
        </p:nvSpPr>
        <p:spPr>
          <a:xfrm>
            <a:off x="1371600" y="5529257"/>
            <a:ext cx="7497565" cy="369332"/>
          </a:xfrm>
          <a:prstGeom prst="rect">
            <a:avLst/>
          </a:prstGeom>
          <a:noFill/>
        </p:spPr>
        <p:txBody>
          <a:bodyPr wrap="none" rtlCol="0">
            <a:spAutoFit/>
          </a:bodyPr>
          <a:lstStyle/>
          <a:p>
            <a:r>
              <a:rPr lang="en-US" dirty="0" smtClean="0">
                <a:solidFill>
                  <a:srgbClr val="FFFF00"/>
                </a:solidFill>
              </a:rPr>
              <a:t>0             20        25           33          37           42        50          67             92        10 0</a:t>
            </a:r>
            <a:endParaRPr lang="en-US" dirty="0">
              <a:solidFill>
                <a:srgbClr val="FFFF00"/>
              </a:solidFill>
            </a:endParaRPr>
          </a:p>
        </p:txBody>
      </p:sp>
      <p:sp>
        <p:nvSpPr>
          <p:cNvPr id="34" name="TextBox 33"/>
          <p:cNvSpPr txBox="1"/>
          <p:nvPr/>
        </p:nvSpPr>
        <p:spPr>
          <a:xfrm>
            <a:off x="0" y="5486400"/>
            <a:ext cx="1377237" cy="369332"/>
          </a:xfrm>
          <a:prstGeom prst="rect">
            <a:avLst/>
          </a:prstGeom>
          <a:noFill/>
        </p:spPr>
        <p:txBody>
          <a:bodyPr wrap="none" rtlCol="0">
            <a:spAutoFit/>
          </a:bodyPr>
          <a:lstStyle/>
          <a:p>
            <a:r>
              <a:rPr lang="en-US" b="1" dirty="0" smtClean="0">
                <a:solidFill>
                  <a:srgbClr val="FFFF00"/>
                </a:solidFill>
              </a:rPr>
              <a:t>A-R</a:t>
            </a:r>
            <a:r>
              <a:rPr lang="en-US" b="1" baseline="-25000" dirty="0" smtClean="0">
                <a:solidFill>
                  <a:srgbClr val="FFFF00"/>
                </a:solidFill>
              </a:rPr>
              <a:t>2</a:t>
            </a:r>
            <a:r>
              <a:rPr lang="en-US" b="1" dirty="0" smtClean="0">
                <a:solidFill>
                  <a:srgbClr val="FFFF00"/>
                </a:solidFill>
              </a:rPr>
              <a:t>-AFG  %</a:t>
            </a:r>
            <a:endParaRPr lang="en-US" b="1" dirty="0">
              <a:solidFill>
                <a:srgbClr val="FFFF00"/>
              </a:solidFill>
            </a:endParaRPr>
          </a:p>
        </p:txBody>
      </p:sp>
      <p:sp>
        <p:nvSpPr>
          <p:cNvPr id="35" name="TextBox 34"/>
          <p:cNvSpPr txBox="1"/>
          <p:nvPr/>
        </p:nvSpPr>
        <p:spPr>
          <a:xfrm>
            <a:off x="571500" y="6019800"/>
            <a:ext cx="8001000" cy="646331"/>
          </a:xfrm>
          <a:prstGeom prst="rect">
            <a:avLst/>
          </a:prstGeom>
          <a:noFill/>
        </p:spPr>
        <p:txBody>
          <a:bodyPr wrap="square" rtlCol="0">
            <a:spAutoFit/>
          </a:bodyPr>
          <a:lstStyle/>
          <a:p>
            <a:r>
              <a:rPr lang="en-US" dirty="0" smtClean="0"/>
              <a:t>Picture taken at 30°C, but trend remains at 94°C</a:t>
            </a:r>
          </a:p>
          <a:p>
            <a:r>
              <a:rPr lang="en-US" dirty="0" smtClean="0"/>
              <a:t>Clear when </a:t>
            </a:r>
            <a:r>
              <a:rPr lang="en-US" dirty="0" smtClean="0">
                <a:solidFill>
                  <a:srgbClr val="00FF00"/>
                </a:solidFill>
              </a:rPr>
              <a:t>Z</a:t>
            </a:r>
            <a:r>
              <a:rPr lang="en-US" dirty="0" smtClean="0"/>
              <a:t>/</a:t>
            </a:r>
            <a:r>
              <a:rPr lang="en-US" dirty="0" smtClean="0">
                <a:solidFill>
                  <a:srgbClr val="FFFF00"/>
                </a:solidFill>
              </a:rPr>
              <a:t>A</a:t>
            </a:r>
            <a:r>
              <a:rPr lang="en-US" dirty="0" smtClean="0"/>
              <a:t> &gt; 2 and cloudy when &lt; 2</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277100" cy="838200"/>
          </a:xfrm>
        </p:spPr>
        <p:txBody>
          <a:bodyPr>
            <a:normAutofit fontScale="90000"/>
          </a:bodyPr>
          <a:lstStyle/>
          <a:p>
            <a:r>
              <a:rPr lang="en-US" sz="3100" dirty="0" smtClean="0"/>
              <a:t>Experiments in parallel with this study</a:t>
            </a:r>
            <a:r>
              <a:rPr lang="en-US" sz="3600" dirty="0" smtClean="0"/>
              <a:t/>
            </a:r>
            <a:br>
              <a:rPr lang="en-US" sz="3600" dirty="0" smtClean="0"/>
            </a:br>
            <a:r>
              <a:rPr lang="en-US" sz="2200" dirty="0" smtClean="0"/>
              <a:t>(This is not discussed in this talk)</a:t>
            </a:r>
            <a:endParaRPr lang="en-US" sz="2200" dirty="0"/>
          </a:p>
        </p:txBody>
      </p:sp>
      <p:sp>
        <p:nvSpPr>
          <p:cNvPr id="3" name="Slide Number Placeholder 2"/>
          <p:cNvSpPr>
            <a:spLocks noGrp="1"/>
          </p:cNvSpPr>
          <p:nvPr>
            <p:ph type="sldNum" sz="quarter" idx="12"/>
          </p:nvPr>
        </p:nvSpPr>
        <p:spPr/>
        <p:txBody>
          <a:bodyPr/>
          <a:lstStyle/>
          <a:p>
            <a:fld id="{EADD14C1-B74E-445D-B419-88728CA16AA4}" type="slidenum">
              <a:rPr lang="en-US" smtClean="0"/>
              <a:pPr/>
              <a:t>70</a:t>
            </a:fld>
            <a:endParaRPr lang="en-US" dirty="0"/>
          </a:p>
        </p:txBody>
      </p:sp>
      <p:sp>
        <p:nvSpPr>
          <p:cNvPr id="4" name="TextBox 3"/>
          <p:cNvSpPr txBox="1"/>
          <p:nvPr/>
        </p:nvSpPr>
        <p:spPr>
          <a:xfrm>
            <a:off x="381000" y="1219200"/>
            <a:ext cx="7543800" cy="1938992"/>
          </a:xfrm>
          <a:prstGeom prst="rect">
            <a:avLst/>
          </a:prstGeom>
          <a:noFill/>
        </p:spPr>
        <p:txBody>
          <a:bodyPr wrap="square" rtlCol="0">
            <a:spAutoFit/>
          </a:bodyPr>
          <a:lstStyle/>
          <a:p>
            <a:pPr algn="just"/>
            <a:r>
              <a:rPr lang="en-US" sz="2000" dirty="0" smtClean="0"/>
              <a:t>The present study is subjected to:</a:t>
            </a:r>
          </a:p>
          <a:p>
            <a:pPr algn="just"/>
            <a:r>
              <a:rPr lang="en-US" sz="2000" dirty="0" smtClean="0"/>
              <a:t>a) Wettability alteration</a:t>
            </a:r>
          </a:p>
          <a:p>
            <a:pPr algn="just"/>
            <a:r>
              <a:rPr lang="en-US" sz="2000" dirty="0" smtClean="0"/>
              <a:t>b) Phase behavior with oil</a:t>
            </a:r>
          </a:p>
          <a:p>
            <a:pPr algn="just"/>
            <a:r>
              <a:rPr lang="en-US" sz="2000" dirty="0" smtClean="0"/>
              <a:t>c) Imbibition experiments</a:t>
            </a:r>
          </a:p>
          <a:p>
            <a:pPr algn="just"/>
            <a:r>
              <a:rPr lang="en-US" sz="2000" dirty="0" smtClean="0"/>
              <a:t>d) Imbibition in foaming milieu</a:t>
            </a:r>
          </a:p>
          <a:p>
            <a:pPr algn="just"/>
            <a:r>
              <a:rPr lang="en-US" sz="2000" dirty="0" smtClean="0"/>
              <a:t>e) Studies of foam in contrasting </a:t>
            </a:r>
            <a:r>
              <a:rPr lang="en-US" sz="2000" dirty="0" err="1" smtClean="0"/>
              <a:t>permeabilities</a:t>
            </a:r>
            <a:endParaRPr lang="en-US" sz="2000" dirty="0"/>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31168" y="3188484"/>
            <a:ext cx="993342" cy="25895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1" descr="Foam imb-before mixing.jpg"/>
          <p:cNvPicPr>
            <a:picLocks noChangeAspect="1"/>
          </p:cNvPicPr>
          <p:nvPr/>
        </p:nvPicPr>
        <p:blipFill>
          <a:blip r:embed="rId3" cstate="print"/>
          <a:srcRect l="44801" t="6685" r="46928" b="7001"/>
          <a:stretch>
            <a:fillRect/>
          </a:stretch>
        </p:blipFill>
        <p:spPr bwMode="auto">
          <a:xfrm flipH="1">
            <a:off x="2311932" y="3276637"/>
            <a:ext cx="343963" cy="2693496"/>
          </a:xfrm>
          <a:prstGeom prst="rect">
            <a:avLst/>
          </a:prstGeom>
          <a:noFill/>
          <a:ln w="9525">
            <a:noFill/>
            <a:miter lim="800000"/>
            <a:headEnd/>
            <a:tailEnd/>
          </a:ln>
        </p:spPr>
      </p:pic>
      <p:pic>
        <p:nvPicPr>
          <p:cNvPr id="7" name="Picture 8" descr="Foam imb-after mixing equil94°C.jpg"/>
          <p:cNvPicPr>
            <a:picLocks noChangeAspect="1"/>
          </p:cNvPicPr>
          <p:nvPr/>
        </p:nvPicPr>
        <p:blipFill>
          <a:blip r:embed="rId4" cstate="print"/>
          <a:srcRect l="33366" t="261" r="56454" b="2744"/>
          <a:stretch>
            <a:fillRect/>
          </a:stretch>
        </p:blipFill>
        <p:spPr bwMode="auto">
          <a:xfrm flipH="1">
            <a:off x="2921532" y="3276637"/>
            <a:ext cx="346080" cy="2675504"/>
          </a:xfrm>
          <a:prstGeom prst="rect">
            <a:avLst/>
          </a:prstGeom>
          <a:noFill/>
          <a:ln w="9525">
            <a:noFill/>
            <a:miter lim="800000"/>
            <a:headEnd/>
            <a:tailEnd/>
          </a:ln>
        </p:spPr>
      </p:pic>
      <p:pic>
        <p:nvPicPr>
          <p:cNvPr id="8" name="Picture 7"/>
          <p:cNvPicPr>
            <a:picLocks noChangeAspect="1" noChangeArrowheads="1"/>
          </p:cNvPicPr>
          <p:nvPr/>
        </p:nvPicPr>
        <p:blipFill rotWithShape="1">
          <a:blip r:embed="rId5" cstate="print"/>
          <a:srcRect l="28373" r="23078"/>
          <a:stretch/>
        </p:blipFill>
        <p:spPr bwMode="auto">
          <a:xfrm>
            <a:off x="4876800" y="3188484"/>
            <a:ext cx="942780" cy="2589566"/>
          </a:xfrm>
          <a:prstGeom prst="rect">
            <a:avLst/>
          </a:prstGeom>
          <a:noFill/>
          <a:ln w="9525">
            <a:noFill/>
            <a:miter lim="800000"/>
            <a:headEnd/>
            <a:tailEnd/>
          </a:ln>
        </p:spPr>
      </p:pic>
      <p:pic>
        <p:nvPicPr>
          <p:cNvPr id="9"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83103" y="3380567"/>
            <a:ext cx="1280864" cy="681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83104" y="4166001"/>
            <a:ext cx="1280864" cy="6345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Box 10"/>
          <p:cNvSpPr txBox="1"/>
          <p:nvPr/>
        </p:nvSpPr>
        <p:spPr>
          <a:xfrm>
            <a:off x="412587" y="4892916"/>
            <a:ext cx="1421896" cy="1323439"/>
          </a:xfrm>
          <a:prstGeom prst="rect">
            <a:avLst/>
          </a:prstGeom>
          <a:noFill/>
        </p:spPr>
        <p:txBody>
          <a:bodyPr wrap="square" rtlCol="0">
            <a:spAutoFit/>
          </a:bodyPr>
          <a:lstStyle/>
          <a:p>
            <a:r>
              <a:rPr lang="en-US" sz="1600" dirty="0" smtClean="0"/>
              <a:t>a)  Wettability on marble in sea water and with cationic at 94°C</a:t>
            </a:r>
            <a:endParaRPr lang="en-US" sz="1600" dirty="0"/>
          </a:p>
        </p:txBody>
      </p:sp>
      <p:pic>
        <p:nvPicPr>
          <p:cNvPr id="12" name="Picture 4"/>
          <p:cNvPicPr>
            <a:picLocks noChangeAspect="1" noChangeArrowheads="1"/>
          </p:cNvPicPr>
          <p:nvPr/>
        </p:nvPicPr>
        <p:blipFill>
          <a:blip r:embed="rId8" cstate="print"/>
          <a:srcRect l="19475" t="69289" r="20849" b="16536"/>
          <a:stretch>
            <a:fillRect/>
          </a:stretch>
        </p:blipFill>
        <p:spPr bwMode="auto">
          <a:xfrm>
            <a:off x="6248400" y="4191000"/>
            <a:ext cx="2021019" cy="360040"/>
          </a:xfrm>
          <a:prstGeom prst="rect">
            <a:avLst/>
          </a:prstGeom>
          <a:noFill/>
          <a:ln w="9525">
            <a:noFill/>
            <a:miter lim="800000"/>
            <a:headEnd/>
            <a:tailEnd/>
          </a:ln>
          <a:effectLst/>
        </p:spPr>
      </p:pic>
      <p:sp>
        <p:nvSpPr>
          <p:cNvPr id="13" name="TextBox 12"/>
          <p:cNvSpPr txBox="1"/>
          <p:nvPr/>
        </p:nvSpPr>
        <p:spPr>
          <a:xfrm>
            <a:off x="2057400" y="6063783"/>
            <a:ext cx="1421896" cy="830997"/>
          </a:xfrm>
          <a:prstGeom prst="rect">
            <a:avLst/>
          </a:prstGeom>
          <a:noFill/>
        </p:spPr>
        <p:txBody>
          <a:bodyPr wrap="square" rtlCol="0">
            <a:spAutoFit/>
          </a:bodyPr>
          <a:lstStyle/>
          <a:p>
            <a:r>
              <a:rPr lang="en-US" sz="1600" dirty="0" smtClean="0"/>
              <a:t>b) Phase behavior </a:t>
            </a:r>
            <a:r>
              <a:rPr lang="en-US" sz="1600" dirty="0"/>
              <a:t>94°C</a:t>
            </a:r>
          </a:p>
          <a:p>
            <a:r>
              <a:rPr lang="en-US" sz="1600" dirty="0" smtClean="0"/>
              <a:t> </a:t>
            </a:r>
            <a:endParaRPr lang="en-US" sz="1600" dirty="0"/>
          </a:p>
        </p:txBody>
      </p:sp>
      <p:sp>
        <p:nvSpPr>
          <p:cNvPr id="14" name="Rectangle 13"/>
          <p:cNvSpPr/>
          <p:nvPr/>
        </p:nvSpPr>
        <p:spPr>
          <a:xfrm>
            <a:off x="3728823" y="5778051"/>
            <a:ext cx="1198032" cy="954107"/>
          </a:xfrm>
          <a:prstGeom prst="rect">
            <a:avLst/>
          </a:prstGeom>
        </p:spPr>
        <p:txBody>
          <a:bodyPr wrap="square">
            <a:spAutoFit/>
          </a:bodyPr>
          <a:lstStyle/>
          <a:p>
            <a:r>
              <a:rPr lang="en-US" sz="1400" dirty="0" smtClean="0"/>
              <a:t>c) </a:t>
            </a:r>
            <a:r>
              <a:rPr lang="en-US" sz="1400" dirty="0" err="1" smtClean="0"/>
              <a:t>Imbibition</a:t>
            </a:r>
            <a:r>
              <a:rPr lang="en-US" sz="1400" dirty="0" smtClean="0"/>
              <a:t> with A-C-Z in seawater 94°C</a:t>
            </a:r>
            <a:endParaRPr lang="en-US" sz="1400" dirty="0"/>
          </a:p>
        </p:txBody>
      </p:sp>
      <p:sp>
        <p:nvSpPr>
          <p:cNvPr id="15" name="Rectangle 14"/>
          <p:cNvSpPr/>
          <p:nvPr/>
        </p:nvSpPr>
        <p:spPr>
          <a:xfrm>
            <a:off x="5029200" y="5903893"/>
            <a:ext cx="1198032" cy="954107"/>
          </a:xfrm>
          <a:prstGeom prst="rect">
            <a:avLst/>
          </a:prstGeom>
        </p:spPr>
        <p:txBody>
          <a:bodyPr wrap="square">
            <a:spAutoFit/>
          </a:bodyPr>
          <a:lstStyle/>
          <a:p>
            <a:r>
              <a:rPr lang="en-US" sz="1400" dirty="0" smtClean="0"/>
              <a:t>d) </a:t>
            </a:r>
            <a:r>
              <a:rPr lang="en-US" sz="1400" dirty="0" err="1" smtClean="0"/>
              <a:t>Imbibition</a:t>
            </a:r>
            <a:r>
              <a:rPr lang="en-US" sz="1400" dirty="0" smtClean="0"/>
              <a:t> in a flowing foam  in cycles 94°C</a:t>
            </a:r>
            <a:endParaRPr lang="en-US" sz="1400" dirty="0"/>
          </a:p>
        </p:txBody>
      </p:sp>
      <p:sp>
        <p:nvSpPr>
          <p:cNvPr id="16" name="Rectangle 15"/>
          <p:cNvSpPr/>
          <p:nvPr/>
        </p:nvSpPr>
        <p:spPr>
          <a:xfrm>
            <a:off x="6248400" y="4648200"/>
            <a:ext cx="2209800" cy="738664"/>
          </a:xfrm>
          <a:prstGeom prst="rect">
            <a:avLst/>
          </a:prstGeom>
        </p:spPr>
        <p:txBody>
          <a:bodyPr wrap="square">
            <a:spAutoFit/>
          </a:bodyPr>
          <a:lstStyle/>
          <a:p>
            <a:r>
              <a:rPr lang="en-US" sz="1400" dirty="0" smtClean="0"/>
              <a:t>e) Study of foams flowing outside micro channels filled with crude oil</a:t>
            </a:r>
            <a:endParaRPr lang="en-US" sz="1400" dirty="0"/>
          </a:p>
        </p:txBody>
      </p:sp>
    </p:spTree>
    <p:extLst>
      <p:ext uri="{BB962C8B-B14F-4D97-AF65-F5344CB8AC3E}">
        <p14:creationId xmlns:p14="http://schemas.microsoft.com/office/powerpoint/2010/main" xmlns="" val="4277169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DD14C1-B74E-445D-B419-88728CA16AA4}" type="slidenum">
              <a:rPr lang="en-US" smtClean="0"/>
              <a:pPr/>
              <a:t>71</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3116444974"/>
              </p:ext>
            </p:extLst>
          </p:nvPr>
        </p:nvGraphicFramePr>
        <p:xfrm>
          <a:off x="1371600" y="228600"/>
          <a:ext cx="7337520" cy="6482880"/>
        </p:xfrm>
        <a:graphic>
          <a:graphicData uri="http://schemas.openxmlformats.org/drawingml/2006/table">
            <a:tbl>
              <a:tblPr firstRow="1" bandRow="1">
                <a:tableStyleId>{5C22544A-7EE6-4342-B048-85BDC9FD1C3A}</a:tableStyleId>
              </a:tblPr>
              <a:tblGrid>
                <a:gridCol w="1508760"/>
                <a:gridCol w="432000"/>
                <a:gridCol w="432000"/>
                <a:gridCol w="432000"/>
                <a:gridCol w="432000"/>
                <a:gridCol w="432000"/>
                <a:gridCol w="432000"/>
                <a:gridCol w="432000"/>
                <a:gridCol w="432000"/>
                <a:gridCol w="432000"/>
                <a:gridCol w="432000"/>
                <a:gridCol w="1508760"/>
              </a:tblGrid>
              <a:tr h="468000">
                <a:tc>
                  <a:txBody>
                    <a:bodyPr/>
                    <a:lstStyle/>
                    <a:p>
                      <a:endParaRPr lang="en-US" dirty="0"/>
                    </a:p>
                  </a:txBody>
                  <a:tcPr/>
                </a:tc>
                <a:tc gridSpan="3">
                  <a:txBody>
                    <a:bodyPr/>
                    <a:lstStyle/>
                    <a:p>
                      <a:pPr algn="ctr"/>
                      <a:r>
                        <a:rPr lang="en-US" dirty="0" smtClean="0"/>
                        <a:t>Anionic</a:t>
                      </a:r>
                      <a:endParaRPr lang="en-US" dirty="0"/>
                    </a:p>
                  </a:txBody>
                  <a:tcPr/>
                </a:tc>
                <a:tc hMerge="1">
                  <a:txBody>
                    <a:bodyPr/>
                    <a:lstStyle/>
                    <a:p>
                      <a:endParaRPr lang="en-US"/>
                    </a:p>
                  </a:txBody>
                  <a:tcPr/>
                </a:tc>
                <a:tc hMerge="1">
                  <a:txBody>
                    <a:bodyPr/>
                    <a:lstStyle/>
                    <a:p>
                      <a:endParaRPr lang="en-US"/>
                    </a:p>
                  </a:txBody>
                  <a:tcPr/>
                </a:tc>
                <a:tc gridSpan="3">
                  <a:txBody>
                    <a:bodyPr/>
                    <a:lstStyle/>
                    <a:p>
                      <a:pPr algn="ctr"/>
                      <a:r>
                        <a:rPr lang="en-US" sz="1600" dirty="0" err="1" smtClean="0"/>
                        <a:t>Zwitterionic</a:t>
                      </a:r>
                      <a:endParaRPr lang="en-US" sz="1600" dirty="0"/>
                    </a:p>
                  </a:txBody>
                  <a:tcPr/>
                </a:tc>
                <a:tc hMerge="1">
                  <a:txBody>
                    <a:bodyPr/>
                    <a:lstStyle/>
                    <a:p>
                      <a:endParaRPr lang="en-US"/>
                    </a:p>
                  </a:txBody>
                  <a:tcPr/>
                </a:tc>
                <a:tc hMerge="1">
                  <a:txBody>
                    <a:bodyPr/>
                    <a:lstStyle/>
                    <a:p>
                      <a:endParaRPr lang="en-US"/>
                    </a:p>
                  </a:txBody>
                  <a:tcPr/>
                </a:tc>
                <a:tc gridSpan="4">
                  <a:txBody>
                    <a:bodyPr/>
                    <a:lstStyle/>
                    <a:p>
                      <a:pPr algn="ctr"/>
                      <a:r>
                        <a:rPr lang="en-US" dirty="0" smtClean="0"/>
                        <a:t>Cationic</a:t>
                      </a:r>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dirty="0"/>
                    </a:p>
                  </a:txBody>
                  <a:tcPr/>
                </a:tc>
              </a:tr>
              <a:tr h="1260000">
                <a:tc>
                  <a:txBody>
                    <a:bodyPr/>
                    <a:lstStyle/>
                    <a:p>
                      <a:pPr algn="ctr"/>
                      <a:endParaRPr lang="en-US" sz="1600" dirty="0" smtClean="0"/>
                    </a:p>
                    <a:p>
                      <a:pPr algn="ctr"/>
                      <a:endParaRPr lang="en-US" sz="1600" dirty="0" smtClean="0"/>
                    </a:p>
                    <a:p>
                      <a:pPr algn="ctr"/>
                      <a:r>
                        <a:rPr lang="en-US" sz="1600" dirty="0" smtClean="0"/>
                        <a:t>Experiment</a:t>
                      </a:r>
                      <a:endParaRPr lang="en-US" sz="1600" dirty="0"/>
                    </a:p>
                  </a:txBody>
                  <a:tcPr/>
                </a:tc>
                <a:tc>
                  <a:txBody>
                    <a:bodyPr/>
                    <a:lstStyle/>
                    <a:p>
                      <a:r>
                        <a:rPr lang="es-MX" sz="1600" dirty="0" smtClean="0">
                          <a:solidFill>
                            <a:srgbClr val="FFFF00"/>
                          </a:solidFill>
                        </a:rPr>
                        <a:t>A-R</a:t>
                      </a:r>
                      <a:r>
                        <a:rPr lang="es-MX" sz="1600" baseline="-25000" dirty="0" smtClean="0">
                          <a:solidFill>
                            <a:srgbClr val="FFFF00"/>
                          </a:solidFill>
                        </a:rPr>
                        <a:t>1</a:t>
                      </a:r>
                      <a:r>
                        <a:rPr lang="es-MX" sz="1600" dirty="0" smtClean="0">
                          <a:solidFill>
                            <a:srgbClr val="FFFF00"/>
                          </a:solidFill>
                        </a:rPr>
                        <a:t>-AFG</a:t>
                      </a:r>
                    </a:p>
                  </a:txBody>
                  <a:tcPr vert="vert270">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dirty="0" smtClean="0">
                          <a:solidFill>
                            <a:srgbClr val="FFFF00"/>
                          </a:solidFill>
                        </a:rPr>
                        <a:t>A-R</a:t>
                      </a:r>
                      <a:r>
                        <a:rPr lang="es-MX" sz="1600" baseline="-25000" dirty="0" smtClean="0">
                          <a:solidFill>
                            <a:srgbClr val="FFFF00"/>
                          </a:solidFill>
                        </a:rPr>
                        <a:t>2</a:t>
                      </a:r>
                      <a:r>
                        <a:rPr lang="es-MX" sz="1600" dirty="0" smtClean="0">
                          <a:solidFill>
                            <a:srgbClr val="FFFF00"/>
                          </a:solidFill>
                        </a:rPr>
                        <a:t>-AFG </a:t>
                      </a:r>
                      <a:endParaRPr lang="en-US" sz="1600" b="1" dirty="0">
                        <a:solidFill>
                          <a:srgbClr val="FFFF00"/>
                        </a:solidFill>
                      </a:endParaRPr>
                    </a:p>
                  </a:txBody>
                  <a:tcPr vert="vert270">
                    <a:noFill/>
                  </a:tcPr>
                </a:tc>
                <a:tc>
                  <a:txBody>
                    <a:bodyPr/>
                    <a:lstStyle/>
                    <a:p>
                      <a:r>
                        <a:rPr lang="es-MX" sz="1600" dirty="0" smtClean="0">
                          <a:solidFill>
                            <a:srgbClr val="FFFF00"/>
                          </a:solidFill>
                        </a:rPr>
                        <a:t>A-R</a:t>
                      </a:r>
                      <a:r>
                        <a:rPr lang="es-MX" sz="1600" baseline="-25000" dirty="0" smtClean="0">
                          <a:solidFill>
                            <a:srgbClr val="FFFF00"/>
                          </a:solidFill>
                        </a:rPr>
                        <a:t>3</a:t>
                      </a:r>
                      <a:r>
                        <a:rPr lang="es-MX" sz="1600" dirty="0" smtClean="0">
                          <a:solidFill>
                            <a:srgbClr val="FFFF00"/>
                          </a:solidFill>
                        </a:rPr>
                        <a:t>-AFG</a:t>
                      </a:r>
                      <a:endParaRPr lang="en-US" sz="1600" dirty="0" smtClean="0">
                        <a:solidFill>
                          <a:srgbClr val="FFFF00"/>
                        </a:solidFill>
                      </a:endParaRPr>
                    </a:p>
                    <a:p>
                      <a:endParaRPr lang="en-US" sz="1600" b="1" dirty="0">
                        <a:solidFill>
                          <a:srgbClr val="FFFF00"/>
                        </a:solidFill>
                      </a:endParaRPr>
                    </a:p>
                  </a:txBody>
                  <a:tcPr vert="vert270">
                    <a:noFill/>
                  </a:tcPr>
                </a:tc>
                <a:tc>
                  <a:txBody>
                    <a:bodyPr/>
                    <a:lstStyle/>
                    <a:p>
                      <a:r>
                        <a:rPr lang="es-MX" sz="1600" dirty="0" smtClean="0">
                          <a:solidFill>
                            <a:srgbClr val="00FF00"/>
                          </a:solidFill>
                        </a:rPr>
                        <a:t>Z-R</a:t>
                      </a:r>
                      <a:r>
                        <a:rPr lang="es-MX" sz="1100" dirty="0" smtClean="0">
                          <a:solidFill>
                            <a:srgbClr val="00FF00"/>
                          </a:solidFill>
                        </a:rPr>
                        <a:t>I</a:t>
                      </a:r>
                      <a:r>
                        <a:rPr lang="es-MX" sz="1600" dirty="0" smtClean="0">
                          <a:solidFill>
                            <a:srgbClr val="00FF00"/>
                          </a:solidFill>
                        </a:rPr>
                        <a:t>-ZFG</a:t>
                      </a:r>
                      <a:r>
                        <a:rPr lang="es-MX" sz="1600" baseline="-25000" dirty="0" smtClean="0">
                          <a:solidFill>
                            <a:srgbClr val="00FF00"/>
                          </a:solidFill>
                        </a:rPr>
                        <a:t>1</a:t>
                      </a:r>
                    </a:p>
                  </a:txBody>
                  <a:tcPr vert="vert270">
                    <a:solidFill>
                      <a:schemeClr val="bg1">
                        <a:alpha val="25000"/>
                      </a:schemeClr>
                    </a:solidFill>
                  </a:tcPr>
                </a:tc>
                <a:tc>
                  <a:txBody>
                    <a:bodyPr/>
                    <a:lstStyle/>
                    <a:p>
                      <a:r>
                        <a:rPr lang="es-MX" sz="1600" dirty="0" smtClean="0">
                          <a:solidFill>
                            <a:srgbClr val="00FF00"/>
                          </a:solidFill>
                        </a:rPr>
                        <a:t>Z-R</a:t>
                      </a:r>
                      <a:r>
                        <a:rPr lang="es-MX" sz="1100" dirty="0" smtClean="0">
                          <a:solidFill>
                            <a:srgbClr val="00FF00"/>
                          </a:solidFill>
                        </a:rPr>
                        <a:t>II</a:t>
                      </a:r>
                      <a:r>
                        <a:rPr lang="es-MX" sz="1600" dirty="0" smtClean="0">
                          <a:solidFill>
                            <a:srgbClr val="00FF00"/>
                          </a:solidFill>
                          <a:latin typeface="Times New Roman" pitchFamily="18" charset="0"/>
                          <a:cs typeface="Times New Roman" pitchFamily="18" charset="0"/>
                        </a:rPr>
                        <a:t>-</a:t>
                      </a:r>
                      <a:r>
                        <a:rPr lang="es-MX" sz="1600" dirty="0" smtClean="0">
                          <a:solidFill>
                            <a:srgbClr val="00FF00"/>
                          </a:solidFill>
                        </a:rPr>
                        <a:t>ZFG</a:t>
                      </a:r>
                      <a:r>
                        <a:rPr lang="es-MX" sz="1600" baseline="-25000" dirty="0" smtClean="0">
                          <a:solidFill>
                            <a:srgbClr val="00FF00"/>
                          </a:solidFill>
                        </a:rPr>
                        <a:t>2</a:t>
                      </a:r>
                    </a:p>
                  </a:txBody>
                  <a:tcPr vert="vert270">
                    <a:solidFill>
                      <a:schemeClr val="bg1">
                        <a:alpha val="25000"/>
                      </a:schemeClr>
                    </a:solidFill>
                  </a:tcPr>
                </a:tc>
                <a:tc>
                  <a:txBody>
                    <a:bodyPr/>
                    <a:lstStyle/>
                    <a:p>
                      <a:r>
                        <a:rPr lang="es-MX" sz="1600" dirty="0" smtClean="0">
                          <a:solidFill>
                            <a:srgbClr val="00FF00"/>
                          </a:solidFill>
                        </a:rPr>
                        <a:t>Z-R</a:t>
                      </a:r>
                      <a:r>
                        <a:rPr lang="es-MX" sz="1100" dirty="0" smtClean="0">
                          <a:solidFill>
                            <a:srgbClr val="00FF00"/>
                          </a:solidFill>
                        </a:rPr>
                        <a:t>I</a:t>
                      </a:r>
                      <a:r>
                        <a:rPr lang="es-MX" sz="1600" dirty="0" smtClean="0">
                          <a:solidFill>
                            <a:srgbClr val="00FF00"/>
                          </a:solidFill>
                        </a:rPr>
                        <a:t>-ZFG</a:t>
                      </a:r>
                      <a:r>
                        <a:rPr lang="es-MX" sz="1600" baseline="-25000" dirty="0" smtClean="0">
                          <a:solidFill>
                            <a:srgbClr val="00FF00"/>
                          </a:solidFill>
                        </a:rPr>
                        <a:t>3</a:t>
                      </a:r>
                      <a:endParaRPr lang="en-US" sz="1600" dirty="0"/>
                    </a:p>
                  </a:txBody>
                  <a:tcPr vert="vert270">
                    <a:solidFill>
                      <a:schemeClr val="bg1">
                        <a:alpha val="25000"/>
                      </a:schemeClr>
                    </a:solidFill>
                  </a:tcPr>
                </a:tc>
                <a:tc>
                  <a:txBody>
                    <a:bodyPr/>
                    <a:lstStyle/>
                    <a:p>
                      <a:r>
                        <a:rPr lang="es-MX" sz="1600" dirty="0" smtClean="0">
                          <a:solidFill>
                            <a:srgbClr val="00FFFF"/>
                          </a:solidFill>
                        </a:rPr>
                        <a:t>C-R</a:t>
                      </a:r>
                      <a:r>
                        <a:rPr lang="es-MX" sz="1100" dirty="0" smtClean="0">
                          <a:solidFill>
                            <a:srgbClr val="00FFFF"/>
                          </a:solidFill>
                        </a:rPr>
                        <a:t>1</a:t>
                      </a:r>
                      <a:r>
                        <a:rPr lang="es-MX" sz="1600" dirty="0" smtClean="0">
                          <a:solidFill>
                            <a:srgbClr val="00FFFF"/>
                          </a:solidFill>
                        </a:rPr>
                        <a:t>-CFG</a:t>
                      </a:r>
                      <a:r>
                        <a:rPr lang="es-MX" sz="1600" baseline="-25000" dirty="0" smtClean="0">
                          <a:solidFill>
                            <a:srgbClr val="00FFFF"/>
                          </a:solidFill>
                        </a:rPr>
                        <a:t>1</a:t>
                      </a:r>
                    </a:p>
                  </a:txBody>
                  <a:tcPr vert="vert270">
                    <a:noFill/>
                  </a:tcPr>
                </a:tc>
                <a:tc>
                  <a:txBody>
                    <a:bodyPr/>
                    <a:lstStyle/>
                    <a:p>
                      <a:r>
                        <a:rPr lang="es-MX" sz="1600" dirty="0" smtClean="0">
                          <a:solidFill>
                            <a:srgbClr val="00FFFF"/>
                          </a:solidFill>
                        </a:rPr>
                        <a:t>C-R</a:t>
                      </a:r>
                      <a:r>
                        <a:rPr lang="es-MX" sz="1600" baseline="-25000" dirty="0" smtClean="0">
                          <a:solidFill>
                            <a:srgbClr val="00FFFF"/>
                          </a:solidFill>
                        </a:rPr>
                        <a:t>1</a:t>
                      </a:r>
                      <a:r>
                        <a:rPr lang="es-MX" sz="1600" dirty="0" smtClean="0">
                          <a:solidFill>
                            <a:srgbClr val="00FFFF"/>
                          </a:solidFill>
                        </a:rPr>
                        <a:t>-CFG</a:t>
                      </a:r>
                      <a:r>
                        <a:rPr lang="es-MX" sz="1600" baseline="-25000" dirty="0" smtClean="0">
                          <a:solidFill>
                            <a:srgbClr val="00FFFF"/>
                          </a:solidFill>
                        </a:rPr>
                        <a:t>3</a:t>
                      </a:r>
                    </a:p>
                  </a:txBody>
                  <a:tcPr vert="vert270">
                    <a:noFill/>
                  </a:tcPr>
                </a:tc>
                <a:tc>
                  <a:txBody>
                    <a:bodyPr/>
                    <a:lstStyle/>
                    <a:p>
                      <a:r>
                        <a:rPr lang="es-MX" sz="1600" dirty="0" smtClean="0">
                          <a:solidFill>
                            <a:srgbClr val="00FFFF"/>
                          </a:solidFill>
                        </a:rPr>
                        <a:t>C-R</a:t>
                      </a:r>
                      <a:r>
                        <a:rPr lang="es-MX" sz="1600" baseline="-25000" dirty="0" smtClean="0">
                          <a:solidFill>
                            <a:srgbClr val="00FFFF"/>
                          </a:solidFill>
                        </a:rPr>
                        <a:t>3</a:t>
                      </a:r>
                      <a:r>
                        <a:rPr lang="es-MX" sz="1600" dirty="0" smtClean="0">
                          <a:solidFill>
                            <a:srgbClr val="00FFFF"/>
                          </a:solidFill>
                        </a:rPr>
                        <a:t>-CFG</a:t>
                      </a:r>
                      <a:r>
                        <a:rPr lang="es-MX" sz="1600" baseline="-25000" dirty="0" smtClean="0">
                          <a:solidFill>
                            <a:srgbClr val="00FFFF"/>
                          </a:solidFill>
                        </a:rPr>
                        <a:t>3</a:t>
                      </a:r>
                      <a:endParaRPr lang="en-US" sz="1600" baseline="-25000" dirty="0">
                        <a:solidFill>
                          <a:srgbClr val="00FFFF"/>
                        </a:solidFill>
                      </a:endParaRPr>
                    </a:p>
                  </a:txBody>
                  <a:tcPr vert="vert270">
                    <a:noFill/>
                  </a:tcPr>
                </a:tc>
                <a:tc>
                  <a:txBody>
                    <a:bodyPr/>
                    <a:lstStyle/>
                    <a:p>
                      <a:r>
                        <a:rPr lang="es-MX" sz="1600" b="1" u="none" dirty="0" smtClean="0">
                          <a:solidFill>
                            <a:srgbClr val="00FFFF"/>
                          </a:solidFill>
                        </a:rPr>
                        <a:t>C-R</a:t>
                      </a:r>
                      <a:r>
                        <a:rPr lang="es-MX" sz="1600" b="1" u="none" baseline="-25000" dirty="0" smtClean="0">
                          <a:solidFill>
                            <a:srgbClr val="00FFFF"/>
                          </a:solidFill>
                        </a:rPr>
                        <a:t>2</a:t>
                      </a:r>
                      <a:r>
                        <a:rPr lang="es-MX" sz="1600" b="1" u="none" dirty="0" smtClean="0">
                          <a:solidFill>
                            <a:srgbClr val="00FFFF"/>
                          </a:solidFill>
                        </a:rPr>
                        <a:t>-CFG</a:t>
                      </a:r>
                      <a:r>
                        <a:rPr lang="es-MX" sz="1600" b="1" u="none" baseline="-25000" dirty="0" smtClean="0">
                          <a:solidFill>
                            <a:srgbClr val="00FFFF"/>
                          </a:solidFill>
                        </a:rPr>
                        <a:t>2</a:t>
                      </a:r>
                    </a:p>
                  </a:txBody>
                  <a:tcPr vert="vert270">
                    <a:noFill/>
                  </a:tcPr>
                </a:tc>
                <a:tc>
                  <a:txBody>
                    <a:bodyPr/>
                    <a:lstStyle/>
                    <a:p>
                      <a:pPr algn="ctr"/>
                      <a:endParaRPr lang="en-US" sz="1600" dirty="0" smtClean="0"/>
                    </a:p>
                    <a:p>
                      <a:pPr algn="ctr"/>
                      <a:endParaRPr lang="en-US" sz="1600" dirty="0" smtClean="0"/>
                    </a:p>
                    <a:p>
                      <a:pPr algn="ctr"/>
                      <a:r>
                        <a:rPr lang="en-US" sz="1600" dirty="0" smtClean="0"/>
                        <a:t>Notes</a:t>
                      </a:r>
                      <a:endParaRPr lang="en-US" sz="1600" dirty="0"/>
                    </a:p>
                  </a:txBody>
                  <a:tcPr/>
                </a:tc>
              </a:tr>
              <a:tr h="324000">
                <a:tc>
                  <a:txBody>
                    <a:bodyPr/>
                    <a:lstStyle/>
                    <a:p>
                      <a:pPr algn="ctr"/>
                      <a:r>
                        <a:rPr lang="en-US" sz="1600" dirty="0" smtClean="0"/>
                        <a:t>16,17 and 18</a:t>
                      </a:r>
                      <a:endParaRPr lang="en-US" sz="1600" dirty="0"/>
                    </a:p>
                  </a:txBody>
                  <a:tcPr/>
                </a:tc>
                <a:tc>
                  <a:txBody>
                    <a:bodyPr/>
                    <a:lstStyle/>
                    <a:p>
                      <a:pPr algn="ctr"/>
                      <a:endParaRPr lang="en-US" sz="1800" b="1" dirty="0">
                        <a:solidFill>
                          <a:srgbClr val="FFFF00"/>
                        </a:solidFill>
                      </a:endParaRPr>
                    </a:p>
                  </a:txBody>
                  <a:tcPr>
                    <a:solidFill>
                      <a:schemeClr val="accent2">
                        <a:lumMod val="75000"/>
                        <a:alpha val="50000"/>
                      </a:schemeClr>
                    </a:solidFill>
                  </a:tcPr>
                </a:tc>
                <a:tc>
                  <a:txBody>
                    <a:bodyPr/>
                    <a:lstStyle/>
                    <a:p>
                      <a:pPr algn="ctr"/>
                      <a:r>
                        <a:rPr lang="en-US" sz="1800" b="1" dirty="0" smtClean="0">
                          <a:solidFill>
                            <a:srgbClr val="FFFF00"/>
                          </a:solidFill>
                        </a:rPr>
                        <a:t>x</a:t>
                      </a:r>
                      <a:endParaRPr lang="en-US" sz="1800" b="1" dirty="0">
                        <a:solidFill>
                          <a:srgbClr val="FFFF00"/>
                        </a:solidFill>
                      </a:endParaRPr>
                    </a:p>
                  </a:txBody>
                  <a:tcPr>
                    <a:solidFill>
                      <a:schemeClr val="accent2">
                        <a:lumMod val="75000"/>
                        <a:alpha val="50000"/>
                      </a:schemeClr>
                    </a:solidFill>
                  </a:tcPr>
                </a:tc>
                <a:tc>
                  <a:txBody>
                    <a:bodyPr/>
                    <a:lstStyle/>
                    <a:p>
                      <a:pPr algn="ctr"/>
                      <a:endParaRPr lang="en-US" sz="1800" b="1" dirty="0">
                        <a:solidFill>
                          <a:srgbClr val="FFFF00"/>
                        </a:solidFill>
                      </a:endParaRPr>
                    </a:p>
                  </a:txBody>
                  <a:tcPr>
                    <a:solidFill>
                      <a:schemeClr val="accent2">
                        <a:lumMod val="75000"/>
                        <a:alpha val="50000"/>
                      </a:schemeClr>
                    </a:solidFill>
                  </a:tcPr>
                </a:tc>
                <a:tc>
                  <a:txBody>
                    <a:bodyPr/>
                    <a:lstStyle/>
                    <a:p>
                      <a:pPr algn="ctr"/>
                      <a:endParaRPr lang="en-US" sz="1800" b="1" dirty="0">
                        <a:solidFill>
                          <a:srgbClr val="00FF00"/>
                        </a:solidFill>
                      </a:endParaRPr>
                    </a:p>
                  </a:txBody>
                  <a:tcPr>
                    <a:solidFill>
                      <a:schemeClr val="accent2">
                        <a:lumMod val="75000"/>
                        <a:alpha val="25000"/>
                      </a:schemeClr>
                    </a:solidFill>
                  </a:tcPr>
                </a:tc>
                <a:tc>
                  <a:txBody>
                    <a:bodyPr/>
                    <a:lstStyle/>
                    <a:p>
                      <a:pPr algn="ctr"/>
                      <a:endParaRPr lang="en-US" sz="1800" b="1" dirty="0">
                        <a:solidFill>
                          <a:srgbClr val="00FF00"/>
                        </a:solidFill>
                      </a:endParaRPr>
                    </a:p>
                  </a:txBody>
                  <a:tcPr>
                    <a:solidFill>
                      <a:schemeClr val="accent2">
                        <a:lumMod val="75000"/>
                        <a:alpha val="25000"/>
                      </a:schemeClr>
                    </a:solidFill>
                  </a:tcPr>
                </a:tc>
                <a:tc>
                  <a:txBody>
                    <a:bodyPr/>
                    <a:lstStyle/>
                    <a:p>
                      <a:pPr algn="ctr"/>
                      <a:endParaRPr lang="en-US" sz="1800" b="1" dirty="0">
                        <a:solidFill>
                          <a:srgbClr val="00FF00"/>
                        </a:solidFill>
                      </a:endParaRPr>
                    </a:p>
                  </a:txBody>
                  <a:tcPr>
                    <a:solidFill>
                      <a:schemeClr val="accent2">
                        <a:lumMod val="75000"/>
                        <a:alpha val="25000"/>
                      </a:schemeClr>
                    </a:solidFill>
                  </a:tcPr>
                </a:tc>
                <a:tc>
                  <a:txBody>
                    <a:bodyPr/>
                    <a:lstStyle/>
                    <a:p>
                      <a:pPr algn="ctr"/>
                      <a:endParaRPr lang="en-US" sz="1800" b="1" dirty="0">
                        <a:solidFill>
                          <a:srgbClr val="00FFFF"/>
                        </a:solidFill>
                      </a:endParaRPr>
                    </a:p>
                  </a:txBody>
                  <a:tcPr>
                    <a:solidFill>
                      <a:schemeClr val="accent2">
                        <a:lumMod val="75000"/>
                        <a:alpha val="50000"/>
                      </a:schemeClr>
                    </a:solidFill>
                  </a:tcPr>
                </a:tc>
                <a:tc>
                  <a:txBody>
                    <a:bodyPr/>
                    <a:lstStyle/>
                    <a:p>
                      <a:pPr algn="ctr"/>
                      <a:endParaRPr lang="en-US" sz="1800" b="1" dirty="0">
                        <a:solidFill>
                          <a:srgbClr val="00FFFF"/>
                        </a:solidFill>
                      </a:endParaRPr>
                    </a:p>
                  </a:txBody>
                  <a:tcPr>
                    <a:solidFill>
                      <a:schemeClr val="accent2">
                        <a:lumMod val="75000"/>
                        <a:alpha val="50000"/>
                      </a:schemeClr>
                    </a:solidFill>
                  </a:tcPr>
                </a:tc>
                <a:tc>
                  <a:txBody>
                    <a:bodyPr/>
                    <a:lstStyle/>
                    <a:p>
                      <a:pPr algn="ctr"/>
                      <a:endParaRPr lang="en-US" sz="1800" b="1" dirty="0">
                        <a:solidFill>
                          <a:srgbClr val="00FFFF"/>
                        </a:solidFill>
                      </a:endParaRPr>
                    </a:p>
                  </a:txBody>
                  <a:tcPr>
                    <a:solidFill>
                      <a:schemeClr val="accent2">
                        <a:lumMod val="75000"/>
                        <a:alpha val="50000"/>
                      </a:schemeClr>
                    </a:solidFill>
                  </a:tcPr>
                </a:tc>
                <a:tc>
                  <a:txBody>
                    <a:bodyPr/>
                    <a:lstStyle/>
                    <a:p>
                      <a:pPr algn="ctr"/>
                      <a:endParaRPr lang="en-US" sz="1800" b="1" u="none" dirty="0">
                        <a:solidFill>
                          <a:srgbClr val="00FFFF"/>
                        </a:solidFill>
                      </a:endParaRPr>
                    </a:p>
                  </a:txBody>
                  <a:tcPr>
                    <a:solidFill>
                      <a:schemeClr val="accent2">
                        <a:lumMod val="75000"/>
                        <a:alpha val="50000"/>
                      </a:schemeClr>
                    </a:solidFill>
                  </a:tcPr>
                </a:tc>
                <a:tc>
                  <a:txBody>
                    <a:bodyPr/>
                    <a:lstStyle/>
                    <a:p>
                      <a:pPr algn="ctr"/>
                      <a:r>
                        <a:rPr lang="en-US" sz="1400" dirty="0" smtClean="0"/>
                        <a:t>SWIS (foams)</a:t>
                      </a:r>
                      <a:endParaRPr lang="en-US" sz="1400" dirty="0"/>
                    </a:p>
                  </a:txBody>
                  <a:tcPr/>
                </a:tc>
              </a:tr>
              <a:tr h="324000">
                <a:tc>
                  <a:txBody>
                    <a:bodyPr/>
                    <a:lstStyle/>
                    <a:p>
                      <a:pPr algn="ctr"/>
                      <a:r>
                        <a:rPr lang="en-US" sz="1600" dirty="0" smtClean="0"/>
                        <a:t>24,26</a:t>
                      </a:r>
                      <a:endParaRPr lang="en-US" sz="1600" dirty="0"/>
                    </a:p>
                  </a:txBody>
                  <a:tcPr/>
                </a:tc>
                <a:tc>
                  <a:txBody>
                    <a:bodyPr/>
                    <a:lstStyle/>
                    <a:p>
                      <a:pPr algn="ctr"/>
                      <a:r>
                        <a:rPr lang="en-US" sz="1800" b="1" dirty="0" smtClean="0">
                          <a:solidFill>
                            <a:srgbClr val="FFFF00"/>
                          </a:solidFill>
                        </a:rPr>
                        <a:t>x</a:t>
                      </a:r>
                      <a:endParaRPr lang="en-US" sz="1800" b="1" dirty="0">
                        <a:solidFill>
                          <a:srgbClr val="FFFF00"/>
                        </a:solidFill>
                      </a:endParaRPr>
                    </a:p>
                  </a:txBody>
                  <a:tcPr>
                    <a:solidFill>
                      <a:schemeClr val="bg2">
                        <a:lumMod val="75000"/>
                        <a:lumOff val="25000"/>
                        <a:alpha val="50000"/>
                      </a:schemeClr>
                    </a:solidFill>
                  </a:tcPr>
                </a:tc>
                <a:tc>
                  <a:txBody>
                    <a:bodyPr/>
                    <a:lstStyle/>
                    <a:p>
                      <a:pPr algn="ctr"/>
                      <a:endParaRPr lang="en-US" sz="1800" b="1" dirty="0">
                        <a:solidFill>
                          <a:srgbClr val="FFFF00"/>
                        </a:solidFill>
                      </a:endParaRPr>
                    </a:p>
                  </a:txBody>
                  <a:tcPr>
                    <a:solidFill>
                      <a:schemeClr val="bg2">
                        <a:lumMod val="75000"/>
                        <a:lumOff val="25000"/>
                        <a:alpha val="50000"/>
                      </a:schemeClr>
                    </a:solidFill>
                  </a:tcPr>
                </a:tc>
                <a:tc>
                  <a:txBody>
                    <a:bodyPr/>
                    <a:lstStyle/>
                    <a:p>
                      <a:pPr algn="ctr"/>
                      <a:endParaRPr lang="en-US" sz="1800" b="1" dirty="0">
                        <a:solidFill>
                          <a:srgbClr val="FFFF00"/>
                        </a:solidFill>
                      </a:endParaRPr>
                    </a:p>
                  </a:txBody>
                  <a:tcPr>
                    <a:solidFill>
                      <a:schemeClr val="bg2">
                        <a:lumMod val="75000"/>
                        <a:lumOff val="25000"/>
                        <a:alpha val="50000"/>
                      </a:schemeClr>
                    </a:solidFill>
                  </a:tcPr>
                </a:tc>
                <a:tc>
                  <a:txBody>
                    <a:bodyPr/>
                    <a:lstStyle/>
                    <a:p>
                      <a:pPr algn="ctr"/>
                      <a:r>
                        <a:rPr lang="en-US" sz="1800" b="1" dirty="0" smtClean="0">
                          <a:solidFill>
                            <a:srgbClr val="00FF00"/>
                          </a:solidFill>
                        </a:rPr>
                        <a:t>x</a:t>
                      </a:r>
                      <a:endParaRPr lang="en-US" sz="1800" b="1" dirty="0">
                        <a:solidFill>
                          <a:srgbClr val="00FF00"/>
                        </a:solidFill>
                      </a:endParaRPr>
                    </a:p>
                  </a:txBody>
                  <a:tcPr>
                    <a:solidFill>
                      <a:schemeClr val="bg2">
                        <a:lumMod val="75000"/>
                        <a:lumOff val="25000"/>
                        <a:alpha val="25000"/>
                      </a:schemeClr>
                    </a:solidFill>
                  </a:tcPr>
                </a:tc>
                <a:tc>
                  <a:txBody>
                    <a:bodyPr/>
                    <a:lstStyle/>
                    <a:p>
                      <a:pPr algn="ctr"/>
                      <a:endParaRPr lang="en-US" sz="1800" b="1" dirty="0">
                        <a:solidFill>
                          <a:srgbClr val="00FF00"/>
                        </a:solidFill>
                      </a:endParaRPr>
                    </a:p>
                  </a:txBody>
                  <a:tcPr>
                    <a:solidFill>
                      <a:schemeClr val="bg2">
                        <a:lumMod val="75000"/>
                        <a:lumOff val="25000"/>
                        <a:alpha val="25000"/>
                      </a:schemeClr>
                    </a:solidFill>
                  </a:tcPr>
                </a:tc>
                <a:tc>
                  <a:txBody>
                    <a:bodyPr/>
                    <a:lstStyle/>
                    <a:p>
                      <a:pPr algn="ctr"/>
                      <a:endParaRPr lang="en-US" sz="1800" b="1" dirty="0">
                        <a:solidFill>
                          <a:srgbClr val="00FF00"/>
                        </a:solidFill>
                      </a:endParaRPr>
                    </a:p>
                  </a:txBody>
                  <a:tcPr>
                    <a:solidFill>
                      <a:schemeClr val="bg2">
                        <a:lumMod val="75000"/>
                        <a:lumOff val="25000"/>
                        <a:alpha val="25000"/>
                      </a:schemeClr>
                    </a:solidFill>
                  </a:tcPr>
                </a:tc>
                <a:tc>
                  <a:txBody>
                    <a:bodyPr/>
                    <a:lstStyle/>
                    <a:p>
                      <a:pPr algn="ctr"/>
                      <a:endParaRPr lang="en-US" sz="1800" b="1" dirty="0">
                        <a:solidFill>
                          <a:srgbClr val="00FFFF"/>
                        </a:solidFill>
                      </a:endParaRPr>
                    </a:p>
                  </a:txBody>
                  <a:tcPr>
                    <a:solidFill>
                      <a:schemeClr val="bg2">
                        <a:lumMod val="75000"/>
                        <a:lumOff val="25000"/>
                        <a:alpha val="50000"/>
                      </a:schemeClr>
                    </a:solidFill>
                  </a:tcPr>
                </a:tc>
                <a:tc>
                  <a:txBody>
                    <a:bodyPr/>
                    <a:lstStyle/>
                    <a:p>
                      <a:pPr algn="ctr"/>
                      <a:endParaRPr lang="en-US" sz="1800" b="1" dirty="0">
                        <a:solidFill>
                          <a:srgbClr val="00FFFF"/>
                        </a:solidFill>
                      </a:endParaRPr>
                    </a:p>
                  </a:txBody>
                  <a:tcPr>
                    <a:solidFill>
                      <a:schemeClr val="bg2">
                        <a:lumMod val="75000"/>
                        <a:lumOff val="25000"/>
                        <a:alpha val="50000"/>
                      </a:schemeClr>
                    </a:solidFill>
                  </a:tcPr>
                </a:tc>
                <a:tc>
                  <a:txBody>
                    <a:bodyPr/>
                    <a:lstStyle/>
                    <a:p>
                      <a:pPr algn="ctr"/>
                      <a:endParaRPr lang="en-US" sz="1800" b="1" dirty="0">
                        <a:solidFill>
                          <a:srgbClr val="00FFFF"/>
                        </a:solidFill>
                      </a:endParaRPr>
                    </a:p>
                  </a:txBody>
                  <a:tcPr>
                    <a:solidFill>
                      <a:schemeClr val="bg2">
                        <a:lumMod val="75000"/>
                        <a:lumOff val="25000"/>
                        <a:alpha val="50000"/>
                      </a:schemeClr>
                    </a:solidFill>
                  </a:tcPr>
                </a:tc>
                <a:tc>
                  <a:txBody>
                    <a:bodyPr/>
                    <a:lstStyle/>
                    <a:p>
                      <a:pPr algn="ctr"/>
                      <a:endParaRPr lang="en-US" sz="1800" b="1" dirty="0">
                        <a:solidFill>
                          <a:srgbClr val="00FFFF"/>
                        </a:solidFill>
                      </a:endParaRPr>
                    </a:p>
                  </a:txBody>
                  <a:tcPr>
                    <a:solidFill>
                      <a:schemeClr val="bg2">
                        <a:lumMod val="75000"/>
                        <a:lumOff val="25000"/>
                        <a:alpha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SW (foams)</a:t>
                      </a:r>
                      <a:endParaRPr lang="en-US" sz="1400" dirty="0"/>
                    </a:p>
                  </a:txBody>
                  <a:tcPr/>
                </a:tc>
              </a:tr>
              <a:tr h="324000">
                <a:tc>
                  <a:txBody>
                    <a:bodyPr/>
                    <a:lstStyle/>
                    <a:p>
                      <a:pPr algn="ctr"/>
                      <a:r>
                        <a:rPr lang="en-US" sz="1600" dirty="0" smtClean="0"/>
                        <a:t>15</a:t>
                      </a:r>
                      <a:endParaRPr lang="en-US" sz="1600" dirty="0"/>
                    </a:p>
                  </a:txBody>
                  <a:tcPr/>
                </a:tc>
                <a:tc>
                  <a:txBody>
                    <a:bodyPr/>
                    <a:lstStyle/>
                    <a:p>
                      <a:pPr algn="ctr"/>
                      <a:endParaRPr lang="en-US" sz="1800" b="1" dirty="0">
                        <a:solidFill>
                          <a:srgbClr val="FFFF00"/>
                        </a:solidFill>
                      </a:endParaRPr>
                    </a:p>
                  </a:txBody>
                  <a:tcPr>
                    <a:solidFill>
                      <a:schemeClr val="bg2">
                        <a:lumMod val="75000"/>
                        <a:lumOff val="25000"/>
                        <a:alpha val="50000"/>
                      </a:schemeClr>
                    </a:solidFill>
                  </a:tcPr>
                </a:tc>
                <a:tc>
                  <a:txBody>
                    <a:bodyPr/>
                    <a:lstStyle/>
                    <a:p>
                      <a:pPr algn="ctr"/>
                      <a:r>
                        <a:rPr lang="en-US" sz="1800" b="1" dirty="0" smtClean="0">
                          <a:solidFill>
                            <a:srgbClr val="FFFF00"/>
                          </a:solidFill>
                        </a:rPr>
                        <a:t>x</a:t>
                      </a:r>
                      <a:endParaRPr lang="en-US" sz="1800" b="1" dirty="0">
                        <a:solidFill>
                          <a:srgbClr val="FFFF00"/>
                        </a:solidFill>
                      </a:endParaRPr>
                    </a:p>
                  </a:txBody>
                  <a:tcPr>
                    <a:solidFill>
                      <a:schemeClr val="bg2">
                        <a:lumMod val="75000"/>
                        <a:lumOff val="25000"/>
                        <a:alpha val="50000"/>
                      </a:schemeClr>
                    </a:solidFill>
                  </a:tcPr>
                </a:tc>
                <a:tc>
                  <a:txBody>
                    <a:bodyPr/>
                    <a:lstStyle/>
                    <a:p>
                      <a:pPr algn="ctr"/>
                      <a:endParaRPr lang="en-US" sz="1800" b="1" dirty="0">
                        <a:solidFill>
                          <a:srgbClr val="FFFF00"/>
                        </a:solidFill>
                      </a:endParaRPr>
                    </a:p>
                  </a:txBody>
                  <a:tcPr>
                    <a:solidFill>
                      <a:schemeClr val="bg2">
                        <a:lumMod val="75000"/>
                        <a:lumOff val="25000"/>
                        <a:alpha val="50000"/>
                      </a:schemeClr>
                    </a:solidFill>
                  </a:tcPr>
                </a:tc>
                <a:tc>
                  <a:txBody>
                    <a:bodyPr/>
                    <a:lstStyle/>
                    <a:p>
                      <a:pPr algn="ctr"/>
                      <a:r>
                        <a:rPr lang="en-US" sz="1800" b="1" dirty="0" smtClean="0">
                          <a:solidFill>
                            <a:srgbClr val="00FF00"/>
                          </a:solidFill>
                        </a:rPr>
                        <a:t>x</a:t>
                      </a:r>
                      <a:endParaRPr lang="en-US" sz="1800" b="1" dirty="0">
                        <a:solidFill>
                          <a:srgbClr val="00FF00"/>
                        </a:solidFill>
                      </a:endParaRPr>
                    </a:p>
                  </a:txBody>
                  <a:tcPr>
                    <a:solidFill>
                      <a:schemeClr val="bg2">
                        <a:lumMod val="75000"/>
                        <a:lumOff val="25000"/>
                        <a:alpha val="25000"/>
                      </a:schemeClr>
                    </a:solidFill>
                  </a:tcPr>
                </a:tc>
                <a:tc>
                  <a:txBody>
                    <a:bodyPr/>
                    <a:lstStyle/>
                    <a:p>
                      <a:pPr algn="ctr"/>
                      <a:endParaRPr lang="en-US" sz="1800" b="1" dirty="0">
                        <a:solidFill>
                          <a:srgbClr val="00FF00"/>
                        </a:solidFill>
                      </a:endParaRPr>
                    </a:p>
                  </a:txBody>
                  <a:tcPr>
                    <a:solidFill>
                      <a:schemeClr val="bg2">
                        <a:lumMod val="75000"/>
                        <a:lumOff val="25000"/>
                        <a:alpha val="25000"/>
                      </a:schemeClr>
                    </a:solidFill>
                  </a:tcPr>
                </a:tc>
                <a:tc>
                  <a:txBody>
                    <a:bodyPr/>
                    <a:lstStyle/>
                    <a:p>
                      <a:pPr algn="ctr"/>
                      <a:endParaRPr lang="en-US" sz="1800" b="1" dirty="0">
                        <a:solidFill>
                          <a:srgbClr val="00FF00"/>
                        </a:solidFill>
                      </a:endParaRPr>
                    </a:p>
                  </a:txBody>
                  <a:tcPr>
                    <a:solidFill>
                      <a:schemeClr val="bg2">
                        <a:lumMod val="75000"/>
                        <a:lumOff val="25000"/>
                        <a:alpha val="25000"/>
                      </a:schemeClr>
                    </a:solidFill>
                  </a:tcPr>
                </a:tc>
                <a:tc>
                  <a:txBody>
                    <a:bodyPr/>
                    <a:lstStyle/>
                    <a:p>
                      <a:pPr algn="ctr"/>
                      <a:endParaRPr lang="en-US" sz="1800" b="1" dirty="0">
                        <a:solidFill>
                          <a:srgbClr val="00FFFF"/>
                        </a:solidFill>
                      </a:endParaRPr>
                    </a:p>
                  </a:txBody>
                  <a:tcPr>
                    <a:solidFill>
                      <a:schemeClr val="bg2">
                        <a:lumMod val="75000"/>
                        <a:lumOff val="25000"/>
                        <a:alpha val="50000"/>
                      </a:schemeClr>
                    </a:solidFill>
                  </a:tcPr>
                </a:tc>
                <a:tc>
                  <a:txBody>
                    <a:bodyPr/>
                    <a:lstStyle/>
                    <a:p>
                      <a:pPr algn="ctr"/>
                      <a:endParaRPr lang="en-US" sz="1800" b="1" dirty="0">
                        <a:solidFill>
                          <a:srgbClr val="00FFFF"/>
                        </a:solidFill>
                      </a:endParaRPr>
                    </a:p>
                  </a:txBody>
                  <a:tcPr>
                    <a:solidFill>
                      <a:schemeClr val="bg2">
                        <a:lumMod val="75000"/>
                        <a:lumOff val="25000"/>
                        <a:alpha val="50000"/>
                      </a:schemeClr>
                    </a:solidFill>
                  </a:tcPr>
                </a:tc>
                <a:tc>
                  <a:txBody>
                    <a:bodyPr/>
                    <a:lstStyle/>
                    <a:p>
                      <a:pPr algn="ctr"/>
                      <a:endParaRPr lang="en-US" sz="1800" b="1" dirty="0">
                        <a:solidFill>
                          <a:srgbClr val="00FFFF"/>
                        </a:solidFill>
                      </a:endParaRPr>
                    </a:p>
                  </a:txBody>
                  <a:tcPr>
                    <a:solidFill>
                      <a:schemeClr val="bg2">
                        <a:lumMod val="75000"/>
                        <a:lumOff val="25000"/>
                        <a:alpha val="50000"/>
                      </a:schemeClr>
                    </a:solidFill>
                  </a:tcPr>
                </a:tc>
                <a:tc>
                  <a:txBody>
                    <a:bodyPr/>
                    <a:lstStyle/>
                    <a:p>
                      <a:pPr algn="ctr"/>
                      <a:endParaRPr lang="en-US" sz="1800" b="1" dirty="0">
                        <a:solidFill>
                          <a:srgbClr val="00FFFF"/>
                        </a:solidFill>
                      </a:endParaRPr>
                    </a:p>
                  </a:txBody>
                  <a:tcPr>
                    <a:solidFill>
                      <a:schemeClr val="bg2">
                        <a:lumMod val="75000"/>
                        <a:lumOff val="25000"/>
                        <a:alpha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SW (foams)</a:t>
                      </a:r>
                    </a:p>
                  </a:txBody>
                  <a:tcPr/>
                </a:tc>
              </a:tr>
              <a:tr h="324000">
                <a:tc>
                  <a:txBody>
                    <a:bodyPr/>
                    <a:lstStyle/>
                    <a:p>
                      <a:pPr algn="ctr"/>
                      <a:r>
                        <a:rPr lang="en-US" sz="1600" dirty="0" smtClean="0"/>
                        <a:t>25</a:t>
                      </a:r>
                      <a:endParaRPr lang="en-US" sz="1600" dirty="0"/>
                    </a:p>
                  </a:txBody>
                  <a:tcPr/>
                </a:tc>
                <a:tc>
                  <a:txBody>
                    <a:bodyPr/>
                    <a:lstStyle/>
                    <a:p>
                      <a:pPr algn="ctr"/>
                      <a:endParaRPr lang="en-US" sz="1800" b="1" dirty="0">
                        <a:solidFill>
                          <a:srgbClr val="FFFF00"/>
                        </a:solidFill>
                      </a:endParaRPr>
                    </a:p>
                  </a:txBody>
                  <a:tcPr>
                    <a:solidFill>
                      <a:schemeClr val="bg2">
                        <a:lumMod val="75000"/>
                        <a:lumOff val="25000"/>
                        <a:alpha val="50000"/>
                      </a:schemeClr>
                    </a:solidFill>
                  </a:tcPr>
                </a:tc>
                <a:tc>
                  <a:txBody>
                    <a:bodyPr/>
                    <a:lstStyle/>
                    <a:p>
                      <a:pPr algn="ctr"/>
                      <a:endParaRPr lang="en-US" sz="1800" b="1" dirty="0">
                        <a:solidFill>
                          <a:srgbClr val="FFFF00"/>
                        </a:solidFill>
                      </a:endParaRPr>
                    </a:p>
                  </a:txBody>
                  <a:tcPr>
                    <a:solidFill>
                      <a:schemeClr val="bg2">
                        <a:lumMod val="75000"/>
                        <a:lumOff val="25000"/>
                        <a:alpha val="50000"/>
                      </a:schemeClr>
                    </a:solidFill>
                  </a:tcPr>
                </a:tc>
                <a:tc>
                  <a:txBody>
                    <a:bodyPr/>
                    <a:lstStyle/>
                    <a:p>
                      <a:pPr algn="ctr"/>
                      <a:r>
                        <a:rPr lang="en-US" sz="1800" b="1" dirty="0" smtClean="0">
                          <a:solidFill>
                            <a:srgbClr val="FFFF00"/>
                          </a:solidFill>
                        </a:rPr>
                        <a:t>x</a:t>
                      </a:r>
                      <a:endParaRPr lang="en-US" sz="1800" b="1" dirty="0">
                        <a:solidFill>
                          <a:srgbClr val="FFFF00"/>
                        </a:solidFill>
                      </a:endParaRPr>
                    </a:p>
                  </a:txBody>
                  <a:tcPr>
                    <a:solidFill>
                      <a:schemeClr val="bg2">
                        <a:lumMod val="75000"/>
                        <a:lumOff val="25000"/>
                        <a:alpha val="50000"/>
                      </a:schemeClr>
                    </a:solidFill>
                  </a:tcPr>
                </a:tc>
                <a:tc>
                  <a:txBody>
                    <a:bodyPr/>
                    <a:lstStyle/>
                    <a:p>
                      <a:pPr algn="ctr"/>
                      <a:r>
                        <a:rPr lang="en-US" sz="1800" b="1" dirty="0" smtClean="0">
                          <a:solidFill>
                            <a:srgbClr val="00FF00"/>
                          </a:solidFill>
                        </a:rPr>
                        <a:t>x</a:t>
                      </a:r>
                      <a:endParaRPr lang="en-US" sz="1800" b="1" dirty="0">
                        <a:solidFill>
                          <a:srgbClr val="00FF00"/>
                        </a:solidFill>
                      </a:endParaRPr>
                    </a:p>
                  </a:txBody>
                  <a:tcPr>
                    <a:solidFill>
                      <a:schemeClr val="bg2">
                        <a:lumMod val="75000"/>
                        <a:lumOff val="25000"/>
                        <a:alpha val="25000"/>
                      </a:schemeClr>
                    </a:solidFill>
                  </a:tcPr>
                </a:tc>
                <a:tc>
                  <a:txBody>
                    <a:bodyPr/>
                    <a:lstStyle/>
                    <a:p>
                      <a:pPr algn="ctr"/>
                      <a:endParaRPr lang="en-US" sz="1800" b="1" dirty="0">
                        <a:solidFill>
                          <a:srgbClr val="00FF00"/>
                        </a:solidFill>
                      </a:endParaRPr>
                    </a:p>
                  </a:txBody>
                  <a:tcPr>
                    <a:solidFill>
                      <a:schemeClr val="bg2">
                        <a:lumMod val="75000"/>
                        <a:lumOff val="25000"/>
                        <a:alpha val="25000"/>
                      </a:schemeClr>
                    </a:solidFill>
                  </a:tcPr>
                </a:tc>
                <a:tc>
                  <a:txBody>
                    <a:bodyPr/>
                    <a:lstStyle/>
                    <a:p>
                      <a:pPr algn="ctr"/>
                      <a:endParaRPr lang="en-US" sz="1800" b="1" dirty="0">
                        <a:solidFill>
                          <a:srgbClr val="00FF00"/>
                        </a:solidFill>
                      </a:endParaRPr>
                    </a:p>
                  </a:txBody>
                  <a:tcPr>
                    <a:solidFill>
                      <a:schemeClr val="bg2">
                        <a:lumMod val="75000"/>
                        <a:lumOff val="25000"/>
                        <a:alpha val="25000"/>
                      </a:schemeClr>
                    </a:solidFill>
                  </a:tcPr>
                </a:tc>
                <a:tc>
                  <a:txBody>
                    <a:bodyPr/>
                    <a:lstStyle/>
                    <a:p>
                      <a:pPr algn="ctr"/>
                      <a:endParaRPr lang="en-US" sz="1800" b="1" dirty="0">
                        <a:solidFill>
                          <a:srgbClr val="00FFFF"/>
                        </a:solidFill>
                      </a:endParaRPr>
                    </a:p>
                  </a:txBody>
                  <a:tcPr>
                    <a:solidFill>
                      <a:schemeClr val="bg2">
                        <a:lumMod val="75000"/>
                        <a:lumOff val="25000"/>
                        <a:alpha val="50000"/>
                      </a:schemeClr>
                    </a:solidFill>
                  </a:tcPr>
                </a:tc>
                <a:tc>
                  <a:txBody>
                    <a:bodyPr/>
                    <a:lstStyle/>
                    <a:p>
                      <a:pPr algn="ctr"/>
                      <a:endParaRPr lang="en-US" sz="1800" b="1" dirty="0">
                        <a:solidFill>
                          <a:srgbClr val="00FFFF"/>
                        </a:solidFill>
                      </a:endParaRPr>
                    </a:p>
                  </a:txBody>
                  <a:tcPr>
                    <a:solidFill>
                      <a:schemeClr val="bg2">
                        <a:lumMod val="75000"/>
                        <a:lumOff val="25000"/>
                        <a:alpha val="50000"/>
                      </a:schemeClr>
                    </a:solidFill>
                  </a:tcPr>
                </a:tc>
                <a:tc>
                  <a:txBody>
                    <a:bodyPr/>
                    <a:lstStyle/>
                    <a:p>
                      <a:pPr algn="ctr"/>
                      <a:endParaRPr lang="en-US" sz="1800" b="1" dirty="0">
                        <a:solidFill>
                          <a:srgbClr val="00FFFF"/>
                        </a:solidFill>
                      </a:endParaRPr>
                    </a:p>
                  </a:txBody>
                  <a:tcPr>
                    <a:solidFill>
                      <a:schemeClr val="bg2">
                        <a:lumMod val="75000"/>
                        <a:lumOff val="25000"/>
                        <a:alpha val="50000"/>
                      </a:schemeClr>
                    </a:solidFill>
                  </a:tcPr>
                </a:tc>
                <a:tc>
                  <a:txBody>
                    <a:bodyPr/>
                    <a:lstStyle/>
                    <a:p>
                      <a:pPr algn="ctr"/>
                      <a:endParaRPr lang="en-US" sz="1800" b="1" dirty="0">
                        <a:solidFill>
                          <a:srgbClr val="00FFFF"/>
                        </a:solidFill>
                      </a:endParaRPr>
                    </a:p>
                  </a:txBody>
                  <a:tcPr>
                    <a:solidFill>
                      <a:schemeClr val="bg2">
                        <a:lumMod val="75000"/>
                        <a:lumOff val="25000"/>
                        <a:alpha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DIW (foams)</a:t>
                      </a:r>
                    </a:p>
                  </a:txBody>
                  <a:tcPr/>
                </a:tc>
              </a:tr>
              <a:tr h="324000">
                <a:tc>
                  <a:txBody>
                    <a:bodyPr/>
                    <a:lstStyle/>
                    <a:p>
                      <a:pPr algn="ctr"/>
                      <a:r>
                        <a:rPr lang="en-US" sz="1600" dirty="0" smtClean="0"/>
                        <a:t>14</a:t>
                      </a:r>
                      <a:endParaRPr lang="en-US" sz="1600" dirty="0"/>
                    </a:p>
                  </a:txBody>
                  <a:tcPr/>
                </a:tc>
                <a:tc>
                  <a:txBody>
                    <a:bodyPr/>
                    <a:lstStyle/>
                    <a:p>
                      <a:pPr algn="ctr"/>
                      <a:endParaRPr lang="en-US" sz="1800" b="1" dirty="0">
                        <a:solidFill>
                          <a:srgbClr val="FFFF00"/>
                        </a:solidFill>
                      </a:endParaRPr>
                    </a:p>
                  </a:txBody>
                  <a:tcPr>
                    <a:solidFill>
                      <a:schemeClr val="bg2">
                        <a:lumMod val="75000"/>
                        <a:lumOff val="25000"/>
                        <a:alpha val="50000"/>
                      </a:schemeClr>
                    </a:solidFill>
                  </a:tcPr>
                </a:tc>
                <a:tc>
                  <a:txBody>
                    <a:bodyPr/>
                    <a:lstStyle/>
                    <a:p>
                      <a:pPr algn="ctr"/>
                      <a:r>
                        <a:rPr lang="en-US" sz="1800" b="1" dirty="0" smtClean="0">
                          <a:solidFill>
                            <a:srgbClr val="FFFF00"/>
                          </a:solidFill>
                        </a:rPr>
                        <a:t>x</a:t>
                      </a:r>
                      <a:endParaRPr lang="en-US" sz="1800" b="1" dirty="0">
                        <a:solidFill>
                          <a:srgbClr val="FFFF00"/>
                        </a:solidFill>
                      </a:endParaRPr>
                    </a:p>
                  </a:txBody>
                  <a:tcPr>
                    <a:solidFill>
                      <a:schemeClr val="bg2">
                        <a:lumMod val="75000"/>
                        <a:lumOff val="25000"/>
                        <a:alpha val="50000"/>
                      </a:schemeClr>
                    </a:solidFill>
                  </a:tcPr>
                </a:tc>
                <a:tc>
                  <a:txBody>
                    <a:bodyPr/>
                    <a:lstStyle/>
                    <a:p>
                      <a:pPr algn="ctr"/>
                      <a:endParaRPr lang="en-US" sz="1800" b="1" dirty="0">
                        <a:solidFill>
                          <a:srgbClr val="FFFF00"/>
                        </a:solidFill>
                      </a:endParaRPr>
                    </a:p>
                  </a:txBody>
                  <a:tcPr>
                    <a:solidFill>
                      <a:schemeClr val="bg2">
                        <a:lumMod val="75000"/>
                        <a:lumOff val="25000"/>
                        <a:alpha val="50000"/>
                      </a:schemeClr>
                    </a:solidFill>
                  </a:tcPr>
                </a:tc>
                <a:tc>
                  <a:txBody>
                    <a:bodyPr/>
                    <a:lstStyle/>
                    <a:p>
                      <a:pPr algn="ctr"/>
                      <a:endParaRPr lang="en-US" sz="1800" b="1" dirty="0">
                        <a:solidFill>
                          <a:srgbClr val="00FF00"/>
                        </a:solidFill>
                      </a:endParaRPr>
                    </a:p>
                  </a:txBody>
                  <a:tcPr>
                    <a:solidFill>
                      <a:schemeClr val="bg2">
                        <a:lumMod val="75000"/>
                        <a:lumOff val="25000"/>
                        <a:alpha val="25000"/>
                      </a:schemeClr>
                    </a:solidFill>
                  </a:tcPr>
                </a:tc>
                <a:tc>
                  <a:txBody>
                    <a:bodyPr/>
                    <a:lstStyle/>
                    <a:p>
                      <a:pPr algn="ctr"/>
                      <a:r>
                        <a:rPr lang="en-US" sz="1800" b="1" dirty="0" smtClean="0">
                          <a:solidFill>
                            <a:srgbClr val="00FF00"/>
                          </a:solidFill>
                        </a:rPr>
                        <a:t>x</a:t>
                      </a:r>
                      <a:endParaRPr lang="en-US" sz="1800" b="1" dirty="0">
                        <a:solidFill>
                          <a:srgbClr val="00FF00"/>
                        </a:solidFill>
                      </a:endParaRPr>
                    </a:p>
                  </a:txBody>
                  <a:tcPr>
                    <a:solidFill>
                      <a:schemeClr val="bg2">
                        <a:lumMod val="75000"/>
                        <a:lumOff val="25000"/>
                        <a:alpha val="25000"/>
                      </a:schemeClr>
                    </a:solidFill>
                  </a:tcPr>
                </a:tc>
                <a:tc>
                  <a:txBody>
                    <a:bodyPr/>
                    <a:lstStyle/>
                    <a:p>
                      <a:pPr algn="ctr"/>
                      <a:endParaRPr lang="en-US" sz="1800" b="1" dirty="0">
                        <a:solidFill>
                          <a:srgbClr val="00FF00"/>
                        </a:solidFill>
                      </a:endParaRPr>
                    </a:p>
                  </a:txBody>
                  <a:tcPr>
                    <a:solidFill>
                      <a:schemeClr val="bg2">
                        <a:lumMod val="75000"/>
                        <a:lumOff val="25000"/>
                        <a:alpha val="25000"/>
                      </a:schemeClr>
                    </a:solidFill>
                  </a:tcPr>
                </a:tc>
                <a:tc>
                  <a:txBody>
                    <a:bodyPr/>
                    <a:lstStyle/>
                    <a:p>
                      <a:pPr algn="ctr"/>
                      <a:endParaRPr lang="en-US" sz="1800" b="1" dirty="0">
                        <a:solidFill>
                          <a:srgbClr val="00FFFF"/>
                        </a:solidFill>
                      </a:endParaRPr>
                    </a:p>
                  </a:txBody>
                  <a:tcPr>
                    <a:solidFill>
                      <a:schemeClr val="bg2">
                        <a:lumMod val="75000"/>
                        <a:lumOff val="25000"/>
                        <a:alpha val="50000"/>
                      </a:schemeClr>
                    </a:solidFill>
                  </a:tcPr>
                </a:tc>
                <a:tc>
                  <a:txBody>
                    <a:bodyPr/>
                    <a:lstStyle/>
                    <a:p>
                      <a:pPr algn="ctr"/>
                      <a:endParaRPr lang="en-US" sz="1800" b="1" dirty="0">
                        <a:solidFill>
                          <a:srgbClr val="00FFFF"/>
                        </a:solidFill>
                      </a:endParaRPr>
                    </a:p>
                  </a:txBody>
                  <a:tcPr>
                    <a:solidFill>
                      <a:schemeClr val="bg2">
                        <a:lumMod val="75000"/>
                        <a:lumOff val="25000"/>
                        <a:alpha val="50000"/>
                      </a:schemeClr>
                    </a:solidFill>
                  </a:tcPr>
                </a:tc>
                <a:tc>
                  <a:txBody>
                    <a:bodyPr/>
                    <a:lstStyle/>
                    <a:p>
                      <a:pPr algn="ctr"/>
                      <a:endParaRPr lang="en-US" sz="1800" b="1" dirty="0">
                        <a:solidFill>
                          <a:srgbClr val="00FFFF"/>
                        </a:solidFill>
                      </a:endParaRPr>
                    </a:p>
                  </a:txBody>
                  <a:tcPr>
                    <a:solidFill>
                      <a:schemeClr val="bg2">
                        <a:lumMod val="75000"/>
                        <a:lumOff val="25000"/>
                        <a:alpha val="50000"/>
                      </a:schemeClr>
                    </a:solidFill>
                  </a:tcPr>
                </a:tc>
                <a:tc>
                  <a:txBody>
                    <a:bodyPr/>
                    <a:lstStyle/>
                    <a:p>
                      <a:pPr algn="ctr"/>
                      <a:endParaRPr lang="en-US" sz="1800" b="1" dirty="0">
                        <a:solidFill>
                          <a:srgbClr val="00FFFF"/>
                        </a:solidFill>
                      </a:endParaRPr>
                    </a:p>
                  </a:txBody>
                  <a:tcPr>
                    <a:solidFill>
                      <a:schemeClr val="bg2">
                        <a:lumMod val="75000"/>
                        <a:lumOff val="25000"/>
                        <a:alpha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SW (foams)</a:t>
                      </a:r>
                    </a:p>
                  </a:txBody>
                  <a:tcPr/>
                </a:tc>
              </a:tr>
              <a:tr h="324000">
                <a:tc>
                  <a:txBody>
                    <a:bodyPr/>
                    <a:lstStyle/>
                    <a:p>
                      <a:pPr algn="ctr"/>
                      <a:r>
                        <a:rPr lang="en-US" sz="1600" dirty="0" smtClean="0"/>
                        <a:t>20</a:t>
                      </a:r>
                      <a:endParaRPr lang="en-US" sz="1600" dirty="0"/>
                    </a:p>
                  </a:txBody>
                  <a:tcPr/>
                </a:tc>
                <a:tc>
                  <a:txBody>
                    <a:bodyPr/>
                    <a:lstStyle/>
                    <a:p>
                      <a:pPr algn="ctr"/>
                      <a:endParaRPr lang="en-US" sz="1800" b="1" dirty="0">
                        <a:solidFill>
                          <a:srgbClr val="FFFF00"/>
                        </a:solidFill>
                      </a:endParaRPr>
                    </a:p>
                  </a:txBody>
                  <a:tcPr>
                    <a:solidFill>
                      <a:schemeClr val="bg2">
                        <a:lumMod val="75000"/>
                        <a:lumOff val="25000"/>
                        <a:alpha val="50000"/>
                      </a:schemeClr>
                    </a:solidFill>
                  </a:tcPr>
                </a:tc>
                <a:tc>
                  <a:txBody>
                    <a:bodyPr/>
                    <a:lstStyle/>
                    <a:p>
                      <a:pPr algn="ctr"/>
                      <a:r>
                        <a:rPr lang="en-US" sz="1800" b="1" dirty="0" smtClean="0">
                          <a:solidFill>
                            <a:srgbClr val="FFFF00"/>
                          </a:solidFill>
                        </a:rPr>
                        <a:t>x</a:t>
                      </a:r>
                      <a:endParaRPr lang="en-US" sz="1800" b="1" dirty="0">
                        <a:solidFill>
                          <a:srgbClr val="FFFF00"/>
                        </a:solidFill>
                      </a:endParaRPr>
                    </a:p>
                  </a:txBody>
                  <a:tcPr>
                    <a:solidFill>
                      <a:schemeClr val="bg2">
                        <a:lumMod val="75000"/>
                        <a:lumOff val="25000"/>
                        <a:alpha val="50000"/>
                      </a:schemeClr>
                    </a:solidFill>
                  </a:tcPr>
                </a:tc>
                <a:tc>
                  <a:txBody>
                    <a:bodyPr/>
                    <a:lstStyle/>
                    <a:p>
                      <a:pPr algn="ctr"/>
                      <a:endParaRPr lang="en-US" sz="1800" b="1" dirty="0">
                        <a:solidFill>
                          <a:srgbClr val="FFFF00"/>
                        </a:solidFill>
                      </a:endParaRPr>
                    </a:p>
                  </a:txBody>
                  <a:tcPr>
                    <a:solidFill>
                      <a:schemeClr val="bg2">
                        <a:lumMod val="75000"/>
                        <a:lumOff val="25000"/>
                        <a:alpha val="50000"/>
                      </a:schemeClr>
                    </a:solidFill>
                  </a:tcPr>
                </a:tc>
                <a:tc>
                  <a:txBody>
                    <a:bodyPr/>
                    <a:lstStyle/>
                    <a:p>
                      <a:pPr algn="ctr"/>
                      <a:endParaRPr lang="en-US" sz="1800" b="1" dirty="0">
                        <a:solidFill>
                          <a:srgbClr val="00FF00"/>
                        </a:solidFill>
                      </a:endParaRPr>
                    </a:p>
                  </a:txBody>
                  <a:tcPr>
                    <a:solidFill>
                      <a:schemeClr val="bg2">
                        <a:lumMod val="75000"/>
                        <a:lumOff val="25000"/>
                        <a:alpha val="25000"/>
                      </a:schemeClr>
                    </a:solidFill>
                  </a:tcPr>
                </a:tc>
                <a:tc>
                  <a:txBody>
                    <a:bodyPr/>
                    <a:lstStyle/>
                    <a:p>
                      <a:pPr algn="ctr"/>
                      <a:endParaRPr lang="en-US" sz="1800" b="1" dirty="0">
                        <a:solidFill>
                          <a:srgbClr val="00FF00"/>
                        </a:solidFill>
                      </a:endParaRPr>
                    </a:p>
                  </a:txBody>
                  <a:tcPr>
                    <a:solidFill>
                      <a:schemeClr val="bg2">
                        <a:lumMod val="75000"/>
                        <a:lumOff val="25000"/>
                        <a:alpha val="25000"/>
                      </a:schemeClr>
                    </a:solidFill>
                  </a:tcPr>
                </a:tc>
                <a:tc>
                  <a:txBody>
                    <a:bodyPr/>
                    <a:lstStyle/>
                    <a:p>
                      <a:pPr algn="ctr"/>
                      <a:r>
                        <a:rPr lang="en-US" sz="1800" b="1" dirty="0" smtClean="0">
                          <a:solidFill>
                            <a:srgbClr val="00FF00"/>
                          </a:solidFill>
                        </a:rPr>
                        <a:t>x</a:t>
                      </a:r>
                      <a:endParaRPr lang="en-US" sz="1800" b="1" dirty="0">
                        <a:solidFill>
                          <a:srgbClr val="00FF00"/>
                        </a:solidFill>
                      </a:endParaRPr>
                    </a:p>
                  </a:txBody>
                  <a:tcPr>
                    <a:solidFill>
                      <a:schemeClr val="bg2">
                        <a:lumMod val="75000"/>
                        <a:lumOff val="25000"/>
                        <a:alpha val="25000"/>
                      </a:schemeClr>
                    </a:solidFill>
                  </a:tcPr>
                </a:tc>
                <a:tc>
                  <a:txBody>
                    <a:bodyPr/>
                    <a:lstStyle/>
                    <a:p>
                      <a:pPr algn="ctr"/>
                      <a:endParaRPr lang="en-US" sz="1800" b="1" dirty="0">
                        <a:solidFill>
                          <a:srgbClr val="00FFFF"/>
                        </a:solidFill>
                      </a:endParaRPr>
                    </a:p>
                  </a:txBody>
                  <a:tcPr>
                    <a:solidFill>
                      <a:schemeClr val="bg2">
                        <a:lumMod val="75000"/>
                        <a:lumOff val="25000"/>
                        <a:alpha val="50000"/>
                      </a:schemeClr>
                    </a:solidFill>
                  </a:tcPr>
                </a:tc>
                <a:tc>
                  <a:txBody>
                    <a:bodyPr/>
                    <a:lstStyle/>
                    <a:p>
                      <a:pPr algn="ctr"/>
                      <a:endParaRPr lang="en-US" sz="1800" b="1" dirty="0">
                        <a:solidFill>
                          <a:srgbClr val="00FFFF"/>
                        </a:solidFill>
                      </a:endParaRPr>
                    </a:p>
                  </a:txBody>
                  <a:tcPr>
                    <a:solidFill>
                      <a:schemeClr val="bg2">
                        <a:lumMod val="75000"/>
                        <a:lumOff val="25000"/>
                        <a:alpha val="50000"/>
                      </a:schemeClr>
                    </a:solidFill>
                  </a:tcPr>
                </a:tc>
                <a:tc>
                  <a:txBody>
                    <a:bodyPr/>
                    <a:lstStyle/>
                    <a:p>
                      <a:pPr algn="ctr"/>
                      <a:endParaRPr lang="en-US" sz="1800" b="1" dirty="0">
                        <a:solidFill>
                          <a:srgbClr val="00FFFF"/>
                        </a:solidFill>
                      </a:endParaRPr>
                    </a:p>
                  </a:txBody>
                  <a:tcPr>
                    <a:solidFill>
                      <a:schemeClr val="bg2">
                        <a:lumMod val="75000"/>
                        <a:lumOff val="25000"/>
                        <a:alpha val="50000"/>
                      </a:schemeClr>
                    </a:solidFill>
                  </a:tcPr>
                </a:tc>
                <a:tc>
                  <a:txBody>
                    <a:bodyPr/>
                    <a:lstStyle/>
                    <a:p>
                      <a:pPr algn="ctr"/>
                      <a:endParaRPr lang="en-US" sz="1800" b="1" dirty="0">
                        <a:solidFill>
                          <a:srgbClr val="00FFFF"/>
                        </a:solidFill>
                      </a:endParaRPr>
                    </a:p>
                  </a:txBody>
                  <a:tcPr>
                    <a:solidFill>
                      <a:schemeClr val="bg2">
                        <a:lumMod val="75000"/>
                        <a:lumOff val="25000"/>
                        <a:alpha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SW (foams)</a:t>
                      </a:r>
                    </a:p>
                  </a:txBody>
                  <a:tcPr/>
                </a:tc>
              </a:tr>
              <a:tr h="324000">
                <a:tc>
                  <a:txBody>
                    <a:bodyPr/>
                    <a:lstStyle/>
                    <a:p>
                      <a:pPr algn="ctr"/>
                      <a:r>
                        <a:rPr lang="en-US" sz="1600" dirty="0" smtClean="0"/>
                        <a:t>19</a:t>
                      </a:r>
                      <a:endParaRPr lang="en-US" sz="1600" dirty="0"/>
                    </a:p>
                  </a:txBody>
                  <a:tcPr/>
                </a:tc>
                <a:tc>
                  <a:txBody>
                    <a:bodyPr/>
                    <a:lstStyle/>
                    <a:p>
                      <a:pPr algn="ctr"/>
                      <a:endParaRPr lang="en-US" sz="1800" b="1" dirty="0">
                        <a:solidFill>
                          <a:srgbClr val="FFFF00"/>
                        </a:solidFill>
                      </a:endParaRPr>
                    </a:p>
                  </a:txBody>
                  <a:tcPr>
                    <a:solidFill>
                      <a:schemeClr val="bg2">
                        <a:lumMod val="75000"/>
                        <a:lumOff val="25000"/>
                        <a:alpha val="50000"/>
                      </a:schemeClr>
                    </a:solidFill>
                  </a:tcPr>
                </a:tc>
                <a:tc>
                  <a:txBody>
                    <a:bodyPr/>
                    <a:lstStyle/>
                    <a:p>
                      <a:pPr algn="ctr"/>
                      <a:endParaRPr lang="en-US" sz="1800" b="1" dirty="0">
                        <a:solidFill>
                          <a:srgbClr val="FFFF00"/>
                        </a:solidFill>
                      </a:endParaRPr>
                    </a:p>
                  </a:txBody>
                  <a:tcPr>
                    <a:solidFill>
                      <a:schemeClr val="bg2">
                        <a:lumMod val="75000"/>
                        <a:lumOff val="25000"/>
                        <a:alpha val="50000"/>
                      </a:schemeClr>
                    </a:solidFill>
                  </a:tcPr>
                </a:tc>
                <a:tc>
                  <a:txBody>
                    <a:bodyPr/>
                    <a:lstStyle/>
                    <a:p>
                      <a:pPr algn="ctr"/>
                      <a:endParaRPr lang="en-US" sz="1800" b="1" dirty="0">
                        <a:solidFill>
                          <a:srgbClr val="FFFF00"/>
                        </a:solidFill>
                      </a:endParaRPr>
                    </a:p>
                  </a:txBody>
                  <a:tcPr>
                    <a:solidFill>
                      <a:schemeClr val="bg2">
                        <a:lumMod val="75000"/>
                        <a:lumOff val="25000"/>
                        <a:alpha val="50000"/>
                      </a:schemeClr>
                    </a:solidFill>
                  </a:tcPr>
                </a:tc>
                <a:tc>
                  <a:txBody>
                    <a:bodyPr/>
                    <a:lstStyle/>
                    <a:p>
                      <a:pPr algn="ctr"/>
                      <a:endParaRPr lang="en-US" sz="1800" b="1" dirty="0">
                        <a:solidFill>
                          <a:srgbClr val="00FF00"/>
                        </a:solidFill>
                      </a:endParaRPr>
                    </a:p>
                  </a:txBody>
                  <a:tcPr>
                    <a:solidFill>
                      <a:schemeClr val="bg2">
                        <a:lumMod val="75000"/>
                        <a:lumOff val="25000"/>
                        <a:alpha val="25000"/>
                      </a:schemeClr>
                    </a:solidFill>
                  </a:tcPr>
                </a:tc>
                <a:tc>
                  <a:txBody>
                    <a:bodyPr/>
                    <a:lstStyle/>
                    <a:p>
                      <a:pPr algn="ctr"/>
                      <a:r>
                        <a:rPr lang="en-US" sz="1800" b="1" dirty="0" smtClean="0">
                          <a:solidFill>
                            <a:srgbClr val="00FF00"/>
                          </a:solidFill>
                        </a:rPr>
                        <a:t>x</a:t>
                      </a:r>
                      <a:endParaRPr lang="en-US" sz="1800" b="1" dirty="0">
                        <a:solidFill>
                          <a:srgbClr val="00FF00"/>
                        </a:solidFill>
                      </a:endParaRPr>
                    </a:p>
                  </a:txBody>
                  <a:tcPr>
                    <a:solidFill>
                      <a:schemeClr val="bg2">
                        <a:lumMod val="75000"/>
                        <a:lumOff val="25000"/>
                        <a:alpha val="25000"/>
                      </a:schemeClr>
                    </a:solidFill>
                  </a:tcPr>
                </a:tc>
                <a:tc>
                  <a:txBody>
                    <a:bodyPr/>
                    <a:lstStyle/>
                    <a:p>
                      <a:pPr algn="ctr"/>
                      <a:endParaRPr lang="en-US" sz="1800" b="1" dirty="0">
                        <a:solidFill>
                          <a:srgbClr val="00FF00"/>
                        </a:solidFill>
                      </a:endParaRPr>
                    </a:p>
                  </a:txBody>
                  <a:tcPr>
                    <a:solidFill>
                      <a:schemeClr val="bg2">
                        <a:lumMod val="75000"/>
                        <a:lumOff val="25000"/>
                        <a:alpha val="25000"/>
                      </a:schemeClr>
                    </a:solidFill>
                  </a:tcPr>
                </a:tc>
                <a:tc>
                  <a:txBody>
                    <a:bodyPr/>
                    <a:lstStyle/>
                    <a:p>
                      <a:pPr algn="ctr"/>
                      <a:endParaRPr lang="en-US" sz="1800" b="1" dirty="0">
                        <a:solidFill>
                          <a:srgbClr val="00FFFF"/>
                        </a:solidFill>
                      </a:endParaRPr>
                    </a:p>
                  </a:txBody>
                  <a:tcPr>
                    <a:solidFill>
                      <a:schemeClr val="bg2">
                        <a:lumMod val="75000"/>
                        <a:lumOff val="25000"/>
                        <a:alpha val="50000"/>
                      </a:schemeClr>
                    </a:solidFill>
                  </a:tcPr>
                </a:tc>
                <a:tc>
                  <a:txBody>
                    <a:bodyPr/>
                    <a:lstStyle/>
                    <a:p>
                      <a:pPr algn="ctr"/>
                      <a:endParaRPr lang="en-US" sz="1800" b="1" dirty="0">
                        <a:solidFill>
                          <a:srgbClr val="00FFFF"/>
                        </a:solidFill>
                      </a:endParaRPr>
                    </a:p>
                  </a:txBody>
                  <a:tcPr>
                    <a:solidFill>
                      <a:schemeClr val="bg2">
                        <a:lumMod val="75000"/>
                        <a:lumOff val="25000"/>
                        <a:alpha val="50000"/>
                      </a:schemeClr>
                    </a:solidFill>
                  </a:tcPr>
                </a:tc>
                <a:tc>
                  <a:txBody>
                    <a:bodyPr/>
                    <a:lstStyle/>
                    <a:p>
                      <a:pPr algn="ctr"/>
                      <a:endParaRPr lang="en-US" sz="1800" b="1" dirty="0">
                        <a:solidFill>
                          <a:srgbClr val="00FFFF"/>
                        </a:solidFill>
                      </a:endParaRPr>
                    </a:p>
                  </a:txBody>
                  <a:tcPr>
                    <a:solidFill>
                      <a:schemeClr val="bg2">
                        <a:lumMod val="75000"/>
                        <a:lumOff val="25000"/>
                        <a:alpha val="50000"/>
                      </a:schemeClr>
                    </a:solidFill>
                  </a:tcPr>
                </a:tc>
                <a:tc>
                  <a:txBody>
                    <a:bodyPr/>
                    <a:lstStyle/>
                    <a:p>
                      <a:pPr algn="ctr"/>
                      <a:r>
                        <a:rPr lang="en-US" sz="1800" b="1" dirty="0" smtClean="0">
                          <a:solidFill>
                            <a:srgbClr val="00FFFF"/>
                          </a:solidFill>
                        </a:rPr>
                        <a:t>x</a:t>
                      </a:r>
                      <a:endParaRPr lang="en-US" sz="1800" b="1" dirty="0">
                        <a:solidFill>
                          <a:srgbClr val="00FFFF"/>
                        </a:solidFill>
                      </a:endParaRPr>
                    </a:p>
                  </a:txBody>
                  <a:tcPr>
                    <a:solidFill>
                      <a:schemeClr val="bg2">
                        <a:lumMod val="75000"/>
                        <a:lumOff val="25000"/>
                        <a:alpha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SW (foams)</a:t>
                      </a:r>
                    </a:p>
                  </a:txBody>
                  <a:tcPr/>
                </a:tc>
              </a:tr>
              <a:tr h="324000">
                <a:tc>
                  <a:txBody>
                    <a:bodyPr/>
                    <a:lstStyle/>
                    <a:p>
                      <a:pPr algn="ctr"/>
                      <a:r>
                        <a:rPr lang="en-US" sz="1600" dirty="0" smtClean="0"/>
                        <a:t>21</a:t>
                      </a:r>
                      <a:endParaRPr lang="en-US" sz="1600" dirty="0"/>
                    </a:p>
                  </a:txBody>
                  <a:tcPr/>
                </a:tc>
                <a:tc>
                  <a:txBody>
                    <a:bodyPr/>
                    <a:lstStyle/>
                    <a:p>
                      <a:pPr algn="ctr"/>
                      <a:endParaRPr lang="en-US" sz="1800" b="1" dirty="0">
                        <a:solidFill>
                          <a:srgbClr val="FFFF00"/>
                        </a:solidFill>
                      </a:endParaRPr>
                    </a:p>
                  </a:txBody>
                  <a:tcPr>
                    <a:solidFill>
                      <a:schemeClr val="bg2">
                        <a:lumMod val="75000"/>
                        <a:lumOff val="25000"/>
                        <a:alpha val="50000"/>
                      </a:schemeClr>
                    </a:solidFill>
                  </a:tcPr>
                </a:tc>
                <a:tc>
                  <a:txBody>
                    <a:bodyPr/>
                    <a:lstStyle/>
                    <a:p>
                      <a:pPr algn="ctr"/>
                      <a:endParaRPr lang="en-US" sz="1800" b="1" dirty="0">
                        <a:solidFill>
                          <a:srgbClr val="FFFF00"/>
                        </a:solidFill>
                      </a:endParaRPr>
                    </a:p>
                  </a:txBody>
                  <a:tcPr>
                    <a:solidFill>
                      <a:schemeClr val="bg2">
                        <a:lumMod val="75000"/>
                        <a:lumOff val="25000"/>
                        <a:alpha val="50000"/>
                      </a:schemeClr>
                    </a:solidFill>
                  </a:tcPr>
                </a:tc>
                <a:tc>
                  <a:txBody>
                    <a:bodyPr/>
                    <a:lstStyle/>
                    <a:p>
                      <a:pPr algn="ctr"/>
                      <a:endParaRPr lang="en-US" sz="1800" b="1" dirty="0">
                        <a:solidFill>
                          <a:srgbClr val="FFFF00"/>
                        </a:solidFill>
                      </a:endParaRPr>
                    </a:p>
                  </a:txBody>
                  <a:tcPr>
                    <a:solidFill>
                      <a:schemeClr val="bg2">
                        <a:lumMod val="75000"/>
                        <a:lumOff val="25000"/>
                        <a:alpha val="50000"/>
                      </a:schemeClr>
                    </a:solidFill>
                  </a:tcPr>
                </a:tc>
                <a:tc>
                  <a:txBody>
                    <a:bodyPr/>
                    <a:lstStyle/>
                    <a:p>
                      <a:pPr algn="ctr"/>
                      <a:r>
                        <a:rPr lang="en-US" sz="1800" b="1" dirty="0" smtClean="0">
                          <a:solidFill>
                            <a:srgbClr val="00FF00"/>
                          </a:solidFill>
                        </a:rPr>
                        <a:t>x</a:t>
                      </a:r>
                      <a:endParaRPr lang="en-US" sz="1800" b="1" dirty="0">
                        <a:solidFill>
                          <a:srgbClr val="00FF00"/>
                        </a:solidFill>
                      </a:endParaRPr>
                    </a:p>
                  </a:txBody>
                  <a:tcPr>
                    <a:solidFill>
                      <a:schemeClr val="bg2">
                        <a:lumMod val="75000"/>
                        <a:lumOff val="25000"/>
                        <a:alpha val="25000"/>
                      </a:schemeClr>
                    </a:solidFill>
                  </a:tcPr>
                </a:tc>
                <a:tc>
                  <a:txBody>
                    <a:bodyPr/>
                    <a:lstStyle/>
                    <a:p>
                      <a:pPr algn="ctr"/>
                      <a:endParaRPr lang="en-US" sz="1800" b="1" dirty="0">
                        <a:solidFill>
                          <a:srgbClr val="00FF00"/>
                        </a:solidFill>
                      </a:endParaRPr>
                    </a:p>
                  </a:txBody>
                  <a:tcPr>
                    <a:solidFill>
                      <a:schemeClr val="bg2">
                        <a:lumMod val="75000"/>
                        <a:lumOff val="25000"/>
                        <a:alpha val="25000"/>
                      </a:schemeClr>
                    </a:solidFill>
                  </a:tcPr>
                </a:tc>
                <a:tc>
                  <a:txBody>
                    <a:bodyPr/>
                    <a:lstStyle/>
                    <a:p>
                      <a:pPr algn="ctr"/>
                      <a:endParaRPr lang="en-US" sz="1800" b="1" dirty="0">
                        <a:solidFill>
                          <a:srgbClr val="00FF00"/>
                        </a:solidFill>
                      </a:endParaRPr>
                    </a:p>
                  </a:txBody>
                  <a:tcPr>
                    <a:solidFill>
                      <a:schemeClr val="bg2">
                        <a:lumMod val="75000"/>
                        <a:lumOff val="25000"/>
                        <a:alpha val="25000"/>
                      </a:schemeClr>
                    </a:solidFill>
                  </a:tcPr>
                </a:tc>
                <a:tc>
                  <a:txBody>
                    <a:bodyPr/>
                    <a:lstStyle/>
                    <a:p>
                      <a:pPr algn="ctr"/>
                      <a:r>
                        <a:rPr lang="en-US" sz="1800" b="1" dirty="0" smtClean="0">
                          <a:solidFill>
                            <a:srgbClr val="00FFFF"/>
                          </a:solidFill>
                        </a:rPr>
                        <a:t>x</a:t>
                      </a:r>
                      <a:endParaRPr lang="en-US" sz="1800" b="1" dirty="0">
                        <a:solidFill>
                          <a:srgbClr val="00FFFF"/>
                        </a:solidFill>
                      </a:endParaRPr>
                    </a:p>
                  </a:txBody>
                  <a:tcPr>
                    <a:solidFill>
                      <a:schemeClr val="bg2">
                        <a:lumMod val="75000"/>
                        <a:lumOff val="25000"/>
                        <a:alpha val="50000"/>
                      </a:schemeClr>
                    </a:solidFill>
                  </a:tcPr>
                </a:tc>
                <a:tc>
                  <a:txBody>
                    <a:bodyPr/>
                    <a:lstStyle/>
                    <a:p>
                      <a:pPr algn="ctr"/>
                      <a:endParaRPr lang="en-US" sz="1800" b="1" dirty="0">
                        <a:solidFill>
                          <a:srgbClr val="00FFFF"/>
                        </a:solidFill>
                      </a:endParaRPr>
                    </a:p>
                  </a:txBody>
                  <a:tcPr>
                    <a:solidFill>
                      <a:schemeClr val="bg2">
                        <a:lumMod val="75000"/>
                        <a:lumOff val="25000"/>
                        <a:alpha val="50000"/>
                      </a:schemeClr>
                    </a:solidFill>
                  </a:tcPr>
                </a:tc>
                <a:tc>
                  <a:txBody>
                    <a:bodyPr/>
                    <a:lstStyle/>
                    <a:p>
                      <a:pPr algn="ctr"/>
                      <a:endParaRPr lang="en-US" sz="1800" b="1" dirty="0">
                        <a:solidFill>
                          <a:srgbClr val="00FFFF"/>
                        </a:solidFill>
                      </a:endParaRPr>
                    </a:p>
                  </a:txBody>
                  <a:tcPr>
                    <a:solidFill>
                      <a:schemeClr val="bg2">
                        <a:lumMod val="75000"/>
                        <a:lumOff val="25000"/>
                        <a:alpha val="50000"/>
                      </a:schemeClr>
                    </a:solidFill>
                  </a:tcPr>
                </a:tc>
                <a:tc>
                  <a:txBody>
                    <a:bodyPr/>
                    <a:lstStyle/>
                    <a:p>
                      <a:pPr algn="ctr"/>
                      <a:endParaRPr lang="en-US" sz="1800" b="1" dirty="0">
                        <a:solidFill>
                          <a:srgbClr val="00FFFF"/>
                        </a:solidFill>
                      </a:endParaRPr>
                    </a:p>
                  </a:txBody>
                  <a:tcPr>
                    <a:solidFill>
                      <a:schemeClr val="bg2">
                        <a:lumMod val="75000"/>
                        <a:lumOff val="25000"/>
                        <a:alpha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FF0000"/>
                          </a:solidFill>
                        </a:rPr>
                        <a:t>SW</a:t>
                      </a:r>
                      <a:r>
                        <a:rPr lang="en-US" sz="1200" dirty="0" smtClean="0">
                          <a:solidFill>
                            <a:srgbClr val="FF0000"/>
                          </a:solidFill>
                        </a:rPr>
                        <a:t> (does not)</a:t>
                      </a:r>
                    </a:p>
                  </a:txBody>
                  <a:tcPr/>
                </a:tc>
              </a:tr>
              <a:tr h="324000">
                <a:tc>
                  <a:txBody>
                    <a:bodyPr/>
                    <a:lstStyle/>
                    <a:p>
                      <a:pPr algn="ctr"/>
                      <a:r>
                        <a:rPr lang="en-US" sz="1600" dirty="0" smtClean="0"/>
                        <a:t>28</a:t>
                      </a:r>
                      <a:endParaRPr lang="en-US" sz="1600" dirty="0"/>
                    </a:p>
                  </a:txBody>
                  <a:tcPr/>
                </a:tc>
                <a:tc>
                  <a:txBody>
                    <a:bodyPr/>
                    <a:lstStyle/>
                    <a:p>
                      <a:pPr algn="ctr"/>
                      <a:endParaRPr lang="en-US" sz="1800" b="1" dirty="0">
                        <a:solidFill>
                          <a:srgbClr val="FFFF00"/>
                        </a:solidFill>
                      </a:endParaRPr>
                    </a:p>
                  </a:txBody>
                  <a:tcPr>
                    <a:noFill/>
                  </a:tcPr>
                </a:tc>
                <a:tc>
                  <a:txBody>
                    <a:bodyPr/>
                    <a:lstStyle/>
                    <a:p>
                      <a:pPr algn="ctr"/>
                      <a:r>
                        <a:rPr lang="en-US" sz="1800" b="1" dirty="0" smtClean="0">
                          <a:solidFill>
                            <a:srgbClr val="FFFF00"/>
                          </a:solidFill>
                        </a:rPr>
                        <a:t>x</a:t>
                      </a:r>
                      <a:endParaRPr lang="en-US" sz="1800" b="1" dirty="0">
                        <a:solidFill>
                          <a:srgbClr val="FFFF00"/>
                        </a:solidFill>
                      </a:endParaRPr>
                    </a:p>
                  </a:txBody>
                  <a:tcPr>
                    <a:noFill/>
                  </a:tcPr>
                </a:tc>
                <a:tc>
                  <a:txBody>
                    <a:bodyPr/>
                    <a:lstStyle/>
                    <a:p>
                      <a:pPr algn="ctr"/>
                      <a:endParaRPr lang="en-US" sz="1800" b="1" dirty="0">
                        <a:solidFill>
                          <a:srgbClr val="FFFF00"/>
                        </a:solidFill>
                      </a:endParaRPr>
                    </a:p>
                  </a:txBody>
                  <a:tcPr>
                    <a:noFill/>
                  </a:tcPr>
                </a:tc>
                <a:tc>
                  <a:txBody>
                    <a:bodyPr/>
                    <a:lstStyle/>
                    <a:p>
                      <a:pPr algn="ctr"/>
                      <a:r>
                        <a:rPr lang="en-US" sz="1800" b="1" dirty="0" smtClean="0">
                          <a:solidFill>
                            <a:srgbClr val="00FF00"/>
                          </a:solidFill>
                        </a:rPr>
                        <a:t>x</a:t>
                      </a:r>
                      <a:endParaRPr lang="en-US" sz="1800" b="1" dirty="0">
                        <a:solidFill>
                          <a:srgbClr val="00FF00"/>
                        </a:solidFill>
                      </a:endParaRPr>
                    </a:p>
                  </a:txBody>
                  <a:tcPr>
                    <a:solidFill>
                      <a:schemeClr val="bg1">
                        <a:alpha val="25000"/>
                      </a:schemeClr>
                    </a:solidFill>
                  </a:tcPr>
                </a:tc>
                <a:tc>
                  <a:txBody>
                    <a:bodyPr/>
                    <a:lstStyle/>
                    <a:p>
                      <a:pPr algn="ctr"/>
                      <a:endParaRPr lang="en-US" sz="1800" b="1" dirty="0">
                        <a:solidFill>
                          <a:srgbClr val="00FF00"/>
                        </a:solidFill>
                      </a:endParaRPr>
                    </a:p>
                  </a:txBody>
                  <a:tcPr>
                    <a:solidFill>
                      <a:schemeClr val="bg1">
                        <a:alpha val="25000"/>
                      </a:schemeClr>
                    </a:solidFill>
                  </a:tcPr>
                </a:tc>
                <a:tc>
                  <a:txBody>
                    <a:bodyPr/>
                    <a:lstStyle/>
                    <a:p>
                      <a:pPr algn="ctr"/>
                      <a:endParaRPr lang="en-US" sz="1800" b="1" dirty="0">
                        <a:solidFill>
                          <a:srgbClr val="00FF00"/>
                        </a:solidFill>
                      </a:endParaRPr>
                    </a:p>
                  </a:txBody>
                  <a:tcPr>
                    <a:solidFill>
                      <a:schemeClr val="bg1">
                        <a:alpha val="25000"/>
                      </a:schemeClr>
                    </a:solidFill>
                  </a:tcPr>
                </a:tc>
                <a:tc>
                  <a:txBody>
                    <a:bodyPr/>
                    <a:lstStyle/>
                    <a:p>
                      <a:pPr algn="ctr"/>
                      <a:r>
                        <a:rPr lang="en-US" sz="1800" b="1" dirty="0" smtClean="0">
                          <a:solidFill>
                            <a:srgbClr val="00FFFF"/>
                          </a:solidFill>
                        </a:rPr>
                        <a:t>x</a:t>
                      </a:r>
                      <a:endParaRPr lang="en-US" sz="1800" b="1" dirty="0">
                        <a:solidFill>
                          <a:srgbClr val="00FFFF"/>
                        </a:solidFill>
                      </a:endParaRPr>
                    </a:p>
                  </a:txBody>
                  <a:tcPr>
                    <a:noFill/>
                  </a:tcPr>
                </a:tc>
                <a:tc>
                  <a:txBody>
                    <a:bodyPr/>
                    <a:lstStyle/>
                    <a:p>
                      <a:pPr algn="ctr"/>
                      <a:endParaRPr lang="en-US" sz="1800" b="1" dirty="0">
                        <a:solidFill>
                          <a:srgbClr val="00FFFF"/>
                        </a:solidFill>
                      </a:endParaRPr>
                    </a:p>
                  </a:txBody>
                  <a:tcPr>
                    <a:noFill/>
                  </a:tcPr>
                </a:tc>
                <a:tc>
                  <a:txBody>
                    <a:bodyPr/>
                    <a:lstStyle/>
                    <a:p>
                      <a:pPr algn="ctr"/>
                      <a:endParaRPr lang="en-US" sz="1800" b="1" dirty="0">
                        <a:solidFill>
                          <a:srgbClr val="00FFFF"/>
                        </a:solidFill>
                      </a:endParaRPr>
                    </a:p>
                  </a:txBody>
                  <a:tcPr>
                    <a:noFill/>
                  </a:tcPr>
                </a:tc>
                <a:tc>
                  <a:txBody>
                    <a:bodyPr/>
                    <a:lstStyle/>
                    <a:p>
                      <a:pPr algn="ctr"/>
                      <a:endParaRPr lang="en-US" sz="1800" b="1" dirty="0">
                        <a:solidFill>
                          <a:srgbClr val="00FFFF"/>
                        </a:solidFill>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SW (foams)</a:t>
                      </a:r>
                    </a:p>
                  </a:txBody>
                  <a:tcPr/>
                </a:tc>
              </a:tr>
              <a:tr h="324000">
                <a:tc>
                  <a:txBody>
                    <a:bodyPr/>
                    <a:lstStyle/>
                    <a:p>
                      <a:pPr algn="ctr"/>
                      <a:r>
                        <a:rPr lang="en-US" sz="1600" dirty="0" smtClean="0"/>
                        <a:t>29</a:t>
                      </a:r>
                      <a:endParaRPr lang="en-US" sz="1600" dirty="0"/>
                    </a:p>
                  </a:txBody>
                  <a:tcPr/>
                </a:tc>
                <a:tc>
                  <a:txBody>
                    <a:bodyPr/>
                    <a:lstStyle/>
                    <a:p>
                      <a:pPr algn="ctr"/>
                      <a:r>
                        <a:rPr lang="en-US" sz="1800" b="1" dirty="0" smtClean="0">
                          <a:solidFill>
                            <a:srgbClr val="FFFF00"/>
                          </a:solidFill>
                        </a:rPr>
                        <a:t>x</a:t>
                      </a:r>
                      <a:endParaRPr lang="en-US" sz="1800" b="1" dirty="0">
                        <a:solidFill>
                          <a:srgbClr val="FFFF00"/>
                        </a:solidFill>
                      </a:endParaRPr>
                    </a:p>
                  </a:txBody>
                  <a:tcPr>
                    <a:noFill/>
                  </a:tcPr>
                </a:tc>
                <a:tc>
                  <a:txBody>
                    <a:bodyPr/>
                    <a:lstStyle/>
                    <a:p>
                      <a:pPr algn="ctr"/>
                      <a:endParaRPr lang="en-US" sz="1800" b="1" dirty="0">
                        <a:solidFill>
                          <a:srgbClr val="FFFF00"/>
                        </a:solidFill>
                      </a:endParaRPr>
                    </a:p>
                  </a:txBody>
                  <a:tcPr>
                    <a:noFill/>
                  </a:tcPr>
                </a:tc>
                <a:tc>
                  <a:txBody>
                    <a:bodyPr/>
                    <a:lstStyle/>
                    <a:p>
                      <a:pPr algn="ctr"/>
                      <a:endParaRPr lang="en-US" sz="1800" b="1" dirty="0">
                        <a:solidFill>
                          <a:srgbClr val="FFFF00"/>
                        </a:solidFill>
                      </a:endParaRPr>
                    </a:p>
                  </a:txBody>
                  <a:tcPr>
                    <a:noFill/>
                  </a:tcPr>
                </a:tc>
                <a:tc>
                  <a:txBody>
                    <a:bodyPr/>
                    <a:lstStyle/>
                    <a:p>
                      <a:pPr algn="ctr"/>
                      <a:r>
                        <a:rPr lang="en-US" sz="1800" b="1" dirty="0" smtClean="0">
                          <a:solidFill>
                            <a:srgbClr val="00FF00"/>
                          </a:solidFill>
                        </a:rPr>
                        <a:t>x</a:t>
                      </a:r>
                      <a:endParaRPr lang="en-US" sz="1800" b="1" dirty="0">
                        <a:solidFill>
                          <a:srgbClr val="00FF00"/>
                        </a:solidFill>
                      </a:endParaRPr>
                    </a:p>
                  </a:txBody>
                  <a:tcPr>
                    <a:solidFill>
                      <a:schemeClr val="bg1">
                        <a:alpha val="25000"/>
                      </a:schemeClr>
                    </a:solidFill>
                  </a:tcPr>
                </a:tc>
                <a:tc>
                  <a:txBody>
                    <a:bodyPr/>
                    <a:lstStyle/>
                    <a:p>
                      <a:pPr algn="ctr"/>
                      <a:endParaRPr lang="en-US" sz="1800" b="1" dirty="0">
                        <a:solidFill>
                          <a:srgbClr val="00FF00"/>
                        </a:solidFill>
                      </a:endParaRPr>
                    </a:p>
                  </a:txBody>
                  <a:tcPr>
                    <a:solidFill>
                      <a:schemeClr val="bg1">
                        <a:alpha val="25000"/>
                      </a:schemeClr>
                    </a:solidFill>
                  </a:tcPr>
                </a:tc>
                <a:tc>
                  <a:txBody>
                    <a:bodyPr/>
                    <a:lstStyle/>
                    <a:p>
                      <a:pPr algn="ctr"/>
                      <a:endParaRPr lang="en-US" sz="1800" b="1" dirty="0">
                        <a:solidFill>
                          <a:srgbClr val="00FF00"/>
                        </a:solidFill>
                      </a:endParaRPr>
                    </a:p>
                  </a:txBody>
                  <a:tcPr>
                    <a:solidFill>
                      <a:schemeClr val="bg1">
                        <a:alpha val="25000"/>
                      </a:schemeClr>
                    </a:solidFill>
                  </a:tcPr>
                </a:tc>
                <a:tc>
                  <a:txBody>
                    <a:bodyPr/>
                    <a:lstStyle/>
                    <a:p>
                      <a:pPr algn="ctr"/>
                      <a:r>
                        <a:rPr lang="en-US" sz="1800" b="1" dirty="0" smtClean="0">
                          <a:solidFill>
                            <a:srgbClr val="00FFFF"/>
                          </a:solidFill>
                        </a:rPr>
                        <a:t>x</a:t>
                      </a:r>
                      <a:endParaRPr lang="en-US" sz="1800" b="1" dirty="0">
                        <a:solidFill>
                          <a:srgbClr val="00FFFF"/>
                        </a:solidFill>
                      </a:endParaRPr>
                    </a:p>
                  </a:txBody>
                  <a:tcPr>
                    <a:noFill/>
                  </a:tcPr>
                </a:tc>
                <a:tc>
                  <a:txBody>
                    <a:bodyPr/>
                    <a:lstStyle/>
                    <a:p>
                      <a:pPr algn="ctr"/>
                      <a:endParaRPr lang="en-US" sz="1800" b="1" dirty="0">
                        <a:solidFill>
                          <a:srgbClr val="00FFFF"/>
                        </a:solidFill>
                      </a:endParaRPr>
                    </a:p>
                  </a:txBody>
                  <a:tcPr>
                    <a:noFill/>
                  </a:tcPr>
                </a:tc>
                <a:tc>
                  <a:txBody>
                    <a:bodyPr/>
                    <a:lstStyle/>
                    <a:p>
                      <a:pPr algn="ctr"/>
                      <a:endParaRPr lang="en-US" sz="1800" b="1" dirty="0">
                        <a:solidFill>
                          <a:srgbClr val="00FFFF"/>
                        </a:solidFill>
                      </a:endParaRPr>
                    </a:p>
                  </a:txBody>
                  <a:tcPr>
                    <a:noFill/>
                  </a:tcPr>
                </a:tc>
                <a:tc>
                  <a:txBody>
                    <a:bodyPr/>
                    <a:lstStyle/>
                    <a:p>
                      <a:pPr algn="ctr"/>
                      <a:endParaRPr lang="en-US" sz="1800" b="1" dirty="0">
                        <a:solidFill>
                          <a:srgbClr val="00FFFF"/>
                        </a:solidFill>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SW (foams)</a:t>
                      </a:r>
                    </a:p>
                  </a:txBody>
                  <a:tcPr/>
                </a:tc>
              </a:tr>
              <a:tr h="324000">
                <a:tc>
                  <a:txBody>
                    <a:bodyPr/>
                    <a:lstStyle/>
                    <a:p>
                      <a:pPr algn="ctr"/>
                      <a:r>
                        <a:rPr lang="en-US" sz="1600" dirty="0" smtClean="0"/>
                        <a:t>13</a:t>
                      </a:r>
                      <a:endParaRPr lang="en-US" sz="1600" dirty="0"/>
                    </a:p>
                  </a:txBody>
                  <a:tcPr/>
                </a:tc>
                <a:tc>
                  <a:txBody>
                    <a:bodyPr/>
                    <a:lstStyle/>
                    <a:p>
                      <a:pPr algn="ctr"/>
                      <a:endParaRPr lang="en-US" sz="1800" b="1" dirty="0">
                        <a:solidFill>
                          <a:srgbClr val="FFFF00"/>
                        </a:solidFill>
                      </a:endParaRPr>
                    </a:p>
                  </a:txBody>
                  <a:tcPr>
                    <a:solidFill>
                      <a:schemeClr val="accent2">
                        <a:lumMod val="75000"/>
                        <a:alpha val="50000"/>
                      </a:schemeClr>
                    </a:solidFill>
                  </a:tcPr>
                </a:tc>
                <a:tc>
                  <a:txBody>
                    <a:bodyPr/>
                    <a:lstStyle/>
                    <a:p>
                      <a:pPr algn="ctr"/>
                      <a:endParaRPr lang="en-US" sz="1800" b="1" dirty="0">
                        <a:solidFill>
                          <a:srgbClr val="FFFF00"/>
                        </a:solidFill>
                      </a:endParaRPr>
                    </a:p>
                  </a:txBody>
                  <a:tcPr>
                    <a:solidFill>
                      <a:schemeClr val="accent2">
                        <a:lumMod val="75000"/>
                        <a:alpha val="50000"/>
                      </a:schemeClr>
                    </a:solidFill>
                  </a:tcPr>
                </a:tc>
                <a:tc>
                  <a:txBody>
                    <a:bodyPr/>
                    <a:lstStyle/>
                    <a:p>
                      <a:pPr algn="ctr"/>
                      <a:endParaRPr lang="en-US" sz="1800" b="1" dirty="0">
                        <a:solidFill>
                          <a:srgbClr val="FFFF00"/>
                        </a:solidFill>
                      </a:endParaRPr>
                    </a:p>
                  </a:txBody>
                  <a:tcPr>
                    <a:solidFill>
                      <a:schemeClr val="accent2">
                        <a:lumMod val="75000"/>
                        <a:alpha val="50000"/>
                      </a:schemeClr>
                    </a:solidFill>
                  </a:tcPr>
                </a:tc>
                <a:tc>
                  <a:txBody>
                    <a:bodyPr/>
                    <a:lstStyle/>
                    <a:p>
                      <a:pPr algn="ctr"/>
                      <a:endParaRPr lang="en-US" sz="1800" b="1" dirty="0">
                        <a:solidFill>
                          <a:srgbClr val="00FF00"/>
                        </a:solidFill>
                      </a:endParaRPr>
                    </a:p>
                  </a:txBody>
                  <a:tcPr>
                    <a:solidFill>
                      <a:schemeClr val="accent2">
                        <a:lumMod val="75000"/>
                        <a:alpha val="25000"/>
                      </a:schemeClr>
                    </a:solidFill>
                  </a:tcPr>
                </a:tc>
                <a:tc>
                  <a:txBody>
                    <a:bodyPr/>
                    <a:lstStyle/>
                    <a:p>
                      <a:pPr algn="ctr"/>
                      <a:endParaRPr lang="en-US" sz="1800" b="1" dirty="0">
                        <a:solidFill>
                          <a:srgbClr val="00FF00"/>
                        </a:solidFill>
                      </a:endParaRPr>
                    </a:p>
                  </a:txBody>
                  <a:tcPr>
                    <a:solidFill>
                      <a:schemeClr val="accent2">
                        <a:lumMod val="75000"/>
                        <a:alpha val="25000"/>
                      </a:schemeClr>
                    </a:solidFill>
                  </a:tcPr>
                </a:tc>
                <a:tc>
                  <a:txBody>
                    <a:bodyPr/>
                    <a:lstStyle/>
                    <a:p>
                      <a:pPr algn="ctr"/>
                      <a:endParaRPr lang="en-US" sz="1800" b="1" dirty="0">
                        <a:solidFill>
                          <a:srgbClr val="00FF00"/>
                        </a:solidFill>
                      </a:endParaRPr>
                    </a:p>
                  </a:txBody>
                  <a:tcPr>
                    <a:solidFill>
                      <a:schemeClr val="accent2">
                        <a:lumMod val="75000"/>
                        <a:alpha val="25000"/>
                      </a:schemeClr>
                    </a:solidFill>
                  </a:tcPr>
                </a:tc>
                <a:tc>
                  <a:txBody>
                    <a:bodyPr/>
                    <a:lstStyle/>
                    <a:p>
                      <a:pPr algn="ctr"/>
                      <a:r>
                        <a:rPr lang="en-US" sz="1800" b="1" dirty="0" smtClean="0">
                          <a:solidFill>
                            <a:srgbClr val="00FFFF"/>
                          </a:solidFill>
                        </a:rPr>
                        <a:t>x</a:t>
                      </a:r>
                      <a:endParaRPr lang="en-US" sz="1800" b="1" dirty="0">
                        <a:solidFill>
                          <a:srgbClr val="00FFFF"/>
                        </a:solidFill>
                      </a:endParaRPr>
                    </a:p>
                  </a:txBody>
                  <a:tcPr>
                    <a:solidFill>
                      <a:schemeClr val="accent2">
                        <a:lumMod val="75000"/>
                        <a:alpha val="50000"/>
                      </a:schemeClr>
                    </a:solidFill>
                  </a:tcPr>
                </a:tc>
                <a:tc>
                  <a:txBody>
                    <a:bodyPr/>
                    <a:lstStyle/>
                    <a:p>
                      <a:pPr algn="ctr"/>
                      <a:endParaRPr lang="en-US" sz="1800" b="1" dirty="0">
                        <a:solidFill>
                          <a:srgbClr val="00FFFF"/>
                        </a:solidFill>
                      </a:endParaRPr>
                    </a:p>
                  </a:txBody>
                  <a:tcPr>
                    <a:solidFill>
                      <a:schemeClr val="accent2">
                        <a:lumMod val="75000"/>
                        <a:alpha val="50000"/>
                      </a:schemeClr>
                    </a:solidFill>
                  </a:tcPr>
                </a:tc>
                <a:tc>
                  <a:txBody>
                    <a:bodyPr/>
                    <a:lstStyle/>
                    <a:p>
                      <a:pPr algn="ctr"/>
                      <a:endParaRPr lang="en-US" sz="1800" b="1" dirty="0">
                        <a:solidFill>
                          <a:srgbClr val="00FFFF"/>
                        </a:solidFill>
                      </a:endParaRPr>
                    </a:p>
                  </a:txBody>
                  <a:tcPr>
                    <a:solidFill>
                      <a:schemeClr val="accent2">
                        <a:lumMod val="75000"/>
                        <a:alpha val="50000"/>
                      </a:schemeClr>
                    </a:solidFill>
                  </a:tcPr>
                </a:tc>
                <a:tc>
                  <a:txBody>
                    <a:bodyPr/>
                    <a:lstStyle/>
                    <a:p>
                      <a:pPr algn="ctr"/>
                      <a:endParaRPr lang="en-US" sz="1800" b="1" dirty="0">
                        <a:solidFill>
                          <a:srgbClr val="00FFFF"/>
                        </a:solidFill>
                      </a:endParaRPr>
                    </a:p>
                  </a:txBody>
                  <a:tcPr>
                    <a:solidFill>
                      <a:schemeClr val="accent2">
                        <a:lumMod val="75000"/>
                        <a:alpha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rPr>
                        <a:t>SW</a:t>
                      </a:r>
                      <a:r>
                        <a:rPr lang="en-US" sz="1400" dirty="0" smtClean="0">
                          <a:solidFill>
                            <a:srgbClr val="FF0000"/>
                          </a:solidFill>
                        </a:rPr>
                        <a:t> (does not)</a:t>
                      </a:r>
                    </a:p>
                  </a:txBody>
                  <a:tcPr/>
                </a:tc>
              </a:tr>
              <a:tr h="324000">
                <a:tc>
                  <a:txBody>
                    <a:bodyPr/>
                    <a:lstStyle/>
                    <a:p>
                      <a:pPr algn="ctr"/>
                      <a:r>
                        <a:rPr lang="en-US" sz="1600" dirty="0" smtClean="0"/>
                        <a:t>23</a:t>
                      </a:r>
                      <a:endParaRPr lang="en-US" sz="1600" dirty="0"/>
                    </a:p>
                  </a:txBody>
                  <a:tcPr/>
                </a:tc>
                <a:tc>
                  <a:txBody>
                    <a:bodyPr/>
                    <a:lstStyle/>
                    <a:p>
                      <a:pPr algn="ctr"/>
                      <a:endParaRPr lang="en-US" sz="1800" b="1" dirty="0">
                        <a:solidFill>
                          <a:srgbClr val="FFFF00"/>
                        </a:solidFill>
                      </a:endParaRPr>
                    </a:p>
                  </a:txBody>
                  <a:tcPr>
                    <a:solidFill>
                      <a:schemeClr val="accent2">
                        <a:lumMod val="75000"/>
                        <a:alpha val="50000"/>
                      </a:schemeClr>
                    </a:solidFill>
                  </a:tcPr>
                </a:tc>
                <a:tc>
                  <a:txBody>
                    <a:bodyPr/>
                    <a:lstStyle/>
                    <a:p>
                      <a:pPr algn="ctr"/>
                      <a:endParaRPr lang="en-US" sz="1800" b="1" dirty="0">
                        <a:solidFill>
                          <a:srgbClr val="FFFF00"/>
                        </a:solidFill>
                      </a:endParaRPr>
                    </a:p>
                  </a:txBody>
                  <a:tcPr>
                    <a:solidFill>
                      <a:schemeClr val="accent2">
                        <a:lumMod val="75000"/>
                        <a:alpha val="50000"/>
                      </a:schemeClr>
                    </a:solidFill>
                  </a:tcPr>
                </a:tc>
                <a:tc>
                  <a:txBody>
                    <a:bodyPr/>
                    <a:lstStyle/>
                    <a:p>
                      <a:pPr algn="ctr"/>
                      <a:endParaRPr lang="en-US" sz="1800" b="1" dirty="0">
                        <a:solidFill>
                          <a:srgbClr val="FFFF00"/>
                        </a:solidFill>
                      </a:endParaRPr>
                    </a:p>
                  </a:txBody>
                  <a:tcPr>
                    <a:solidFill>
                      <a:schemeClr val="accent2">
                        <a:lumMod val="75000"/>
                        <a:alpha val="50000"/>
                      </a:schemeClr>
                    </a:solidFill>
                  </a:tcPr>
                </a:tc>
                <a:tc>
                  <a:txBody>
                    <a:bodyPr/>
                    <a:lstStyle/>
                    <a:p>
                      <a:pPr algn="ctr"/>
                      <a:endParaRPr lang="en-US" sz="1800" b="1" dirty="0">
                        <a:solidFill>
                          <a:srgbClr val="00FF00"/>
                        </a:solidFill>
                      </a:endParaRPr>
                    </a:p>
                  </a:txBody>
                  <a:tcPr>
                    <a:solidFill>
                      <a:schemeClr val="accent2">
                        <a:lumMod val="75000"/>
                        <a:alpha val="25000"/>
                      </a:schemeClr>
                    </a:solidFill>
                  </a:tcPr>
                </a:tc>
                <a:tc>
                  <a:txBody>
                    <a:bodyPr/>
                    <a:lstStyle/>
                    <a:p>
                      <a:pPr algn="ctr"/>
                      <a:endParaRPr lang="en-US" sz="1800" b="1" dirty="0">
                        <a:solidFill>
                          <a:srgbClr val="00FF00"/>
                        </a:solidFill>
                      </a:endParaRPr>
                    </a:p>
                  </a:txBody>
                  <a:tcPr>
                    <a:solidFill>
                      <a:schemeClr val="accent2">
                        <a:lumMod val="75000"/>
                        <a:alpha val="25000"/>
                      </a:schemeClr>
                    </a:solidFill>
                  </a:tcPr>
                </a:tc>
                <a:tc>
                  <a:txBody>
                    <a:bodyPr/>
                    <a:lstStyle/>
                    <a:p>
                      <a:pPr algn="ctr"/>
                      <a:endParaRPr lang="en-US" sz="1800" b="1" dirty="0">
                        <a:solidFill>
                          <a:srgbClr val="00FF00"/>
                        </a:solidFill>
                      </a:endParaRPr>
                    </a:p>
                  </a:txBody>
                  <a:tcPr>
                    <a:solidFill>
                      <a:schemeClr val="accent2">
                        <a:lumMod val="75000"/>
                        <a:alpha val="25000"/>
                      </a:schemeClr>
                    </a:solidFill>
                  </a:tcPr>
                </a:tc>
                <a:tc>
                  <a:txBody>
                    <a:bodyPr/>
                    <a:lstStyle/>
                    <a:p>
                      <a:pPr algn="ctr"/>
                      <a:endParaRPr lang="en-US" sz="1800" b="1" dirty="0">
                        <a:solidFill>
                          <a:srgbClr val="00FFFF"/>
                        </a:solidFill>
                      </a:endParaRPr>
                    </a:p>
                  </a:txBody>
                  <a:tcPr>
                    <a:solidFill>
                      <a:schemeClr val="accent2">
                        <a:lumMod val="75000"/>
                        <a:alpha val="50000"/>
                      </a:schemeClr>
                    </a:solidFill>
                  </a:tcPr>
                </a:tc>
                <a:tc>
                  <a:txBody>
                    <a:bodyPr/>
                    <a:lstStyle/>
                    <a:p>
                      <a:pPr algn="ctr"/>
                      <a:r>
                        <a:rPr lang="en-US" sz="1800" b="1" dirty="0" smtClean="0">
                          <a:solidFill>
                            <a:srgbClr val="00FFFF"/>
                          </a:solidFill>
                        </a:rPr>
                        <a:t>x</a:t>
                      </a:r>
                      <a:endParaRPr lang="en-US" sz="1800" b="1" dirty="0">
                        <a:solidFill>
                          <a:srgbClr val="00FFFF"/>
                        </a:solidFill>
                      </a:endParaRPr>
                    </a:p>
                  </a:txBody>
                  <a:tcPr>
                    <a:solidFill>
                      <a:schemeClr val="accent2">
                        <a:lumMod val="75000"/>
                        <a:alpha val="50000"/>
                      </a:schemeClr>
                    </a:solidFill>
                  </a:tcPr>
                </a:tc>
                <a:tc>
                  <a:txBody>
                    <a:bodyPr/>
                    <a:lstStyle/>
                    <a:p>
                      <a:pPr algn="ctr"/>
                      <a:endParaRPr lang="en-US" sz="1800" b="1" dirty="0">
                        <a:solidFill>
                          <a:srgbClr val="00FFFF"/>
                        </a:solidFill>
                      </a:endParaRPr>
                    </a:p>
                  </a:txBody>
                  <a:tcPr>
                    <a:solidFill>
                      <a:schemeClr val="accent2">
                        <a:lumMod val="75000"/>
                        <a:alpha val="50000"/>
                      </a:schemeClr>
                    </a:solidFill>
                  </a:tcPr>
                </a:tc>
                <a:tc>
                  <a:txBody>
                    <a:bodyPr/>
                    <a:lstStyle/>
                    <a:p>
                      <a:pPr algn="ctr"/>
                      <a:endParaRPr lang="en-US" sz="1800" b="1" dirty="0">
                        <a:solidFill>
                          <a:srgbClr val="00FFFF"/>
                        </a:solidFill>
                      </a:endParaRPr>
                    </a:p>
                  </a:txBody>
                  <a:tcPr>
                    <a:solidFill>
                      <a:schemeClr val="accent2">
                        <a:lumMod val="75000"/>
                        <a:alpha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FF0000"/>
                          </a:solidFill>
                        </a:rPr>
                        <a:t>SW</a:t>
                      </a:r>
                      <a:r>
                        <a:rPr lang="en-US" sz="1400" dirty="0" smtClean="0">
                          <a:solidFill>
                            <a:srgbClr val="FF0000"/>
                          </a:solidFill>
                        </a:rPr>
                        <a:t> (does not)</a:t>
                      </a:r>
                    </a:p>
                  </a:txBody>
                  <a:tcPr/>
                </a:tc>
              </a:tr>
              <a:tr h="324000">
                <a:tc>
                  <a:txBody>
                    <a:bodyPr/>
                    <a:lstStyle/>
                    <a:p>
                      <a:pPr algn="ctr"/>
                      <a:r>
                        <a:rPr lang="en-US" sz="1600" dirty="0" smtClean="0">
                          <a:solidFill>
                            <a:srgbClr val="FF0000"/>
                          </a:solidFill>
                        </a:rPr>
                        <a:t>22</a:t>
                      </a:r>
                      <a:r>
                        <a:rPr lang="en-US" sz="1600" dirty="0" smtClean="0"/>
                        <a:t> and 27</a:t>
                      </a:r>
                      <a:endParaRPr lang="en-US" sz="1600" dirty="0"/>
                    </a:p>
                  </a:txBody>
                  <a:tcPr/>
                </a:tc>
                <a:tc>
                  <a:txBody>
                    <a:bodyPr/>
                    <a:lstStyle/>
                    <a:p>
                      <a:pPr algn="ctr"/>
                      <a:endParaRPr lang="en-US" sz="1800" b="1" dirty="0">
                        <a:solidFill>
                          <a:srgbClr val="FFFF00"/>
                        </a:solidFill>
                      </a:endParaRPr>
                    </a:p>
                  </a:txBody>
                  <a:tcPr>
                    <a:solidFill>
                      <a:schemeClr val="accent2">
                        <a:lumMod val="75000"/>
                        <a:alpha val="50000"/>
                      </a:schemeClr>
                    </a:solidFill>
                  </a:tcPr>
                </a:tc>
                <a:tc>
                  <a:txBody>
                    <a:bodyPr/>
                    <a:lstStyle/>
                    <a:p>
                      <a:pPr algn="ctr"/>
                      <a:endParaRPr lang="en-US" sz="1800" b="1" dirty="0">
                        <a:solidFill>
                          <a:srgbClr val="FFFF00"/>
                        </a:solidFill>
                      </a:endParaRPr>
                    </a:p>
                  </a:txBody>
                  <a:tcPr>
                    <a:solidFill>
                      <a:schemeClr val="accent2">
                        <a:lumMod val="75000"/>
                        <a:alpha val="50000"/>
                      </a:schemeClr>
                    </a:solidFill>
                  </a:tcPr>
                </a:tc>
                <a:tc>
                  <a:txBody>
                    <a:bodyPr/>
                    <a:lstStyle/>
                    <a:p>
                      <a:pPr algn="ctr"/>
                      <a:endParaRPr lang="en-US" sz="1800" b="1" dirty="0">
                        <a:solidFill>
                          <a:srgbClr val="FFFF00"/>
                        </a:solidFill>
                      </a:endParaRPr>
                    </a:p>
                  </a:txBody>
                  <a:tcPr>
                    <a:solidFill>
                      <a:schemeClr val="accent2">
                        <a:lumMod val="75000"/>
                        <a:alpha val="50000"/>
                      </a:schemeClr>
                    </a:solidFill>
                  </a:tcPr>
                </a:tc>
                <a:tc>
                  <a:txBody>
                    <a:bodyPr/>
                    <a:lstStyle/>
                    <a:p>
                      <a:pPr algn="ctr"/>
                      <a:endParaRPr lang="en-US" sz="1800" b="1" dirty="0">
                        <a:solidFill>
                          <a:srgbClr val="00FF00"/>
                        </a:solidFill>
                      </a:endParaRPr>
                    </a:p>
                  </a:txBody>
                  <a:tcPr>
                    <a:solidFill>
                      <a:schemeClr val="accent2">
                        <a:lumMod val="75000"/>
                        <a:alpha val="25000"/>
                      </a:schemeClr>
                    </a:solidFill>
                  </a:tcPr>
                </a:tc>
                <a:tc>
                  <a:txBody>
                    <a:bodyPr/>
                    <a:lstStyle/>
                    <a:p>
                      <a:pPr algn="ctr"/>
                      <a:endParaRPr lang="en-US" sz="1800" b="1" dirty="0">
                        <a:solidFill>
                          <a:srgbClr val="00FF00"/>
                        </a:solidFill>
                      </a:endParaRPr>
                    </a:p>
                  </a:txBody>
                  <a:tcPr>
                    <a:solidFill>
                      <a:schemeClr val="accent2">
                        <a:lumMod val="75000"/>
                        <a:alpha val="25000"/>
                      </a:schemeClr>
                    </a:solidFill>
                  </a:tcPr>
                </a:tc>
                <a:tc>
                  <a:txBody>
                    <a:bodyPr/>
                    <a:lstStyle/>
                    <a:p>
                      <a:pPr algn="ctr"/>
                      <a:endParaRPr lang="en-US" sz="1800" b="1" dirty="0">
                        <a:solidFill>
                          <a:srgbClr val="00FF00"/>
                        </a:solidFill>
                      </a:endParaRPr>
                    </a:p>
                  </a:txBody>
                  <a:tcPr>
                    <a:solidFill>
                      <a:schemeClr val="accent2">
                        <a:lumMod val="75000"/>
                        <a:alpha val="25000"/>
                      </a:schemeClr>
                    </a:solidFill>
                  </a:tcPr>
                </a:tc>
                <a:tc>
                  <a:txBody>
                    <a:bodyPr/>
                    <a:lstStyle/>
                    <a:p>
                      <a:pPr algn="ctr"/>
                      <a:endParaRPr lang="en-US" sz="1800" b="1" dirty="0">
                        <a:solidFill>
                          <a:srgbClr val="00FFFF"/>
                        </a:solidFill>
                      </a:endParaRPr>
                    </a:p>
                  </a:txBody>
                  <a:tcPr>
                    <a:solidFill>
                      <a:schemeClr val="accent2">
                        <a:lumMod val="75000"/>
                        <a:alpha val="50000"/>
                      </a:schemeClr>
                    </a:solidFill>
                  </a:tcPr>
                </a:tc>
                <a:tc>
                  <a:txBody>
                    <a:bodyPr/>
                    <a:lstStyle/>
                    <a:p>
                      <a:pPr algn="ctr"/>
                      <a:endParaRPr lang="en-US" sz="1800" b="1" dirty="0">
                        <a:solidFill>
                          <a:srgbClr val="00FFFF"/>
                        </a:solidFill>
                      </a:endParaRPr>
                    </a:p>
                  </a:txBody>
                  <a:tcPr>
                    <a:solidFill>
                      <a:schemeClr val="accent2">
                        <a:lumMod val="75000"/>
                        <a:alpha val="50000"/>
                      </a:schemeClr>
                    </a:solidFill>
                  </a:tcPr>
                </a:tc>
                <a:tc>
                  <a:txBody>
                    <a:bodyPr/>
                    <a:lstStyle/>
                    <a:p>
                      <a:pPr algn="ctr"/>
                      <a:r>
                        <a:rPr lang="en-US" sz="1800" b="1" dirty="0" smtClean="0">
                          <a:solidFill>
                            <a:srgbClr val="00FFFF"/>
                          </a:solidFill>
                        </a:rPr>
                        <a:t>x</a:t>
                      </a:r>
                      <a:endParaRPr lang="en-US" sz="1800" b="1" dirty="0">
                        <a:solidFill>
                          <a:srgbClr val="00FFFF"/>
                        </a:solidFill>
                      </a:endParaRPr>
                    </a:p>
                  </a:txBody>
                  <a:tcPr>
                    <a:solidFill>
                      <a:schemeClr val="accent2">
                        <a:lumMod val="75000"/>
                        <a:alpha val="50000"/>
                      </a:schemeClr>
                    </a:solidFill>
                  </a:tcPr>
                </a:tc>
                <a:tc>
                  <a:txBody>
                    <a:bodyPr/>
                    <a:lstStyle/>
                    <a:p>
                      <a:pPr algn="ctr"/>
                      <a:endParaRPr lang="en-US" sz="1800" b="1" dirty="0">
                        <a:solidFill>
                          <a:srgbClr val="00FFFF"/>
                        </a:solidFill>
                      </a:endParaRPr>
                    </a:p>
                  </a:txBody>
                  <a:tcPr>
                    <a:solidFill>
                      <a:schemeClr val="accent2">
                        <a:lumMod val="75000"/>
                        <a:alpha val="50000"/>
                      </a:schemeClr>
                    </a:solidFill>
                  </a:tcPr>
                </a:tc>
                <a:tc>
                  <a:txBody>
                    <a:bodyPr/>
                    <a:lstStyle/>
                    <a:p>
                      <a:pPr algn="ctr"/>
                      <a:r>
                        <a:rPr lang="en-US" sz="1400" dirty="0" smtClean="0"/>
                        <a:t> SW + Na </a:t>
                      </a:r>
                      <a:r>
                        <a:rPr lang="en-US" sz="1400" dirty="0" err="1" smtClean="0"/>
                        <a:t>pTS</a:t>
                      </a:r>
                      <a:endParaRPr lang="en-US" sz="1400" dirty="0"/>
                    </a:p>
                  </a:txBody>
                  <a:tcPr/>
                </a:tc>
              </a:tr>
            </a:tbl>
          </a:graphicData>
        </a:graphic>
      </p:graphicFrame>
      <p:sp>
        <p:nvSpPr>
          <p:cNvPr id="4" name="TextBox 3"/>
          <p:cNvSpPr txBox="1"/>
          <p:nvPr/>
        </p:nvSpPr>
        <p:spPr>
          <a:xfrm rot="16200000">
            <a:off x="-1231140" y="3212340"/>
            <a:ext cx="3870611" cy="646331"/>
          </a:xfrm>
          <a:prstGeom prst="rect">
            <a:avLst/>
          </a:prstGeom>
          <a:noFill/>
        </p:spPr>
        <p:txBody>
          <a:bodyPr wrap="none" rtlCol="0">
            <a:spAutoFit/>
          </a:bodyPr>
          <a:lstStyle/>
          <a:p>
            <a:r>
              <a:rPr lang="en-US" sz="3600" dirty="0" smtClean="0"/>
              <a:t>Foam   Experiments</a:t>
            </a:r>
            <a:endParaRPr lang="en-US" sz="36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DD14C1-B74E-445D-B419-88728CA16AA4}" type="slidenum">
              <a:rPr lang="en-US" smtClean="0"/>
              <a:pPr/>
              <a:t>72</a:t>
            </a:fld>
            <a:endParaRPr lang="en-US" dirty="0"/>
          </a:p>
        </p:txBody>
      </p:sp>
      <p:sp>
        <p:nvSpPr>
          <p:cNvPr id="3" name="Rectangle 2"/>
          <p:cNvSpPr/>
          <p:nvPr/>
        </p:nvSpPr>
        <p:spPr>
          <a:xfrm>
            <a:off x="304800" y="304800"/>
            <a:ext cx="8305800" cy="6096000"/>
          </a:xfrm>
          <a:prstGeom prst="rect">
            <a:avLst/>
          </a:prstGeom>
          <a:solidFill>
            <a:srgbClr val="99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t>Info in red is to be</a:t>
            </a:r>
          </a:p>
          <a:p>
            <a:pPr algn="ctr"/>
            <a:r>
              <a:rPr lang="en-US" sz="6600" dirty="0" smtClean="0"/>
              <a:t>Deleted</a:t>
            </a:r>
          </a:p>
          <a:p>
            <a:pPr algn="ctr"/>
            <a:endParaRPr lang="en-US" sz="6600" dirty="0" smtClean="0"/>
          </a:p>
          <a:p>
            <a:pPr algn="ctr"/>
            <a:r>
              <a:rPr lang="en-US" sz="6600" dirty="0" smtClean="0"/>
              <a:t>Codes  </a:t>
            </a:r>
            <a:endParaRPr lang="en-US" sz="6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35"/>
          <p:cNvSpPr/>
          <p:nvPr/>
        </p:nvSpPr>
        <p:spPr>
          <a:xfrm>
            <a:off x="2362200" y="3276600"/>
            <a:ext cx="3581400" cy="1250577"/>
          </a:xfrm>
          <a:custGeom>
            <a:avLst/>
            <a:gdLst>
              <a:gd name="connsiteX0" fmla="*/ 0 w 3576918"/>
              <a:gd name="connsiteY0" fmla="*/ 1156448 h 1174377"/>
              <a:gd name="connsiteX1" fmla="*/ 735106 w 3576918"/>
              <a:gd name="connsiteY1" fmla="*/ 0 h 1174377"/>
              <a:gd name="connsiteX2" fmla="*/ 833718 w 3576918"/>
              <a:gd name="connsiteY2" fmla="*/ 215153 h 1174377"/>
              <a:gd name="connsiteX3" fmla="*/ 1013012 w 3576918"/>
              <a:gd name="connsiteY3" fmla="*/ 394448 h 1174377"/>
              <a:gd name="connsiteX4" fmla="*/ 1326777 w 3576918"/>
              <a:gd name="connsiteY4" fmla="*/ 600636 h 1174377"/>
              <a:gd name="connsiteX5" fmla="*/ 1425388 w 3576918"/>
              <a:gd name="connsiteY5" fmla="*/ 645459 h 1174377"/>
              <a:gd name="connsiteX6" fmla="*/ 1667435 w 3576918"/>
              <a:gd name="connsiteY6" fmla="*/ 537883 h 1174377"/>
              <a:gd name="connsiteX7" fmla="*/ 1748118 w 3576918"/>
              <a:gd name="connsiteY7" fmla="*/ 528918 h 1174377"/>
              <a:gd name="connsiteX8" fmla="*/ 2034988 w 3576918"/>
              <a:gd name="connsiteY8" fmla="*/ 600636 h 1174377"/>
              <a:gd name="connsiteX9" fmla="*/ 3182471 w 3576918"/>
              <a:gd name="connsiteY9" fmla="*/ 1048871 h 1174377"/>
              <a:gd name="connsiteX10" fmla="*/ 3576918 w 3576918"/>
              <a:gd name="connsiteY10" fmla="*/ 1174377 h 1174377"/>
              <a:gd name="connsiteX11" fmla="*/ 0 w 3576918"/>
              <a:gd name="connsiteY11" fmla="*/ 1156448 h 117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6918" h="1174377">
                <a:moveTo>
                  <a:pt x="0" y="1156448"/>
                </a:moveTo>
                <a:lnTo>
                  <a:pt x="735106" y="0"/>
                </a:lnTo>
                <a:lnTo>
                  <a:pt x="833718" y="215153"/>
                </a:lnTo>
                <a:lnTo>
                  <a:pt x="1013012" y="394448"/>
                </a:lnTo>
                <a:lnTo>
                  <a:pt x="1326777" y="600636"/>
                </a:lnTo>
                <a:lnTo>
                  <a:pt x="1425388" y="645459"/>
                </a:lnTo>
                <a:lnTo>
                  <a:pt x="1667435" y="537883"/>
                </a:lnTo>
                <a:lnTo>
                  <a:pt x="1748118" y="528918"/>
                </a:lnTo>
                <a:lnTo>
                  <a:pt x="2034988" y="600636"/>
                </a:lnTo>
                <a:lnTo>
                  <a:pt x="3182471" y="1048871"/>
                </a:lnTo>
                <a:lnTo>
                  <a:pt x="3576918" y="1174377"/>
                </a:lnTo>
                <a:lnTo>
                  <a:pt x="0" y="1156448"/>
                </a:lnTo>
                <a:close/>
              </a:path>
            </a:pathLst>
          </a:custGeom>
          <a:solidFill>
            <a:srgbClr val="FFFF00">
              <a:alpha val="1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3124200" y="1676400"/>
            <a:ext cx="2895600" cy="2754726"/>
          </a:xfrm>
          <a:custGeom>
            <a:avLst/>
            <a:gdLst>
              <a:gd name="connsiteX0" fmla="*/ 1037345 w 2812357"/>
              <a:gd name="connsiteY0" fmla="*/ 0 h 2866144"/>
              <a:gd name="connsiteX1" fmla="*/ 0 w 2812357"/>
              <a:gd name="connsiteY1" fmla="*/ 1675119 h 2866144"/>
              <a:gd name="connsiteX2" fmla="*/ 145997 w 2812357"/>
              <a:gd name="connsiteY2" fmla="*/ 1913324 h 2866144"/>
              <a:gd name="connsiteX3" fmla="*/ 430306 w 2812357"/>
              <a:gd name="connsiteY3" fmla="*/ 2159213 h 2866144"/>
              <a:gd name="connsiteX4" fmla="*/ 599355 w 2812357"/>
              <a:gd name="connsiteY4" fmla="*/ 2266789 h 2866144"/>
              <a:gd name="connsiteX5" fmla="*/ 845244 w 2812357"/>
              <a:gd name="connsiteY5" fmla="*/ 2197633 h 2866144"/>
              <a:gd name="connsiteX6" fmla="*/ 1137237 w 2812357"/>
              <a:gd name="connsiteY6" fmla="*/ 2197633 h 2866144"/>
              <a:gd name="connsiteX7" fmla="*/ 1582911 w 2812357"/>
              <a:gd name="connsiteY7" fmla="*/ 2397418 h 2866144"/>
              <a:gd name="connsiteX8" fmla="*/ 2812357 w 2812357"/>
              <a:gd name="connsiteY8" fmla="*/ 2866144 h 2866144"/>
              <a:gd name="connsiteX9" fmla="*/ 1037345 w 2812357"/>
              <a:gd name="connsiteY9" fmla="*/ 0 h 286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12357" h="2866144">
                <a:moveTo>
                  <a:pt x="1037345" y="0"/>
                </a:moveTo>
                <a:lnTo>
                  <a:pt x="0" y="1675119"/>
                </a:lnTo>
                <a:lnTo>
                  <a:pt x="145997" y="1913324"/>
                </a:lnTo>
                <a:lnTo>
                  <a:pt x="430306" y="2159213"/>
                </a:lnTo>
                <a:lnTo>
                  <a:pt x="599355" y="2266789"/>
                </a:lnTo>
                <a:lnTo>
                  <a:pt x="845244" y="2197633"/>
                </a:lnTo>
                <a:lnTo>
                  <a:pt x="1137237" y="2197633"/>
                </a:lnTo>
                <a:lnTo>
                  <a:pt x="1582911" y="2397418"/>
                </a:lnTo>
                <a:lnTo>
                  <a:pt x="2812357" y="2866144"/>
                </a:lnTo>
                <a:lnTo>
                  <a:pt x="1037345" y="0"/>
                </a:lnTo>
                <a:close/>
              </a:path>
            </a:pathLst>
          </a:custGeom>
          <a:solidFill>
            <a:srgbClr val="FF990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62000" y="228600"/>
            <a:ext cx="7840223" cy="400110"/>
          </a:xfrm>
          <a:prstGeom prst="rect">
            <a:avLst/>
          </a:prstGeom>
          <a:noFill/>
        </p:spPr>
        <p:txBody>
          <a:bodyPr wrap="none" rtlCol="0">
            <a:spAutoFit/>
          </a:bodyPr>
          <a:lstStyle/>
          <a:p>
            <a:r>
              <a:rPr lang="en-US" sz="2000" b="1" dirty="0" smtClean="0">
                <a:solidFill>
                  <a:srgbClr val="FFFF00"/>
                </a:solidFill>
              </a:rPr>
              <a:t>Appearance of surfactant solutions in sea water at 30</a:t>
            </a:r>
            <a:r>
              <a:rPr lang="en-US" sz="2000" b="1" dirty="0" smtClean="0">
                <a:solidFill>
                  <a:srgbClr val="FFFF00"/>
                </a:solidFill>
                <a:latin typeface="Arial"/>
                <a:cs typeface="Arial"/>
              </a:rPr>
              <a:t>º</a:t>
            </a:r>
            <a:r>
              <a:rPr lang="en-US" sz="2000" b="1" dirty="0" smtClean="0">
                <a:solidFill>
                  <a:srgbClr val="FFFF00"/>
                </a:solidFill>
              </a:rPr>
              <a:t>C (Similar at 94</a:t>
            </a:r>
            <a:r>
              <a:rPr lang="en-US" sz="2000" b="1" dirty="0" smtClean="0">
                <a:solidFill>
                  <a:srgbClr val="FFFF00"/>
                </a:solidFill>
                <a:latin typeface="Arial"/>
                <a:cs typeface="Arial"/>
              </a:rPr>
              <a:t>º</a:t>
            </a:r>
            <a:r>
              <a:rPr lang="en-US" sz="2000" b="1" dirty="0" smtClean="0">
                <a:solidFill>
                  <a:srgbClr val="FFFF00"/>
                </a:solidFill>
              </a:rPr>
              <a:t>C)</a:t>
            </a:r>
            <a:endParaRPr lang="en-US" sz="2000" b="1" dirty="0">
              <a:solidFill>
                <a:srgbClr val="FFFF00"/>
              </a:solidFill>
            </a:endParaRPr>
          </a:p>
        </p:txBody>
      </p:sp>
      <p:grpSp>
        <p:nvGrpSpPr>
          <p:cNvPr id="23" name="Group 22"/>
          <p:cNvGrpSpPr/>
          <p:nvPr/>
        </p:nvGrpSpPr>
        <p:grpSpPr>
          <a:xfrm>
            <a:off x="1447800" y="914400"/>
            <a:ext cx="6049019" cy="4333220"/>
            <a:chOff x="1447800" y="914400"/>
            <a:chExt cx="6049019" cy="4333220"/>
          </a:xfrm>
        </p:grpSpPr>
        <p:sp>
          <p:nvSpPr>
            <p:cNvPr id="3" name="TextBox 2"/>
            <p:cNvSpPr txBox="1"/>
            <p:nvPr/>
          </p:nvSpPr>
          <p:spPr>
            <a:xfrm>
              <a:off x="3505200" y="914400"/>
              <a:ext cx="1162241" cy="400110"/>
            </a:xfrm>
            <a:prstGeom prst="rect">
              <a:avLst/>
            </a:prstGeom>
            <a:noFill/>
          </p:spPr>
          <p:txBody>
            <a:bodyPr wrap="none" rtlCol="0">
              <a:spAutoFit/>
            </a:bodyPr>
            <a:lstStyle/>
            <a:p>
              <a:r>
                <a:rPr lang="en-US" sz="2000" b="1" dirty="0" smtClean="0">
                  <a:solidFill>
                    <a:srgbClr val="FFFF00"/>
                  </a:solidFill>
                </a:rPr>
                <a:t>A-R</a:t>
              </a:r>
              <a:r>
                <a:rPr lang="en-US" sz="2000" b="1" baseline="-25000" dirty="0" smtClean="0">
                  <a:solidFill>
                    <a:srgbClr val="FFFF00"/>
                  </a:solidFill>
                </a:rPr>
                <a:t>2</a:t>
              </a:r>
              <a:r>
                <a:rPr lang="en-US" sz="2000" b="1" dirty="0" smtClean="0">
                  <a:solidFill>
                    <a:srgbClr val="FFFF00"/>
                  </a:solidFill>
                </a:rPr>
                <a:t>-AFG</a:t>
              </a:r>
              <a:endParaRPr lang="en-US" dirty="0" smtClean="0">
                <a:solidFill>
                  <a:srgbClr val="FFFF00"/>
                </a:solidFill>
              </a:endParaRPr>
            </a:p>
          </p:txBody>
        </p:sp>
        <p:sp>
          <p:nvSpPr>
            <p:cNvPr id="4" name="TextBox 3"/>
            <p:cNvSpPr txBox="1"/>
            <p:nvPr/>
          </p:nvSpPr>
          <p:spPr>
            <a:xfrm>
              <a:off x="1447800" y="4648200"/>
              <a:ext cx="1139799" cy="400110"/>
            </a:xfrm>
            <a:prstGeom prst="rect">
              <a:avLst/>
            </a:prstGeom>
            <a:noFill/>
          </p:spPr>
          <p:txBody>
            <a:bodyPr wrap="none" rtlCol="0">
              <a:spAutoFit/>
            </a:bodyPr>
            <a:lstStyle/>
            <a:p>
              <a:r>
                <a:rPr lang="en-US" sz="2000" b="1" dirty="0" smtClean="0">
                  <a:solidFill>
                    <a:srgbClr val="00FF00"/>
                  </a:solidFill>
                </a:rPr>
                <a:t>Z-R</a:t>
              </a:r>
              <a:r>
                <a:rPr lang="en-US" sz="2000" b="1" baseline="-25000" dirty="0" smtClean="0">
                  <a:solidFill>
                    <a:srgbClr val="00FF00"/>
                  </a:solidFill>
                </a:rPr>
                <a:t>I</a:t>
              </a:r>
              <a:r>
                <a:rPr lang="en-US" sz="2000" b="1" dirty="0" smtClean="0">
                  <a:solidFill>
                    <a:srgbClr val="00FF00"/>
                  </a:solidFill>
                </a:rPr>
                <a:t>-ZFG</a:t>
              </a:r>
              <a:r>
                <a:rPr lang="en-US" sz="2000" b="1" baseline="-25000" dirty="0" smtClean="0">
                  <a:solidFill>
                    <a:srgbClr val="00FF00"/>
                  </a:solidFill>
                </a:rPr>
                <a:t>1</a:t>
              </a:r>
              <a:endParaRPr lang="en-US" sz="2000" b="1" dirty="0"/>
            </a:p>
          </p:txBody>
        </p:sp>
        <p:sp>
          <p:nvSpPr>
            <p:cNvPr id="5" name="TextBox 4"/>
            <p:cNvSpPr txBox="1"/>
            <p:nvPr/>
          </p:nvSpPr>
          <p:spPr>
            <a:xfrm>
              <a:off x="6248400" y="4648200"/>
              <a:ext cx="1248419" cy="400110"/>
            </a:xfrm>
            <a:prstGeom prst="rect">
              <a:avLst/>
            </a:prstGeom>
            <a:noFill/>
          </p:spPr>
          <p:txBody>
            <a:bodyPr wrap="none" rtlCol="0">
              <a:spAutoFit/>
            </a:bodyPr>
            <a:lstStyle/>
            <a:p>
              <a:r>
                <a:rPr lang="es-MX" sz="2000" b="1" dirty="0" smtClean="0">
                  <a:solidFill>
                    <a:srgbClr val="00FFFF"/>
                  </a:solidFill>
                </a:rPr>
                <a:t>C-R1-CFG</a:t>
              </a:r>
              <a:r>
                <a:rPr lang="es-MX" sz="2000" b="1" baseline="-25000" dirty="0" smtClean="0">
                  <a:solidFill>
                    <a:srgbClr val="00FFFF"/>
                  </a:solidFill>
                </a:rPr>
                <a:t>1</a:t>
              </a:r>
            </a:p>
          </p:txBody>
        </p:sp>
        <p:sp>
          <p:nvSpPr>
            <p:cNvPr id="7" name="Oval 6"/>
            <p:cNvSpPr/>
            <p:nvPr/>
          </p:nvSpPr>
          <p:spPr>
            <a:xfrm>
              <a:off x="4038600" y="1371600"/>
              <a:ext cx="228600" cy="228600"/>
            </a:xfrm>
            <a:prstGeom prst="ellipse">
              <a:avLst/>
            </a:prstGeom>
            <a:solidFill>
              <a:srgbClr val="FF9933"/>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781300" y="3352800"/>
              <a:ext cx="228600" cy="228600"/>
            </a:xfrm>
            <a:prstGeom prst="ellipse">
              <a:avLst/>
            </a:prstGeom>
            <a:noFill/>
            <a:ln w="508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981700" y="4495800"/>
              <a:ext cx="228600" cy="228600"/>
            </a:xfrm>
            <a:prstGeom prst="ellipse">
              <a:avLst/>
            </a:prstGeom>
            <a:noFill/>
            <a:ln w="508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endCxn id="9" idx="3"/>
            </p:cNvCxnSpPr>
            <p:nvPr/>
          </p:nvCxnSpPr>
          <p:spPr>
            <a:xfrm flipV="1">
              <a:off x="2362200" y="3547922"/>
              <a:ext cx="452578" cy="795478"/>
            </a:xfrm>
            <a:prstGeom prst="line">
              <a:avLst/>
            </a:prstGeom>
            <a:ln w="63500">
              <a:solidFill>
                <a:srgbClr val="FFFF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229100" y="1600200"/>
              <a:ext cx="1828800" cy="2895600"/>
            </a:xfrm>
            <a:prstGeom prst="line">
              <a:avLst/>
            </a:prstGeom>
            <a:ln w="79375">
              <a:solidFill>
                <a:schemeClr val="accent6">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3086100" y="3657600"/>
              <a:ext cx="228600" cy="228600"/>
            </a:xfrm>
            <a:prstGeom prst="ellipse">
              <a:avLst/>
            </a:prstGeom>
            <a:noFill/>
            <a:ln w="508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rot="3240000">
              <a:off x="4603553" y="2372089"/>
              <a:ext cx="1798056" cy="523220"/>
            </a:xfrm>
            <a:prstGeom prst="rect">
              <a:avLst/>
            </a:prstGeom>
            <a:noFill/>
          </p:spPr>
          <p:txBody>
            <a:bodyPr wrap="none" rtlCol="0">
              <a:spAutoFit/>
            </a:bodyPr>
            <a:lstStyle/>
            <a:p>
              <a:r>
                <a:rPr lang="en-US" sz="2800" b="1" dirty="0" smtClean="0">
                  <a:solidFill>
                    <a:schemeClr val="accent6">
                      <a:lumMod val="75000"/>
                    </a:schemeClr>
                  </a:solidFill>
                </a:rPr>
                <a:t>Precipitate</a:t>
              </a:r>
              <a:endParaRPr lang="en-US" sz="2800" b="1" dirty="0">
                <a:solidFill>
                  <a:schemeClr val="accent6">
                    <a:lumMod val="75000"/>
                  </a:schemeClr>
                </a:solidFill>
              </a:endParaRPr>
            </a:p>
          </p:txBody>
        </p:sp>
        <p:sp>
          <p:nvSpPr>
            <p:cNvPr id="28" name="TextBox 27"/>
            <p:cNvSpPr txBox="1"/>
            <p:nvPr/>
          </p:nvSpPr>
          <p:spPr>
            <a:xfrm rot="-3480000">
              <a:off x="2199542" y="2011041"/>
              <a:ext cx="1798056" cy="523220"/>
            </a:xfrm>
            <a:prstGeom prst="rect">
              <a:avLst/>
            </a:prstGeom>
            <a:noFill/>
          </p:spPr>
          <p:txBody>
            <a:bodyPr wrap="none" rtlCol="0">
              <a:spAutoFit/>
            </a:bodyPr>
            <a:lstStyle/>
            <a:p>
              <a:r>
                <a:rPr lang="en-US" sz="2800" b="1" dirty="0" smtClean="0">
                  <a:solidFill>
                    <a:schemeClr val="accent6">
                      <a:lumMod val="75000"/>
                    </a:schemeClr>
                  </a:solidFill>
                </a:rPr>
                <a:t>Precipitate</a:t>
              </a:r>
              <a:endParaRPr lang="en-US" sz="2800" b="1" dirty="0">
                <a:solidFill>
                  <a:schemeClr val="accent6">
                    <a:lumMod val="75000"/>
                  </a:schemeClr>
                </a:solidFill>
              </a:endParaRPr>
            </a:p>
          </p:txBody>
        </p:sp>
        <p:sp>
          <p:nvSpPr>
            <p:cNvPr id="29" name="TextBox 28"/>
            <p:cNvSpPr txBox="1"/>
            <p:nvPr/>
          </p:nvSpPr>
          <p:spPr>
            <a:xfrm>
              <a:off x="3086100" y="4724400"/>
              <a:ext cx="2388795" cy="523220"/>
            </a:xfrm>
            <a:prstGeom prst="rect">
              <a:avLst/>
            </a:prstGeom>
            <a:noFill/>
          </p:spPr>
          <p:txBody>
            <a:bodyPr wrap="none" rtlCol="0">
              <a:spAutoFit/>
            </a:bodyPr>
            <a:lstStyle/>
            <a:p>
              <a:r>
                <a:rPr lang="en-US" sz="2800" b="1" dirty="0" smtClean="0">
                  <a:solidFill>
                    <a:srgbClr val="FFFFFF"/>
                  </a:solidFill>
                </a:rPr>
                <a:t>Clear solutions</a:t>
              </a:r>
              <a:endParaRPr lang="en-US" sz="2800" b="1" dirty="0">
                <a:solidFill>
                  <a:srgbClr val="FFFFFF"/>
                </a:solidFill>
              </a:endParaRPr>
            </a:p>
          </p:txBody>
        </p:sp>
      </p:grpSp>
      <p:sp>
        <p:nvSpPr>
          <p:cNvPr id="30" name="TextBox 29"/>
          <p:cNvSpPr txBox="1"/>
          <p:nvPr/>
        </p:nvSpPr>
        <p:spPr>
          <a:xfrm rot="-3480000">
            <a:off x="1560458" y="3404426"/>
            <a:ext cx="950901" cy="523220"/>
          </a:xfrm>
          <a:prstGeom prst="rect">
            <a:avLst/>
          </a:prstGeom>
          <a:noFill/>
        </p:spPr>
        <p:txBody>
          <a:bodyPr wrap="none" rtlCol="0">
            <a:spAutoFit/>
          </a:bodyPr>
          <a:lstStyle/>
          <a:p>
            <a:r>
              <a:rPr lang="en-US" sz="2800" b="1" dirty="0" smtClean="0">
                <a:solidFill>
                  <a:srgbClr val="FFFFFF"/>
                </a:solidFill>
              </a:rPr>
              <a:t>Clear</a:t>
            </a:r>
            <a:endParaRPr lang="en-US" sz="2800" b="1" dirty="0">
              <a:solidFill>
                <a:srgbClr val="FFFFFF"/>
              </a:solidFill>
            </a:endParaRPr>
          </a:p>
        </p:txBody>
      </p:sp>
      <p:sp>
        <p:nvSpPr>
          <p:cNvPr id="31" name="TextBox 30"/>
          <p:cNvSpPr txBox="1"/>
          <p:nvPr/>
        </p:nvSpPr>
        <p:spPr>
          <a:xfrm>
            <a:off x="457200" y="5257800"/>
            <a:ext cx="8229600" cy="1200329"/>
          </a:xfrm>
          <a:prstGeom prst="rect">
            <a:avLst/>
          </a:prstGeom>
          <a:noFill/>
        </p:spPr>
        <p:txBody>
          <a:bodyPr wrap="square" rtlCol="0">
            <a:spAutoFit/>
          </a:bodyPr>
          <a:lstStyle/>
          <a:p>
            <a:pPr algn="just"/>
            <a:r>
              <a:rPr lang="en-US" b="1" dirty="0" smtClean="0"/>
              <a:t>When </a:t>
            </a:r>
            <a:r>
              <a:rPr lang="en-US" b="1" dirty="0" smtClean="0">
                <a:solidFill>
                  <a:srgbClr val="00FF00"/>
                </a:solidFill>
              </a:rPr>
              <a:t>Z</a:t>
            </a:r>
            <a:r>
              <a:rPr lang="en-US" b="1" dirty="0" smtClean="0"/>
              <a:t> is added to </a:t>
            </a:r>
            <a:r>
              <a:rPr lang="en-US" b="1" dirty="0" smtClean="0">
                <a:solidFill>
                  <a:srgbClr val="FFFF00"/>
                </a:solidFill>
              </a:rPr>
              <a:t>A</a:t>
            </a:r>
            <a:r>
              <a:rPr lang="en-US" dirty="0" smtClean="0"/>
              <a:t>: </a:t>
            </a:r>
          </a:p>
          <a:p>
            <a:pPr marL="171450" indent="-171450" algn="just">
              <a:buFont typeface="Arial" pitchFamily="34" charset="0"/>
              <a:buChar char="•"/>
            </a:pPr>
            <a:r>
              <a:rPr lang="en-US" dirty="0" smtClean="0"/>
              <a:t>Cloudiness of solution increases, even at high temperature</a:t>
            </a:r>
          </a:p>
          <a:p>
            <a:pPr algn="just"/>
            <a:r>
              <a:rPr lang="en-US" dirty="0" smtClean="0"/>
              <a:t>		maximum cloudiness is near to mass ratio of one </a:t>
            </a:r>
          </a:p>
          <a:p>
            <a:pPr algn="just"/>
            <a:r>
              <a:rPr lang="en-US" dirty="0" smtClean="0"/>
              <a:t>		cloudiness disappears when </a:t>
            </a:r>
            <a:r>
              <a:rPr lang="en-US" b="1" dirty="0" smtClean="0">
                <a:solidFill>
                  <a:srgbClr val="00FF00"/>
                </a:solidFill>
              </a:rPr>
              <a:t>Z</a:t>
            </a:r>
            <a:r>
              <a:rPr lang="en-US" dirty="0" smtClean="0"/>
              <a:t> to </a:t>
            </a:r>
            <a:r>
              <a:rPr lang="en-US" b="1" dirty="0" smtClean="0">
                <a:solidFill>
                  <a:srgbClr val="FFFF00"/>
                </a:solidFill>
              </a:rPr>
              <a:t>A</a:t>
            </a:r>
            <a:r>
              <a:rPr lang="en-US" dirty="0" smtClean="0"/>
              <a:t> mass ratio is close to 2</a:t>
            </a:r>
            <a:endParaRPr lang="en-US" dirty="0"/>
          </a:p>
        </p:txBody>
      </p:sp>
      <p:sp>
        <p:nvSpPr>
          <p:cNvPr id="22" name="Slide Number Placeholder 21"/>
          <p:cNvSpPr>
            <a:spLocks noGrp="1"/>
          </p:cNvSpPr>
          <p:nvPr>
            <p:ph type="sldNum" sz="quarter" idx="12"/>
          </p:nvPr>
        </p:nvSpPr>
        <p:spPr/>
        <p:txBody>
          <a:bodyPr/>
          <a:lstStyle/>
          <a:p>
            <a:fld id="{EADD14C1-B74E-445D-B419-88728CA16AA4}" type="slidenum">
              <a:rPr lang="en-US" smtClean="0"/>
              <a:pPr/>
              <a:t>8</a:t>
            </a:fld>
            <a:endParaRPr lang="en-US"/>
          </a:p>
        </p:txBody>
      </p:sp>
      <p:cxnSp>
        <p:nvCxnSpPr>
          <p:cNvPr id="20" name="Straight Connector 19"/>
          <p:cNvCxnSpPr/>
          <p:nvPr/>
        </p:nvCxnSpPr>
        <p:spPr>
          <a:xfrm flipH="1">
            <a:off x="3048000" y="1600200"/>
            <a:ext cx="1066800" cy="1752600"/>
          </a:xfrm>
          <a:prstGeom prst="line">
            <a:avLst/>
          </a:prstGeom>
          <a:ln w="88900">
            <a:solidFill>
              <a:schemeClr val="accent6">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362200" y="4572000"/>
            <a:ext cx="3581400" cy="0"/>
          </a:xfrm>
          <a:prstGeom prst="line">
            <a:avLst/>
          </a:prstGeom>
          <a:ln w="63500">
            <a:solidFill>
              <a:srgbClr val="FFFFFF"/>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133600" y="4419600"/>
            <a:ext cx="228600" cy="228600"/>
          </a:xfrm>
          <a:prstGeom prst="ellipse">
            <a:avLst/>
          </a:prstGeom>
          <a:noFill/>
          <a:ln w="508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cstate="print"/>
          <a:srcRect l="10733"/>
          <a:stretch>
            <a:fillRect/>
          </a:stretch>
        </p:blipFill>
        <p:spPr bwMode="auto">
          <a:xfrm rot="-3600000" flipH="1">
            <a:off x="29674" y="1826839"/>
            <a:ext cx="3402428" cy="1329019"/>
          </a:xfrm>
          <a:prstGeom prst="rect">
            <a:avLst/>
          </a:prstGeom>
          <a:noFill/>
          <a:ln w="9525">
            <a:noFill/>
            <a:miter lim="800000"/>
            <a:headEnd/>
            <a:tailEnd/>
          </a:ln>
          <a:effectLst/>
        </p:spPr>
      </p:pic>
      <p:sp>
        <p:nvSpPr>
          <p:cNvPr id="26" name="Oval 25"/>
          <p:cNvSpPr/>
          <p:nvPr/>
        </p:nvSpPr>
        <p:spPr>
          <a:xfrm>
            <a:off x="7696200" y="990600"/>
            <a:ext cx="228600" cy="228600"/>
          </a:xfrm>
          <a:prstGeom prst="ellipse">
            <a:avLst/>
          </a:prstGeom>
          <a:solidFill>
            <a:srgbClr val="00206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05600" y="1219200"/>
            <a:ext cx="2133600" cy="584775"/>
          </a:xfrm>
          <a:prstGeom prst="rect">
            <a:avLst/>
          </a:prstGeom>
          <a:noFill/>
        </p:spPr>
        <p:txBody>
          <a:bodyPr wrap="square" rtlCol="0">
            <a:spAutoFit/>
          </a:bodyPr>
          <a:lstStyle/>
          <a:p>
            <a:pPr algn="just"/>
            <a:r>
              <a:rPr lang="en-US" sz="1600" dirty="0" smtClean="0">
                <a:solidFill>
                  <a:srgbClr val="FFFF00"/>
                </a:solidFill>
              </a:rPr>
              <a:t>Clear solutions studied in foam experiments </a:t>
            </a:r>
            <a:endParaRPr lang="en-US" sz="1600" dirty="0">
              <a:solidFill>
                <a:srgbClr val="FFFF00"/>
              </a:solidFill>
            </a:endParaRPr>
          </a:p>
        </p:txBody>
      </p:sp>
      <p:sp>
        <p:nvSpPr>
          <p:cNvPr id="32" name="Rectangle 31"/>
          <p:cNvSpPr/>
          <p:nvPr/>
        </p:nvSpPr>
        <p:spPr>
          <a:xfrm>
            <a:off x="6553200" y="762000"/>
            <a:ext cx="2438400" cy="1219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620000" y="2438400"/>
            <a:ext cx="228600" cy="228600"/>
          </a:xfrm>
          <a:prstGeom prst="ellipse">
            <a:avLst/>
          </a:prstGeom>
          <a:solidFill>
            <a:srgbClr val="FF9933"/>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6553200" y="2743200"/>
            <a:ext cx="2133600" cy="1077218"/>
          </a:xfrm>
          <a:prstGeom prst="rect">
            <a:avLst/>
          </a:prstGeom>
          <a:noFill/>
        </p:spPr>
        <p:txBody>
          <a:bodyPr wrap="square" rtlCol="0">
            <a:spAutoFit/>
          </a:bodyPr>
          <a:lstStyle/>
          <a:p>
            <a:pPr algn="just"/>
            <a:r>
              <a:rPr lang="en-US" sz="1600" dirty="0" smtClean="0">
                <a:solidFill>
                  <a:srgbClr val="FFFF00"/>
                </a:solidFill>
              </a:rPr>
              <a:t>Clear solutions if Ca</a:t>
            </a:r>
            <a:r>
              <a:rPr lang="en-US" sz="1600" baseline="30000" dirty="0" smtClean="0">
                <a:solidFill>
                  <a:srgbClr val="FFFF00"/>
                </a:solidFill>
              </a:rPr>
              <a:t>2+ </a:t>
            </a:r>
            <a:r>
              <a:rPr lang="en-US" sz="1600" dirty="0" smtClean="0">
                <a:solidFill>
                  <a:srgbClr val="FFFF00"/>
                </a:solidFill>
              </a:rPr>
              <a:t>and Mg</a:t>
            </a:r>
            <a:r>
              <a:rPr lang="en-US" sz="1600" baseline="30000" dirty="0" smtClean="0">
                <a:solidFill>
                  <a:srgbClr val="FFFF00"/>
                </a:solidFill>
              </a:rPr>
              <a:t>2+ </a:t>
            </a:r>
            <a:r>
              <a:rPr lang="en-US" sz="1600" dirty="0" smtClean="0">
                <a:solidFill>
                  <a:srgbClr val="FFFF00"/>
                </a:solidFill>
              </a:rPr>
              <a:t>are replaced by Na</a:t>
            </a:r>
            <a:r>
              <a:rPr lang="en-US" sz="1600" baseline="30000" dirty="0" smtClean="0">
                <a:solidFill>
                  <a:srgbClr val="FFFF00"/>
                </a:solidFill>
              </a:rPr>
              <a:t>+</a:t>
            </a:r>
            <a:r>
              <a:rPr lang="en-US" sz="1600" dirty="0" smtClean="0">
                <a:solidFill>
                  <a:srgbClr val="FFFF00"/>
                </a:solidFill>
              </a:rPr>
              <a:t> keeping ionic strength</a:t>
            </a:r>
            <a:endParaRPr lang="en-US" sz="1600" dirty="0">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DD14C1-B74E-445D-B419-88728CA16AA4}" type="slidenum">
              <a:rPr lang="en-US" smtClean="0"/>
              <a:pPr/>
              <a:t>9</a:t>
            </a:fld>
            <a:endParaRPr lang="en-US" dirty="0"/>
          </a:p>
        </p:txBody>
      </p:sp>
      <p:sp>
        <p:nvSpPr>
          <p:cNvPr id="3" name="Oval 2"/>
          <p:cNvSpPr/>
          <p:nvPr/>
        </p:nvSpPr>
        <p:spPr>
          <a:xfrm>
            <a:off x="3886200" y="3733800"/>
            <a:ext cx="5334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004261" y="3429000"/>
            <a:ext cx="830677" cy="369332"/>
          </a:xfrm>
          <a:prstGeom prst="rect">
            <a:avLst/>
          </a:prstGeom>
          <a:noFill/>
        </p:spPr>
        <p:txBody>
          <a:bodyPr wrap="none" rtlCol="0">
            <a:spAutoFit/>
          </a:bodyPr>
          <a:lstStyle/>
          <a:p>
            <a:r>
              <a:rPr lang="en-US" dirty="0" smtClean="0">
                <a:solidFill>
                  <a:srgbClr val="FFC000"/>
                </a:solidFill>
              </a:rPr>
              <a:t>Cloudy</a:t>
            </a:r>
            <a:endParaRPr lang="en-US" dirty="0">
              <a:solidFill>
                <a:srgbClr val="FFC000"/>
              </a:solidFill>
            </a:endParaRPr>
          </a:p>
        </p:txBody>
      </p:sp>
      <p:sp>
        <p:nvSpPr>
          <p:cNvPr id="5" name="TextBox 4"/>
          <p:cNvSpPr txBox="1"/>
          <p:nvPr/>
        </p:nvSpPr>
        <p:spPr>
          <a:xfrm>
            <a:off x="2286000" y="4953000"/>
            <a:ext cx="667170" cy="369332"/>
          </a:xfrm>
          <a:prstGeom prst="rect">
            <a:avLst/>
          </a:prstGeom>
          <a:noFill/>
        </p:spPr>
        <p:txBody>
          <a:bodyPr wrap="none" rtlCol="0">
            <a:spAutoFit/>
          </a:bodyPr>
          <a:lstStyle/>
          <a:p>
            <a:r>
              <a:rPr lang="en-US" dirty="0" smtClean="0">
                <a:solidFill>
                  <a:srgbClr val="CCCCFF"/>
                </a:solidFill>
              </a:rPr>
              <a:t>Clear</a:t>
            </a:r>
            <a:endParaRPr lang="en-US" dirty="0">
              <a:solidFill>
                <a:srgbClr val="CCCCFF"/>
              </a:solidFill>
            </a:endParaRPr>
          </a:p>
        </p:txBody>
      </p:sp>
      <p:graphicFrame>
        <p:nvGraphicFramePr>
          <p:cNvPr id="6" name="Chart 5"/>
          <p:cNvGraphicFramePr>
            <a:graphicFrameLocks/>
          </p:cNvGraphicFramePr>
          <p:nvPr>
            <p:extLst>
              <p:ext uri="{D42A27DB-BD31-4B8C-83A1-F6EECF244321}">
                <p14:modId xmlns:p14="http://schemas.microsoft.com/office/powerpoint/2010/main" xmlns="" val="2323332355"/>
              </p:ext>
            </p:extLst>
          </p:nvPr>
        </p:nvGraphicFramePr>
        <p:xfrm>
          <a:off x="914400" y="838200"/>
          <a:ext cx="77724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6172199" y="2164157"/>
            <a:ext cx="2300245" cy="646331"/>
          </a:xfrm>
          <a:prstGeom prst="rect">
            <a:avLst/>
          </a:prstGeom>
          <a:noFill/>
        </p:spPr>
        <p:txBody>
          <a:bodyPr wrap="none" rtlCol="0">
            <a:spAutoFit/>
          </a:bodyPr>
          <a:lstStyle/>
          <a:p>
            <a:r>
              <a:rPr lang="en-US" dirty="0" smtClean="0">
                <a:solidFill>
                  <a:srgbClr val="FFC000"/>
                </a:solidFill>
              </a:rPr>
              <a:t>x  Cloudy or two layers</a:t>
            </a:r>
          </a:p>
          <a:p>
            <a:r>
              <a:rPr lang="en-US" dirty="0" smtClean="0">
                <a:solidFill>
                  <a:schemeClr val="accent4">
                    <a:lumMod val="40000"/>
                    <a:lumOff val="60000"/>
                  </a:schemeClr>
                </a:solidFill>
              </a:rPr>
              <a:t>o Clear</a:t>
            </a:r>
            <a:endParaRPr lang="en-US" dirty="0">
              <a:solidFill>
                <a:schemeClr val="accent4">
                  <a:lumMod val="40000"/>
                  <a:lumOff val="60000"/>
                </a:schemeClr>
              </a:solidFill>
            </a:endParaRPr>
          </a:p>
        </p:txBody>
      </p:sp>
      <p:sp>
        <p:nvSpPr>
          <p:cNvPr id="8" name="TextBox 7"/>
          <p:cNvSpPr txBox="1"/>
          <p:nvPr/>
        </p:nvSpPr>
        <p:spPr>
          <a:xfrm>
            <a:off x="1295400" y="3168134"/>
            <a:ext cx="809324" cy="369332"/>
          </a:xfrm>
          <a:prstGeom prst="rect">
            <a:avLst/>
          </a:prstGeom>
          <a:noFill/>
        </p:spPr>
        <p:txBody>
          <a:bodyPr wrap="none" rtlCol="0">
            <a:spAutoFit/>
          </a:bodyPr>
          <a:lstStyle/>
          <a:p>
            <a:r>
              <a:rPr lang="en-US" b="1" dirty="0" smtClean="0">
                <a:solidFill>
                  <a:srgbClr val="00FF00"/>
                </a:solidFill>
              </a:rPr>
              <a:t>Z</a:t>
            </a:r>
            <a:r>
              <a:rPr lang="en-US" b="1" dirty="0" smtClean="0"/>
              <a:t>/</a:t>
            </a:r>
            <a:r>
              <a:rPr lang="en-US" b="1" dirty="0" smtClean="0">
                <a:solidFill>
                  <a:srgbClr val="FFFF00"/>
                </a:solidFill>
              </a:rPr>
              <a:t>A</a:t>
            </a:r>
            <a:r>
              <a:rPr lang="en-US" b="1" dirty="0" smtClean="0"/>
              <a:t>= 2</a:t>
            </a:r>
            <a:endParaRPr lang="en-US" b="1" dirty="0"/>
          </a:p>
        </p:txBody>
      </p:sp>
      <p:sp>
        <p:nvSpPr>
          <p:cNvPr id="9" name="Freeform 8"/>
          <p:cNvSpPr/>
          <p:nvPr/>
        </p:nvSpPr>
        <p:spPr>
          <a:xfrm>
            <a:off x="2886924" y="1644134"/>
            <a:ext cx="3459641" cy="3678198"/>
          </a:xfrm>
          <a:custGeom>
            <a:avLst/>
            <a:gdLst>
              <a:gd name="connsiteX0" fmla="*/ 1075038 w 2835876"/>
              <a:gd name="connsiteY0" fmla="*/ 0 h 2842054"/>
              <a:gd name="connsiteX1" fmla="*/ 24714 w 2835876"/>
              <a:gd name="connsiteY1" fmla="*/ 1699054 h 2842054"/>
              <a:gd name="connsiteX2" fmla="*/ 0 w 2835876"/>
              <a:gd name="connsiteY2" fmla="*/ 1828800 h 2842054"/>
              <a:gd name="connsiteX3" fmla="*/ 0 w 2835876"/>
              <a:gd name="connsiteY3" fmla="*/ 2137718 h 2842054"/>
              <a:gd name="connsiteX4" fmla="*/ 37070 w 2835876"/>
              <a:gd name="connsiteY4" fmla="*/ 2286000 h 2842054"/>
              <a:gd name="connsiteX5" fmla="*/ 123568 w 2835876"/>
              <a:gd name="connsiteY5" fmla="*/ 2353962 h 2842054"/>
              <a:gd name="connsiteX6" fmla="*/ 444843 w 2835876"/>
              <a:gd name="connsiteY6" fmla="*/ 2477529 h 2842054"/>
              <a:gd name="connsiteX7" fmla="*/ 574589 w 2835876"/>
              <a:gd name="connsiteY7" fmla="*/ 2483708 h 2842054"/>
              <a:gd name="connsiteX8" fmla="*/ 642551 w 2835876"/>
              <a:gd name="connsiteY8" fmla="*/ 2489886 h 2842054"/>
              <a:gd name="connsiteX9" fmla="*/ 759941 w 2835876"/>
              <a:gd name="connsiteY9" fmla="*/ 2483708 h 2842054"/>
              <a:gd name="connsiteX10" fmla="*/ 1359243 w 2835876"/>
              <a:gd name="connsiteY10" fmla="*/ 2304535 h 2842054"/>
              <a:gd name="connsiteX11" fmla="*/ 1519881 w 2835876"/>
              <a:gd name="connsiteY11" fmla="*/ 2261286 h 2842054"/>
              <a:gd name="connsiteX12" fmla="*/ 1606378 w 2835876"/>
              <a:gd name="connsiteY12" fmla="*/ 2267464 h 2842054"/>
              <a:gd name="connsiteX13" fmla="*/ 2835876 w 2835876"/>
              <a:gd name="connsiteY13" fmla="*/ 2842054 h 2842054"/>
              <a:gd name="connsiteX14" fmla="*/ 1075038 w 2835876"/>
              <a:gd name="connsiteY14" fmla="*/ 0 h 284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35876" h="2842054">
                <a:moveTo>
                  <a:pt x="1075038" y="0"/>
                </a:moveTo>
                <a:lnTo>
                  <a:pt x="24714" y="1699054"/>
                </a:lnTo>
                <a:lnTo>
                  <a:pt x="0" y="1828800"/>
                </a:lnTo>
                <a:lnTo>
                  <a:pt x="0" y="2137718"/>
                </a:lnTo>
                <a:lnTo>
                  <a:pt x="37070" y="2286000"/>
                </a:lnTo>
                <a:lnTo>
                  <a:pt x="123568" y="2353962"/>
                </a:lnTo>
                <a:lnTo>
                  <a:pt x="444843" y="2477529"/>
                </a:lnTo>
                <a:lnTo>
                  <a:pt x="574589" y="2483708"/>
                </a:lnTo>
                <a:lnTo>
                  <a:pt x="642551" y="2489886"/>
                </a:lnTo>
                <a:lnTo>
                  <a:pt x="759941" y="2483708"/>
                </a:lnTo>
                <a:lnTo>
                  <a:pt x="1359243" y="2304535"/>
                </a:lnTo>
                <a:lnTo>
                  <a:pt x="1519881" y="2261286"/>
                </a:lnTo>
                <a:lnTo>
                  <a:pt x="1606378" y="2267464"/>
                </a:lnTo>
                <a:lnTo>
                  <a:pt x="2835876" y="2842054"/>
                </a:lnTo>
                <a:lnTo>
                  <a:pt x="1075038" y="0"/>
                </a:lnTo>
                <a:close/>
              </a:path>
            </a:pathLst>
          </a:custGeom>
          <a:solidFill>
            <a:srgbClr val="FF9933">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107276" y="3962400"/>
            <a:ext cx="4064923" cy="1359932"/>
          </a:xfrm>
          <a:custGeom>
            <a:avLst/>
            <a:gdLst>
              <a:gd name="connsiteX0" fmla="*/ 0 w 3557847"/>
              <a:gd name="connsiteY0" fmla="*/ 1091738 h 1108364"/>
              <a:gd name="connsiteX1" fmla="*/ 670560 w 3557847"/>
              <a:gd name="connsiteY1" fmla="*/ 0 h 1108364"/>
              <a:gd name="connsiteX2" fmla="*/ 676102 w 3557847"/>
              <a:gd name="connsiteY2" fmla="*/ 315884 h 1108364"/>
              <a:gd name="connsiteX3" fmla="*/ 687185 w 3557847"/>
              <a:gd name="connsiteY3" fmla="*/ 509847 h 1108364"/>
              <a:gd name="connsiteX4" fmla="*/ 731520 w 3557847"/>
              <a:gd name="connsiteY4" fmla="*/ 570807 h 1108364"/>
              <a:gd name="connsiteX5" fmla="*/ 892233 w 3557847"/>
              <a:gd name="connsiteY5" fmla="*/ 676102 h 1108364"/>
              <a:gd name="connsiteX6" fmla="*/ 1091738 w 3557847"/>
              <a:gd name="connsiteY6" fmla="*/ 731520 h 1108364"/>
              <a:gd name="connsiteX7" fmla="*/ 1318953 w 3557847"/>
              <a:gd name="connsiteY7" fmla="*/ 781396 h 1108364"/>
              <a:gd name="connsiteX8" fmla="*/ 1485207 w 3557847"/>
              <a:gd name="connsiteY8" fmla="*/ 775855 h 1108364"/>
              <a:gd name="connsiteX9" fmla="*/ 1906385 w 3557847"/>
              <a:gd name="connsiteY9" fmla="*/ 648393 h 1108364"/>
              <a:gd name="connsiteX10" fmla="*/ 2172393 w 3557847"/>
              <a:gd name="connsiteY10" fmla="*/ 554182 h 1108364"/>
              <a:gd name="connsiteX11" fmla="*/ 2371898 w 3557847"/>
              <a:gd name="connsiteY11" fmla="*/ 570807 h 1108364"/>
              <a:gd name="connsiteX12" fmla="*/ 2643447 w 3557847"/>
              <a:gd name="connsiteY12" fmla="*/ 703811 h 1108364"/>
              <a:gd name="connsiteX13" fmla="*/ 3557847 w 3557847"/>
              <a:gd name="connsiteY13" fmla="*/ 1108364 h 1108364"/>
              <a:gd name="connsiteX14" fmla="*/ 0 w 3557847"/>
              <a:gd name="connsiteY14" fmla="*/ 1091738 h 110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57847" h="1108364">
                <a:moveTo>
                  <a:pt x="0" y="1091738"/>
                </a:moveTo>
                <a:lnTo>
                  <a:pt x="670560" y="0"/>
                </a:lnTo>
                <a:cubicBezTo>
                  <a:pt x="672407" y="105295"/>
                  <a:pt x="674255" y="210589"/>
                  <a:pt x="676102" y="315884"/>
                </a:cubicBezTo>
                <a:lnTo>
                  <a:pt x="687185" y="509847"/>
                </a:lnTo>
                <a:lnTo>
                  <a:pt x="731520" y="570807"/>
                </a:lnTo>
                <a:lnTo>
                  <a:pt x="892233" y="676102"/>
                </a:lnTo>
                <a:lnTo>
                  <a:pt x="1091738" y="731520"/>
                </a:lnTo>
                <a:lnTo>
                  <a:pt x="1318953" y="781396"/>
                </a:lnTo>
                <a:lnTo>
                  <a:pt x="1485207" y="775855"/>
                </a:lnTo>
                <a:lnTo>
                  <a:pt x="1906385" y="648393"/>
                </a:lnTo>
                <a:lnTo>
                  <a:pt x="2172393" y="554182"/>
                </a:lnTo>
                <a:lnTo>
                  <a:pt x="2371898" y="570807"/>
                </a:lnTo>
                <a:lnTo>
                  <a:pt x="2643447" y="703811"/>
                </a:lnTo>
                <a:lnTo>
                  <a:pt x="3557847" y="1108364"/>
                </a:lnTo>
                <a:lnTo>
                  <a:pt x="0" y="1091738"/>
                </a:lnTo>
                <a:close/>
              </a:path>
            </a:pathLst>
          </a:custGeom>
          <a:solidFill>
            <a:srgbClr val="9966FF">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59330" y="457199"/>
            <a:ext cx="8141909" cy="461665"/>
          </a:xfrm>
          <a:prstGeom prst="rect">
            <a:avLst/>
          </a:prstGeom>
          <a:noFill/>
        </p:spPr>
        <p:txBody>
          <a:bodyPr wrap="none" rtlCol="0">
            <a:spAutoFit/>
          </a:bodyPr>
          <a:lstStyle/>
          <a:p>
            <a:r>
              <a:rPr lang="en-US" sz="2400" b="1" dirty="0" smtClean="0"/>
              <a:t>Solubility Map in Sea Water 1% Total surfactant  concentration</a:t>
            </a:r>
            <a:endParaRPr lang="en-US" sz="2400" b="1" dirty="0"/>
          </a:p>
        </p:txBody>
      </p:sp>
      <p:cxnSp>
        <p:nvCxnSpPr>
          <p:cNvPr id="12" name="Straight Arrow Connector 11"/>
          <p:cNvCxnSpPr/>
          <p:nvPr/>
        </p:nvCxnSpPr>
        <p:spPr>
          <a:xfrm>
            <a:off x="2378793" y="3581400"/>
            <a:ext cx="38100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28600" y="5867400"/>
            <a:ext cx="8458200" cy="923330"/>
          </a:xfrm>
          <a:prstGeom prst="rect">
            <a:avLst/>
          </a:prstGeom>
          <a:noFill/>
        </p:spPr>
        <p:txBody>
          <a:bodyPr wrap="square" rtlCol="0">
            <a:spAutoFit/>
          </a:bodyPr>
          <a:lstStyle/>
          <a:p>
            <a:r>
              <a:rPr lang="en-US" dirty="0" smtClean="0">
                <a:solidFill>
                  <a:srgbClr val="00FF00"/>
                </a:solidFill>
              </a:rPr>
              <a:t>Z-R</a:t>
            </a:r>
            <a:r>
              <a:rPr lang="en-US" baseline="-25000" dirty="0" smtClean="0">
                <a:solidFill>
                  <a:srgbClr val="00FF00"/>
                </a:solidFill>
              </a:rPr>
              <a:t>II</a:t>
            </a:r>
            <a:r>
              <a:rPr lang="en-US" dirty="0" smtClean="0">
                <a:solidFill>
                  <a:srgbClr val="00FF00"/>
                </a:solidFill>
              </a:rPr>
              <a:t>-ZFG</a:t>
            </a:r>
            <a:r>
              <a:rPr lang="en-US" baseline="-25000" dirty="0" smtClean="0">
                <a:solidFill>
                  <a:srgbClr val="00FF00"/>
                </a:solidFill>
              </a:rPr>
              <a:t>2</a:t>
            </a:r>
            <a:r>
              <a:rPr lang="en-US" dirty="0" smtClean="0">
                <a:solidFill>
                  <a:srgbClr val="00FF00"/>
                </a:solidFill>
              </a:rPr>
              <a:t> Is excellent foam booster, but </a:t>
            </a:r>
            <a:r>
              <a:rPr lang="en-US" b="1" dirty="0" smtClean="0">
                <a:solidFill>
                  <a:srgbClr val="00FF00"/>
                </a:solidFill>
              </a:rPr>
              <a:t>thermally unstable </a:t>
            </a:r>
            <a:r>
              <a:rPr lang="en-US" dirty="0" smtClean="0">
                <a:solidFill>
                  <a:srgbClr val="00FF00"/>
                </a:solidFill>
              </a:rPr>
              <a:t>at harsh conditions of pH and temperature,  so a different  </a:t>
            </a:r>
            <a:r>
              <a:rPr lang="en-US" dirty="0" err="1" smtClean="0">
                <a:solidFill>
                  <a:srgbClr val="00FF00"/>
                </a:solidFill>
              </a:rPr>
              <a:t>zwitterionic</a:t>
            </a:r>
            <a:r>
              <a:rPr lang="en-US" dirty="0" smtClean="0">
                <a:solidFill>
                  <a:srgbClr val="00FF00"/>
                </a:solidFill>
              </a:rPr>
              <a:t> functional group was studied to overcome this drawback.</a:t>
            </a:r>
            <a:endParaRPr lang="en-US" dirty="0">
              <a:solidFill>
                <a:srgbClr val="00FF00"/>
              </a:solidFill>
            </a:endParaRPr>
          </a:p>
        </p:txBody>
      </p:sp>
    </p:spTree>
    <p:extLst>
      <p:ext uri="{BB962C8B-B14F-4D97-AF65-F5344CB8AC3E}">
        <p14:creationId xmlns:p14="http://schemas.microsoft.com/office/powerpoint/2010/main" xmlns="" val="1287663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F243E"/>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8018</TotalTime>
  <Words>4049</Words>
  <Application>Microsoft Office PowerPoint</Application>
  <PresentationFormat>On-screen Show (4:3)</PresentationFormat>
  <Paragraphs>1128</Paragraphs>
  <Slides>72</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74" baseType="lpstr">
      <vt:lpstr>Office Theme</vt:lpstr>
      <vt:lpstr>Equation</vt:lpstr>
      <vt:lpstr>  PEMEX PROJECT  Foamability of surfactant blends for fractured reservoirs at 94°C  </vt:lpstr>
      <vt:lpstr>Outline</vt:lpstr>
      <vt:lpstr>Slide 3</vt:lpstr>
      <vt:lpstr>Why a surfactant blend is needed ?</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Rheology</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Conclusions</vt:lpstr>
      <vt:lpstr>Acknowledgements</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Experiments in parallel with this study (This is not discussed in this talk)</vt:lpstr>
      <vt:lpstr>Slide 71</vt:lpstr>
      <vt:lpstr>Slide 72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jll1</dc:creator>
  <cp:lastModifiedBy>usuario</cp:lastModifiedBy>
  <cp:revision>663</cp:revision>
  <dcterms:created xsi:type="dcterms:W3CDTF">2011-08-01T17:29:49Z</dcterms:created>
  <dcterms:modified xsi:type="dcterms:W3CDTF">2012-04-23T04:38:20Z</dcterms:modified>
</cp:coreProperties>
</file>