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5D909-21BF-4F99-9D43-2C9C7C6058DC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EA7E4-4929-4AE8-94A1-35B0FE6DD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5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1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50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9360"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1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50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9360"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58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092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226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16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813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418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041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69677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49606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97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4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043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761400" cy="6857280"/>
          </a:xfrm>
          <a:prstGeom prst="rect">
            <a:avLst/>
          </a:prstGeom>
          <a:solidFill>
            <a:srgbClr val="99CC99"/>
          </a:solidFill>
          <a:ln w="9360">
            <a:noFill/>
          </a:ln>
        </p:spPr>
      </p:sp>
      <p:sp>
        <p:nvSpPr>
          <p:cNvPr id="7" name="CustomShape 2"/>
          <p:cNvSpPr/>
          <p:nvPr/>
        </p:nvSpPr>
        <p:spPr>
          <a:xfrm>
            <a:off x="457200" y="0"/>
            <a:ext cx="2742480" cy="1166040"/>
          </a:xfrm>
          <a:prstGeom prst="rect">
            <a:avLst/>
          </a:prstGeom>
          <a:solidFill>
            <a:srgbClr val="99CC99"/>
          </a:soli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609480" y="1981080"/>
            <a:ext cx="7009560" cy="316800"/>
          </a:xfrm>
          <a:prstGeom prst="roundRect">
            <a:avLst>
              <a:gd name="adj" fmla="val 0"/>
            </a:avLst>
          </a:prstGeom>
          <a:solidFill>
            <a:srgbClr val="003366"/>
          </a:solidFill>
          <a:ln w="9360">
            <a:noFill/>
          </a:ln>
        </p:spPr>
      </p:sp>
      <p:sp>
        <p:nvSpPr>
          <p:cNvPr id="3" name="CustomShape 4"/>
          <p:cNvSpPr/>
          <p:nvPr/>
        </p:nvSpPr>
        <p:spPr>
          <a:xfrm flipH="1">
            <a:off x="227880" y="1981080"/>
            <a:ext cx="393120" cy="318240"/>
          </a:xfrm>
          <a:prstGeom prst="flowChartDelay">
            <a:avLst/>
          </a:prstGeom>
          <a:solidFill>
            <a:srgbClr val="003366"/>
          </a:solidFill>
          <a:ln w="9360"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7869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407240" y="4584526"/>
            <a:ext cx="7223400" cy="249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A 25th </a:t>
            </a:r>
            <a:r>
              <a:rPr lang="en-US" sz="2400" dirty="0">
                <a:solidFill>
                  <a:srgbClr val="3333FF"/>
                </a:solidFill>
              </a:rPr>
              <a:t>anniversary celebration of the Statistical Associating Fluid Theory (SAFT) </a:t>
            </a:r>
            <a:endParaRPr sz="2400" dirty="0">
              <a:solidFill>
                <a:prstClr val="black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May 17-19th 2015</a:t>
            </a:r>
            <a:endParaRPr sz="2400" dirty="0">
              <a:solidFill>
                <a:prstClr val="black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Rice University, Houston, </a:t>
            </a:r>
            <a:r>
              <a:rPr lang="en-US" sz="2400" dirty="0">
                <a:solidFill>
                  <a:srgbClr val="3333FF"/>
                </a:solidFill>
              </a:rPr>
              <a:t>Texas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www.SAFT2015.com</a:t>
            </a:r>
            <a:endParaRPr sz="2400" dirty="0">
              <a:solidFill>
                <a:prstClr val="black"/>
              </a:solidFill>
            </a:endParaRPr>
          </a:p>
        </p:txBody>
      </p:sp>
      <p:pic>
        <p:nvPicPr>
          <p:cNvPr id="47" name="Picture 46"/>
          <p:cNvPicPr/>
          <p:nvPr/>
        </p:nvPicPr>
        <p:blipFill>
          <a:blip r:embed="rId3"/>
          <a:stretch>
            <a:fillRect/>
          </a:stretch>
        </p:blipFill>
        <p:spPr>
          <a:xfrm>
            <a:off x="1828800" y="2377440"/>
            <a:ext cx="6380280" cy="2166480"/>
          </a:xfrm>
          <a:prstGeom prst="rect">
            <a:avLst/>
          </a:prstGeom>
          <a:ln>
            <a:noFill/>
          </a:ln>
        </p:spPr>
      </p:pic>
      <p:pic>
        <p:nvPicPr>
          <p:cNvPr id="1026" name="Picture 2" descr="C:\Users\wgchap\Documents\Walter\Word\SAFT_2015_Conference\SAFT2015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783" y="15657"/>
            <a:ext cx="2926313" cy="186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9773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990600" y="2438400"/>
            <a:ext cx="7223400" cy="249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buSzPct val="100000"/>
            </a:pPr>
            <a:r>
              <a:rPr lang="en-US" sz="2400" b="1" dirty="0"/>
              <a:t>Petroleum </a:t>
            </a:r>
            <a:r>
              <a:rPr lang="en-US" sz="2400" b="1" dirty="0" smtClean="0"/>
              <a:t>Workshop – a Sunday, May 17</a:t>
            </a:r>
            <a:endParaRPr lang="en-US" sz="2400" dirty="0" smtClean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Flow assurance – precipitation and deposition of asphaltene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Petroleum fluids characterization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PVT Properties</a:t>
            </a:r>
            <a:endParaRPr lang="en-US" sz="2400" dirty="0" smtClean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Partitioning into hydrocarbon phases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Formation brine chemistry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Partitioning of inhibitors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www.SAFT2015.com</a:t>
            </a:r>
            <a:r>
              <a:rPr lang="en-US" sz="2400" dirty="0"/>
              <a:t/>
            </a:r>
            <a:br>
              <a:rPr lang="en-US" sz="2400" dirty="0"/>
            </a:br>
            <a:endParaRPr sz="2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wgchap\Documents\Walter\Word\SAFT_2015_Conference\SAFT2015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783" y="15657"/>
            <a:ext cx="2926313" cy="186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8775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17_Office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wgchap</dc:creator>
  <cp:lastModifiedBy>wgchap</cp:lastModifiedBy>
  <cp:revision>1</cp:revision>
  <dcterms:created xsi:type="dcterms:W3CDTF">2015-04-22T17:45:06Z</dcterms:created>
  <dcterms:modified xsi:type="dcterms:W3CDTF">2015-04-22T17:54:53Z</dcterms:modified>
</cp:coreProperties>
</file>